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Cabin"/>
      <p:regular r:id="rId19"/>
      <p:bold r:id="rId20"/>
      <p:italic r:id="rId21"/>
      <p:boldItalic r:id="rId22"/>
    </p:embeddedFont>
    <p:embeddedFont>
      <p:font typeface="Geologica"/>
      <p:regular r:id="rId23"/>
      <p:bold r:id="rId24"/>
    </p:embeddedFont>
    <p:embeddedFont>
      <p:font typeface="DM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bin-bold.fntdata"/><Relationship Id="rId22" Type="http://schemas.openxmlformats.org/officeDocument/2006/relationships/font" Target="fonts/Cabin-boldItalic.fntdata"/><Relationship Id="rId21" Type="http://schemas.openxmlformats.org/officeDocument/2006/relationships/font" Target="fonts/Cabin-italic.fntdata"/><Relationship Id="rId24" Type="http://schemas.openxmlformats.org/officeDocument/2006/relationships/font" Target="fonts/Geologica-bold.fntdata"/><Relationship Id="rId23" Type="http://schemas.openxmlformats.org/officeDocument/2006/relationships/font" Target="fonts/Geologic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MSans-bold.fntdata"/><Relationship Id="rId25" Type="http://schemas.openxmlformats.org/officeDocument/2006/relationships/font" Target="fonts/DMSans-regular.fntdata"/><Relationship Id="rId28" Type="http://schemas.openxmlformats.org/officeDocument/2006/relationships/font" Target="fonts/DMSans-boldItalic.fntdata"/><Relationship Id="rId27" Type="http://schemas.openxmlformats.org/officeDocument/2006/relationships/font" Target="fonts/DM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Cabin-regular.fntdata"/><Relationship Id="rId18" Type="http://schemas.openxmlformats.org/officeDocument/2006/relationships/slide" Target="slides/slide14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e703b654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e703b654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26f273a230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26f273a230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26f273a230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26f273a230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26f273a2309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26f273a2309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26f273a230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26f273a230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26f273a2309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26f273a2309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7e4330adbd_0_1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7e4330adbd_0_1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7e4330adbd_0_4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7e4330adbd_0_4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7e4330adbd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27e4330adbd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7e4330adbd_0_3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7e4330adbd_0_3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1e703b6511c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1e703b6511c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7e4330adbd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7e4330adbd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6f273a230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6f273a230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26f273a230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26f273a230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310575" y="1482425"/>
            <a:ext cx="5055900" cy="22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4500">
                <a:latin typeface="Geologica"/>
                <a:ea typeface="Geologica"/>
                <a:cs typeface="Geologica"/>
                <a:sym typeface="Geologi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310500" y="3822350"/>
            <a:ext cx="50559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flipH="1" rot="5524323">
            <a:off x="335929" y="2281083"/>
            <a:ext cx="2590430" cy="4797831"/>
            <a:chOff x="2818788" y="4704624"/>
            <a:chExt cx="3153535" cy="5840777"/>
          </a:xfrm>
        </p:grpSpPr>
        <p:sp>
          <p:nvSpPr>
            <p:cNvPr id="12" name="Google Shape;12;p2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" name="Google Shape;16;p2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" name="Google Shape;21;p2"/>
          <p:cNvGrpSpPr/>
          <p:nvPr/>
        </p:nvGrpSpPr>
        <p:grpSpPr>
          <a:xfrm flipH="1" rot="-10282942">
            <a:off x="7411654" y="-1090051"/>
            <a:ext cx="2520443" cy="2960018"/>
            <a:chOff x="-1410609" y="7592300"/>
            <a:chExt cx="2655854" cy="3119046"/>
          </a:xfrm>
        </p:grpSpPr>
        <p:sp>
          <p:nvSpPr>
            <p:cNvPr id="22" name="Google Shape;22;p2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hasCustomPrompt="1" type="title"/>
          </p:nvPr>
        </p:nvSpPr>
        <p:spPr>
          <a:xfrm>
            <a:off x="1854900" y="1285875"/>
            <a:ext cx="6576000" cy="12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9" name="Google Shape;139;p11"/>
          <p:cNvSpPr txBox="1"/>
          <p:nvPr>
            <p:ph idx="1" type="subTitle"/>
          </p:nvPr>
        </p:nvSpPr>
        <p:spPr>
          <a:xfrm>
            <a:off x="1854900" y="2516924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1" type="subTitle"/>
          </p:nvPr>
        </p:nvSpPr>
        <p:spPr>
          <a:xfrm>
            <a:off x="1999725" y="214802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3"/>
          <p:cNvSpPr txBox="1"/>
          <p:nvPr>
            <p:ph idx="2" type="subTitle"/>
          </p:nvPr>
        </p:nvSpPr>
        <p:spPr>
          <a:xfrm>
            <a:off x="5765796" y="214802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idx="3" type="subTitle"/>
          </p:nvPr>
        </p:nvSpPr>
        <p:spPr>
          <a:xfrm>
            <a:off x="1999725" y="388120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3"/>
          <p:cNvSpPr txBox="1"/>
          <p:nvPr>
            <p:ph idx="4" type="subTitle"/>
          </p:nvPr>
        </p:nvSpPr>
        <p:spPr>
          <a:xfrm>
            <a:off x="5765796" y="3881202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5" type="title"/>
          </p:nvPr>
        </p:nvSpPr>
        <p:spPr>
          <a:xfrm>
            <a:off x="1072705" y="1496062"/>
            <a:ext cx="734700" cy="572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hasCustomPrompt="1" idx="6" type="title"/>
          </p:nvPr>
        </p:nvSpPr>
        <p:spPr>
          <a:xfrm>
            <a:off x="1072702" y="3228637"/>
            <a:ext cx="734700" cy="572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/>
          <p:nvPr>
            <p:ph hasCustomPrompt="1" idx="7" type="title"/>
          </p:nvPr>
        </p:nvSpPr>
        <p:spPr>
          <a:xfrm>
            <a:off x="4838779" y="1496062"/>
            <a:ext cx="734700" cy="572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/>
          <p:nvPr>
            <p:ph hasCustomPrompt="1" idx="8" type="title"/>
          </p:nvPr>
        </p:nvSpPr>
        <p:spPr>
          <a:xfrm>
            <a:off x="4838777" y="3228637"/>
            <a:ext cx="7347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/>
          <p:nvPr>
            <p:ph idx="9" type="subTitle"/>
          </p:nvPr>
        </p:nvSpPr>
        <p:spPr>
          <a:xfrm>
            <a:off x="1999725" y="1367000"/>
            <a:ext cx="23055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2" name="Google Shape;152;p13"/>
          <p:cNvSpPr txBox="1"/>
          <p:nvPr>
            <p:ph idx="13" type="subTitle"/>
          </p:nvPr>
        </p:nvSpPr>
        <p:spPr>
          <a:xfrm>
            <a:off x="5765798" y="1367000"/>
            <a:ext cx="23055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3" name="Google Shape;153;p13"/>
          <p:cNvSpPr txBox="1"/>
          <p:nvPr>
            <p:ph idx="14" type="subTitle"/>
          </p:nvPr>
        </p:nvSpPr>
        <p:spPr>
          <a:xfrm>
            <a:off x="1999725" y="3099684"/>
            <a:ext cx="23055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4" name="Google Shape;154;p13"/>
          <p:cNvSpPr txBox="1"/>
          <p:nvPr>
            <p:ph idx="15" type="subTitle"/>
          </p:nvPr>
        </p:nvSpPr>
        <p:spPr>
          <a:xfrm>
            <a:off x="5765798" y="3099684"/>
            <a:ext cx="2305500" cy="8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55" name="Google Shape;155;p13"/>
          <p:cNvGrpSpPr/>
          <p:nvPr/>
        </p:nvGrpSpPr>
        <p:grpSpPr>
          <a:xfrm flipH="1" rot="4551763">
            <a:off x="-1160780" y="-949221"/>
            <a:ext cx="2520520" cy="2960110"/>
            <a:chOff x="-1410609" y="7592300"/>
            <a:chExt cx="2655854" cy="3119046"/>
          </a:xfrm>
        </p:grpSpPr>
        <p:sp>
          <p:nvSpPr>
            <p:cNvPr id="156" name="Google Shape;156;p13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3"/>
          <p:cNvGrpSpPr/>
          <p:nvPr/>
        </p:nvGrpSpPr>
        <p:grpSpPr>
          <a:xfrm rot="-5524323">
            <a:off x="7727329" y="1910408"/>
            <a:ext cx="2590430" cy="4797831"/>
            <a:chOff x="2818788" y="4704624"/>
            <a:chExt cx="3153535" cy="5840777"/>
          </a:xfrm>
        </p:grpSpPr>
        <p:sp>
          <p:nvSpPr>
            <p:cNvPr id="162" name="Google Shape;162;p13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" name="Google Shape;166;p13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167" name="Google Shape;167;p13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3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3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3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/>
          <p:nvPr>
            <p:ph type="title"/>
          </p:nvPr>
        </p:nvSpPr>
        <p:spPr>
          <a:xfrm>
            <a:off x="3025000" y="2881225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3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3" name="Google Shape;173;p14"/>
          <p:cNvSpPr txBox="1"/>
          <p:nvPr>
            <p:ph idx="1" type="subTitle"/>
          </p:nvPr>
        </p:nvSpPr>
        <p:spPr>
          <a:xfrm>
            <a:off x="1712175" y="907350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74" name="Google Shape;174;p14"/>
          <p:cNvGrpSpPr/>
          <p:nvPr/>
        </p:nvGrpSpPr>
        <p:grpSpPr>
          <a:xfrm flipH="1" rot="5555825">
            <a:off x="-851748" y="-766427"/>
            <a:ext cx="2520338" cy="2959896"/>
            <a:chOff x="-1410609" y="7592300"/>
            <a:chExt cx="2655854" cy="3119046"/>
          </a:xfrm>
        </p:grpSpPr>
        <p:sp>
          <p:nvSpPr>
            <p:cNvPr id="175" name="Google Shape;175;p14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9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/>
          <p:nvPr>
            <p:ph type="title"/>
          </p:nvPr>
        </p:nvSpPr>
        <p:spPr>
          <a:xfrm flipH="1">
            <a:off x="714375" y="1587250"/>
            <a:ext cx="4328100" cy="151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2" name="Google Shape;182;p15"/>
          <p:cNvSpPr txBox="1"/>
          <p:nvPr>
            <p:ph hasCustomPrompt="1" idx="2" type="title"/>
          </p:nvPr>
        </p:nvSpPr>
        <p:spPr>
          <a:xfrm flipH="1">
            <a:off x="5966325" y="837250"/>
            <a:ext cx="1872600" cy="108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5"/>
          <p:cNvSpPr txBox="1"/>
          <p:nvPr>
            <p:ph idx="1" type="subTitle"/>
          </p:nvPr>
        </p:nvSpPr>
        <p:spPr>
          <a:xfrm flipH="1">
            <a:off x="714375" y="3249400"/>
            <a:ext cx="43281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4" name="Google Shape;184;p15"/>
          <p:cNvGrpSpPr/>
          <p:nvPr/>
        </p:nvGrpSpPr>
        <p:grpSpPr>
          <a:xfrm rot="6743286">
            <a:off x="1168768" y="-2154770"/>
            <a:ext cx="2590698" cy="4798328"/>
            <a:chOff x="2818788" y="4704624"/>
            <a:chExt cx="3153535" cy="5840777"/>
          </a:xfrm>
        </p:grpSpPr>
        <p:sp>
          <p:nvSpPr>
            <p:cNvPr id="185" name="Google Shape;185;p15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9" name="Google Shape;189;p15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190" name="Google Shape;190;p15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96" name="Google Shape;196;p16"/>
          <p:cNvGrpSpPr/>
          <p:nvPr/>
        </p:nvGrpSpPr>
        <p:grpSpPr>
          <a:xfrm flipH="1" rot="2017285">
            <a:off x="-1275073" y="3123712"/>
            <a:ext cx="2520578" cy="2960177"/>
            <a:chOff x="-1410609" y="7592300"/>
            <a:chExt cx="2655854" cy="3119046"/>
          </a:xfrm>
        </p:grpSpPr>
        <p:sp>
          <p:nvSpPr>
            <p:cNvPr id="197" name="Google Shape;197;p16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16"/>
          <p:cNvGrpSpPr/>
          <p:nvPr/>
        </p:nvGrpSpPr>
        <p:grpSpPr>
          <a:xfrm flipH="1">
            <a:off x="6965670" y="2890791"/>
            <a:ext cx="2590313" cy="4797615"/>
            <a:chOff x="2818788" y="4704624"/>
            <a:chExt cx="3153535" cy="5840777"/>
          </a:xfrm>
        </p:grpSpPr>
        <p:sp>
          <p:nvSpPr>
            <p:cNvPr id="203" name="Google Shape;203;p16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" name="Google Shape;207;p16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208" name="Google Shape;208;p16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6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6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6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14" name="Google Shape;214;p17"/>
          <p:cNvGrpSpPr/>
          <p:nvPr/>
        </p:nvGrpSpPr>
        <p:grpSpPr>
          <a:xfrm rot="1458906">
            <a:off x="8041119" y="-376299"/>
            <a:ext cx="2612674" cy="2215356"/>
            <a:chOff x="-3942141" y="8462497"/>
            <a:chExt cx="2773345" cy="2351593"/>
          </a:xfrm>
        </p:grpSpPr>
        <p:sp>
          <p:nvSpPr>
            <p:cNvPr id="215" name="Google Shape;215;p17"/>
            <p:cNvSpPr/>
            <p:nvPr/>
          </p:nvSpPr>
          <p:spPr>
            <a:xfrm>
              <a:off x="-3664063" y="8709366"/>
              <a:ext cx="2302719" cy="1891230"/>
            </a:xfrm>
            <a:custGeom>
              <a:rect b="b" l="l" r="r" t="t"/>
              <a:pathLst>
                <a:path extrusionOk="0" h="62842" w="76515">
                  <a:moveTo>
                    <a:pt x="54743" y="251"/>
                  </a:moveTo>
                  <a:cubicBezTo>
                    <a:pt x="55173" y="251"/>
                    <a:pt x="55557" y="283"/>
                    <a:pt x="55888" y="351"/>
                  </a:cubicBezTo>
                  <a:cubicBezTo>
                    <a:pt x="59036" y="1005"/>
                    <a:pt x="61960" y="2886"/>
                    <a:pt x="62818" y="4869"/>
                  </a:cubicBezTo>
                  <a:cubicBezTo>
                    <a:pt x="63186" y="5666"/>
                    <a:pt x="62920" y="6954"/>
                    <a:pt x="62614" y="8446"/>
                  </a:cubicBezTo>
                  <a:cubicBezTo>
                    <a:pt x="62164" y="10756"/>
                    <a:pt x="61592" y="13597"/>
                    <a:pt x="62879" y="16275"/>
                  </a:cubicBezTo>
                  <a:cubicBezTo>
                    <a:pt x="64290" y="19198"/>
                    <a:pt x="67315" y="25147"/>
                    <a:pt x="68685" y="26598"/>
                  </a:cubicBezTo>
                  <a:cubicBezTo>
                    <a:pt x="70504" y="28561"/>
                    <a:pt x="74531" y="35634"/>
                    <a:pt x="74920" y="39211"/>
                  </a:cubicBezTo>
                  <a:lnTo>
                    <a:pt x="74940" y="39477"/>
                  </a:lnTo>
                  <a:cubicBezTo>
                    <a:pt x="75329" y="43115"/>
                    <a:pt x="76269" y="51681"/>
                    <a:pt x="67663" y="55892"/>
                  </a:cubicBezTo>
                  <a:cubicBezTo>
                    <a:pt x="65008" y="57193"/>
                    <a:pt x="62523" y="57539"/>
                    <a:pt x="60038" y="57539"/>
                  </a:cubicBezTo>
                  <a:cubicBezTo>
                    <a:pt x="58657" y="57539"/>
                    <a:pt x="57277" y="57432"/>
                    <a:pt x="55868" y="57323"/>
                  </a:cubicBezTo>
                  <a:cubicBezTo>
                    <a:pt x="54434" y="57218"/>
                    <a:pt x="52988" y="57110"/>
                    <a:pt x="51503" y="57110"/>
                  </a:cubicBezTo>
                  <a:cubicBezTo>
                    <a:pt x="48330" y="57110"/>
                    <a:pt x="44978" y="57605"/>
                    <a:pt x="41191" y="59694"/>
                  </a:cubicBezTo>
                  <a:cubicBezTo>
                    <a:pt x="37236" y="61873"/>
                    <a:pt x="34073" y="62577"/>
                    <a:pt x="31644" y="62577"/>
                  </a:cubicBezTo>
                  <a:cubicBezTo>
                    <a:pt x="30130" y="62577"/>
                    <a:pt x="28902" y="62303"/>
                    <a:pt x="27944" y="61942"/>
                  </a:cubicBezTo>
                  <a:cubicBezTo>
                    <a:pt x="25880" y="61186"/>
                    <a:pt x="24285" y="59714"/>
                    <a:pt x="23651" y="58018"/>
                  </a:cubicBezTo>
                  <a:cubicBezTo>
                    <a:pt x="23324" y="57159"/>
                    <a:pt x="22895" y="55646"/>
                    <a:pt x="22343" y="53725"/>
                  </a:cubicBezTo>
                  <a:cubicBezTo>
                    <a:pt x="20647" y="47756"/>
                    <a:pt x="18091" y="38700"/>
                    <a:pt x="14882" y="35368"/>
                  </a:cubicBezTo>
                  <a:cubicBezTo>
                    <a:pt x="14841" y="35327"/>
                    <a:pt x="11018" y="31791"/>
                    <a:pt x="6746" y="29419"/>
                  </a:cubicBezTo>
                  <a:cubicBezTo>
                    <a:pt x="3455" y="27580"/>
                    <a:pt x="286" y="23205"/>
                    <a:pt x="613" y="17583"/>
                  </a:cubicBezTo>
                  <a:cubicBezTo>
                    <a:pt x="941" y="12126"/>
                    <a:pt x="9567" y="3663"/>
                    <a:pt x="13594" y="3663"/>
                  </a:cubicBezTo>
                  <a:lnTo>
                    <a:pt x="13696" y="3642"/>
                  </a:lnTo>
                  <a:cubicBezTo>
                    <a:pt x="14821" y="3683"/>
                    <a:pt x="16681" y="4031"/>
                    <a:pt x="18827" y="4419"/>
                  </a:cubicBezTo>
                  <a:cubicBezTo>
                    <a:pt x="22571" y="5100"/>
                    <a:pt x="27204" y="5931"/>
                    <a:pt x="31378" y="5931"/>
                  </a:cubicBezTo>
                  <a:cubicBezTo>
                    <a:pt x="33722" y="5931"/>
                    <a:pt x="35920" y="5669"/>
                    <a:pt x="37736" y="4971"/>
                  </a:cubicBezTo>
                  <a:cubicBezTo>
                    <a:pt x="41603" y="3465"/>
                    <a:pt x="50426" y="251"/>
                    <a:pt x="54743" y="251"/>
                  </a:cubicBezTo>
                  <a:close/>
                  <a:moveTo>
                    <a:pt x="54727" y="1"/>
                  </a:moveTo>
                  <a:cubicBezTo>
                    <a:pt x="50361" y="1"/>
                    <a:pt x="41512" y="3222"/>
                    <a:pt x="37634" y="4726"/>
                  </a:cubicBezTo>
                  <a:cubicBezTo>
                    <a:pt x="35847" y="5414"/>
                    <a:pt x="33681" y="5672"/>
                    <a:pt x="31368" y="5672"/>
                  </a:cubicBezTo>
                  <a:cubicBezTo>
                    <a:pt x="27223" y="5672"/>
                    <a:pt x="22607" y="4843"/>
                    <a:pt x="18868" y="4174"/>
                  </a:cubicBezTo>
                  <a:cubicBezTo>
                    <a:pt x="16701" y="3785"/>
                    <a:pt x="14841" y="3438"/>
                    <a:pt x="13696" y="3397"/>
                  </a:cubicBezTo>
                  <a:cubicBezTo>
                    <a:pt x="13666" y="3396"/>
                    <a:pt x="13636" y="3395"/>
                    <a:pt x="13606" y="3395"/>
                  </a:cubicBezTo>
                  <a:cubicBezTo>
                    <a:pt x="11676" y="3395"/>
                    <a:pt x="8560" y="5304"/>
                    <a:pt x="5622" y="8303"/>
                  </a:cubicBezTo>
                  <a:cubicBezTo>
                    <a:pt x="2474" y="11512"/>
                    <a:pt x="491" y="14987"/>
                    <a:pt x="348" y="17563"/>
                  </a:cubicBezTo>
                  <a:cubicBezTo>
                    <a:pt x="0" y="23307"/>
                    <a:pt x="3250" y="27764"/>
                    <a:pt x="6603" y="29644"/>
                  </a:cubicBezTo>
                  <a:cubicBezTo>
                    <a:pt x="10794" y="31975"/>
                    <a:pt x="14575" y="35429"/>
                    <a:pt x="14698" y="35552"/>
                  </a:cubicBezTo>
                  <a:cubicBezTo>
                    <a:pt x="17846" y="38843"/>
                    <a:pt x="20401" y="47858"/>
                    <a:pt x="22098" y="53807"/>
                  </a:cubicBezTo>
                  <a:cubicBezTo>
                    <a:pt x="22629" y="55728"/>
                    <a:pt x="23079" y="57241"/>
                    <a:pt x="23406" y="58120"/>
                  </a:cubicBezTo>
                  <a:cubicBezTo>
                    <a:pt x="24060" y="59898"/>
                    <a:pt x="25716" y="61411"/>
                    <a:pt x="27842" y="62188"/>
                  </a:cubicBezTo>
                  <a:cubicBezTo>
                    <a:pt x="29069" y="62637"/>
                    <a:pt x="30356" y="62842"/>
                    <a:pt x="31644" y="62842"/>
                  </a:cubicBezTo>
                  <a:cubicBezTo>
                    <a:pt x="34118" y="62842"/>
                    <a:pt x="37307" y="62126"/>
                    <a:pt x="41293" y="59939"/>
                  </a:cubicBezTo>
                  <a:cubicBezTo>
                    <a:pt x="45051" y="57871"/>
                    <a:pt x="48389" y="57379"/>
                    <a:pt x="51542" y="57379"/>
                  </a:cubicBezTo>
                  <a:cubicBezTo>
                    <a:pt x="53002" y="57379"/>
                    <a:pt x="54423" y="57485"/>
                    <a:pt x="55827" y="57588"/>
                  </a:cubicBezTo>
                  <a:cubicBezTo>
                    <a:pt x="57244" y="57697"/>
                    <a:pt x="58634" y="57804"/>
                    <a:pt x="60024" y="57804"/>
                  </a:cubicBezTo>
                  <a:cubicBezTo>
                    <a:pt x="62542" y="57804"/>
                    <a:pt x="65065" y="57454"/>
                    <a:pt x="67765" y="56137"/>
                  </a:cubicBezTo>
                  <a:cubicBezTo>
                    <a:pt x="76514" y="51844"/>
                    <a:pt x="75574" y="43156"/>
                    <a:pt x="75185" y="39456"/>
                  </a:cubicBezTo>
                  <a:lnTo>
                    <a:pt x="75145" y="39191"/>
                  </a:lnTo>
                  <a:cubicBezTo>
                    <a:pt x="74756" y="35572"/>
                    <a:pt x="70688" y="28418"/>
                    <a:pt x="68848" y="26435"/>
                  </a:cubicBezTo>
                  <a:cubicBezTo>
                    <a:pt x="67499" y="25004"/>
                    <a:pt x="64494" y="19096"/>
                    <a:pt x="63104" y="16173"/>
                  </a:cubicBezTo>
                  <a:cubicBezTo>
                    <a:pt x="61857" y="13577"/>
                    <a:pt x="62409" y="10756"/>
                    <a:pt x="62859" y="8507"/>
                  </a:cubicBezTo>
                  <a:cubicBezTo>
                    <a:pt x="63166" y="6954"/>
                    <a:pt x="63431" y="5625"/>
                    <a:pt x="63043" y="4766"/>
                  </a:cubicBezTo>
                  <a:cubicBezTo>
                    <a:pt x="62123" y="2681"/>
                    <a:pt x="59200" y="780"/>
                    <a:pt x="55909" y="106"/>
                  </a:cubicBezTo>
                  <a:cubicBezTo>
                    <a:pt x="55568" y="34"/>
                    <a:pt x="55171" y="1"/>
                    <a:pt x="54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-3112241" y="9085102"/>
              <a:ext cx="1307959" cy="1126727"/>
            </a:xfrm>
            <a:custGeom>
              <a:rect b="b" l="l" r="r" t="t"/>
              <a:pathLst>
                <a:path extrusionOk="0" h="37439" w="43461">
                  <a:moveTo>
                    <a:pt x="31765" y="249"/>
                  </a:moveTo>
                  <a:cubicBezTo>
                    <a:pt x="33416" y="249"/>
                    <a:pt x="34958" y="3093"/>
                    <a:pt x="36735" y="6386"/>
                  </a:cubicBezTo>
                  <a:cubicBezTo>
                    <a:pt x="37798" y="8390"/>
                    <a:pt x="38922" y="10434"/>
                    <a:pt x="40210" y="12212"/>
                  </a:cubicBezTo>
                  <a:cubicBezTo>
                    <a:pt x="42274" y="15013"/>
                    <a:pt x="43174" y="18549"/>
                    <a:pt x="42561" y="21472"/>
                  </a:cubicBezTo>
                  <a:cubicBezTo>
                    <a:pt x="42193" y="23210"/>
                    <a:pt x="41273" y="24580"/>
                    <a:pt x="40005" y="25316"/>
                  </a:cubicBezTo>
                  <a:cubicBezTo>
                    <a:pt x="38390" y="26235"/>
                    <a:pt x="36592" y="27891"/>
                    <a:pt x="34711" y="29670"/>
                  </a:cubicBezTo>
                  <a:cubicBezTo>
                    <a:pt x="32401" y="31816"/>
                    <a:pt x="29784" y="34269"/>
                    <a:pt x="26963" y="35802"/>
                  </a:cubicBezTo>
                  <a:cubicBezTo>
                    <a:pt x="25229" y="36727"/>
                    <a:pt x="23306" y="37196"/>
                    <a:pt x="21375" y="37196"/>
                  </a:cubicBezTo>
                  <a:cubicBezTo>
                    <a:pt x="20188" y="37196"/>
                    <a:pt x="18998" y="37019"/>
                    <a:pt x="17846" y="36661"/>
                  </a:cubicBezTo>
                  <a:cubicBezTo>
                    <a:pt x="15925" y="36048"/>
                    <a:pt x="14473" y="35005"/>
                    <a:pt x="13860" y="33799"/>
                  </a:cubicBezTo>
                  <a:cubicBezTo>
                    <a:pt x="12245" y="30569"/>
                    <a:pt x="10794" y="25213"/>
                    <a:pt x="10549" y="21595"/>
                  </a:cubicBezTo>
                  <a:cubicBezTo>
                    <a:pt x="10405" y="19224"/>
                    <a:pt x="8034" y="17118"/>
                    <a:pt x="5540" y="14890"/>
                  </a:cubicBezTo>
                  <a:cubicBezTo>
                    <a:pt x="3966" y="13500"/>
                    <a:pt x="2331" y="12049"/>
                    <a:pt x="1329" y="10536"/>
                  </a:cubicBezTo>
                  <a:cubicBezTo>
                    <a:pt x="471" y="9289"/>
                    <a:pt x="266" y="7674"/>
                    <a:pt x="839" y="6264"/>
                  </a:cubicBezTo>
                  <a:cubicBezTo>
                    <a:pt x="1636" y="4097"/>
                    <a:pt x="3762" y="2482"/>
                    <a:pt x="5356" y="2053"/>
                  </a:cubicBezTo>
                  <a:cubicBezTo>
                    <a:pt x="5646" y="1967"/>
                    <a:pt x="5950" y="1925"/>
                    <a:pt x="6256" y="1925"/>
                  </a:cubicBezTo>
                  <a:cubicBezTo>
                    <a:pt x="6317" y="1925"/>
                    <a:pt x="6378" y="1927"/>
                    <a:pt x="6440" y="1930"/>
                  </a:cubicBezTo>
                  <a:cubicBezTo>
                    <a:pt x="7687" y="1930"/>
                    <a:pt x="9363" y="2257"/>
                    <a:pt x="11223" y="2625"/>
                  </a:cubicBezTo>
                  <a:cubicBezTo>
                    <a:pt x="13454" y="3059"/>
                    <a:pt x="15903" y="3537"/>
                    <a:pt x="18115" y="3537"/>
                  </a:cubicBezTo>
                  <a:cubicBezTo>
                    <a:pt x="18923" y="3537"/>
                    <a:pt x="19700" y="3473"/>
                    <a:pt x="20422" y="3320"/>
                  </a:cubicBezTo>
                  <a:cubicBezTo>
                    <a:pt x="22507" y="2850"/>
                    <a:pt x="24572" y="2278"/>
                    <a:pt x="26595" y="1562"/>
                  </a:cubicBezTo>
                  <a:cubicBezTo>
                    <a:pt x="28537" y="928"/>
                    <a:pt x="30193" y="397"/>
                    <a:pt x="31645" y="254"/>
                  </a:cubicBezTo>
                  <a:cubicBezTo>
                    <a:pt x="31685" y="250"/>
                    <a:pt x="31725" y="249"/>
                    <a:pt x="31765" y="249"/>
                  </a:cubicBezTo>
                  <a:close/>
                  <a:moveTo>
                    <a:pt x="31789" y="0"/>
                  </a:moveTo>
                  <a:cubicBezTo>
                    <a:pt x="31735" y="0"/>
                    <a:pt x="31679" y="3"/>
                    <a:pt x="31624" y="8"/>
                  </a:cubicBezTo>
                  <a:cubicBezTo>
                    <a:pt x="30152" y="131"/>
                    <a:pt x="28476" y="683"/>
                    <a:pt x="26514" y="1317"/>
                  </a:cubicBezTo>
                  <a:cubicBezTo>
                    <a:pt x="24510" y="2032"/>
                    <a:pt x="22446" y="2605"/>
                    <a:pt x="20361" y="3075"/>
                  </a:cubicBezTo>
                  <a:cubicBezTo>
                    <a:pt x="19671" y="3219"/>
                    <a:pt x="18927" y="3280"/>
                    <a:pt x="18150" y="3280"/>
                  </a:cubicBezTo>
                  <a:cubicBezTo>
                    <a:pt x="15956" y="3280"/>
                    <a:pt x="13498" y="2797"/>
                    <a:pt x="11264" y="2359"/>
                  </a:cubicBezTo>
                  <a:cubicBezTo>
                    <a:pt x="9386" y="1993"/>
                    <a:pt x="7702" y="1661"/>
                    <a:pt x="6425" y="1661"/>
                  </a:cubicBezTo>
                  <a:cubicBezTo>
                    <a:pt x="5992" y="1661"/>
                    <a:pt x="5606" y="1699"/>
                    <a:pt x="5275" y="1787"/>
                  </a:cubicBezTo>
                  <a:cubicBezTo>
                    <a:pt x="3639" y="2237"/>
                    <a:pt x="1432" y="3933"/>
                    <a:pt x="593" y="6161"/>
                  </a:cubicBezTo>
                  <a:cubicBezTo>
                    <a:pt x="1" y="7654"/>
                    <a:pt x="205" y="9350"/>
                    <a:pt x="1125" y="10679"/>
                  </a:cubicBezTo>
                  <a:cubicBezTo>
                    <a:pt x="2147" y="12212"/>
                    <a:pt x="3782" y="13664"/>
                    <a:pt x="5377" y="15074"/>
                  </a:cubicBezTo>
                  <a:cubicBezTo>
                    <a:pt x="7830" y="17282"/>
                    <a:pt x="10160" y="19347"/>
                    <a:pt x="10303" y="21595"/>
                  </a:cubicBezTo>
                  <a:cubicBezTo>
                    <a:pt x="10549" y="25254"/>
                    <a:pt x="12000" y="30671"/>
                    <a:pt x="13635" y="33922"/>
                  </a:cubicBezTo>
                  <a:cubicBezTo>
                    <a:pt x="14269" y="35189"/>
                    <a:pt x="15782" y="36272"/>
                    <a:pt x="17765" y="36886"/>
                  </a:cubicBezTo>
                  <a:cubicBezTo>
                    <a:pt x="18930" y="37254"/>
                    <a:pt x="20156" y="37438"/>
                    <a:pt x="21383" y="37438"/>
                  </a:cubicBezTo>
                  <a:cubicBezTo>
                    <a:pt x="21423" y="37438"/>
                    <a:pt x="21463" y="37438"/>
                    <a:pt x="21503" y="37438"/>
                  </a:cubicBezTo>
                  <a:cubicBezTo>
                    <a:pt x="23465" y="37438"/>
                    <a:pt x="25384" y="36949"/>
                    <a:pt x="27107" y="36027"/>
                  </a:cubicBezTo>
                  <a:cubicBezTo>
                    <a:pt x="29948" y="34453"/>
                    <a:pt x="32565" y="32020"/>
                    <a:pt x="34895" y="29854"/>
                  </a:cubicBezTo>
                  <a:cubicBezTo>
                    <a:pt x="36776" y="28096"/>
                    <a:pt x="38554" y="26440"/>
                    <a:pt x="40128" y="25540"/>
                  </a:cubicBezTo>
                  <a:cubicBezTo>
                    <a:pt x="41477" y="24764"/>
                    <a:pt x="42438" y="23353"/>
                    <a:pt x="42826" y="21513"/>
                  </a:cubicBezTo>
                  <a:cubicBezTo>
                    <a:pt x="43460" y="18549"/>
                    <a:pt x="42540" y="14911"/>
                    <a:pt x="40435" y="12069"/>
                  </a:cubicBezTo>
                  <a:cubicBezTo>
                    <a:pt x="39126" y="10311"/>
                    <a:pt x="38022" y="8247"/>
                    <a:pt x="36960" y="6264"/>
                  </a:cubicBezTo>
                  <a:cubicBezTo>
                    <a:pt x="35154" y="2911"/>
                    <a:pt x="33599" y="0"/>
                    <a:pt x="3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-2589310" y="9435287"/>
              <a:ext cx="462650" cy="452930"/>
            </a:xfrm>
            <a:custGeom>
              <a:rect b="b" l="l" r="r" t="t"/>
              <a:pathLst>
                <a:path extrusionOk="0" h="15050" w="15373">
                  <a:moveTo>
                    <a:pt x="7482" y="249"/>
                  </a:moveTo>
                  <a:cubicBezTo>
                    <a:pt x="10201" y="249"/>
                    <a:pt x="12061" y="781"/>
                    <a:pt x="13124" y="1864"/>
                  </a:cubicBezTo>
                  <a:cubicBezTo>
                    <a:pt x="14821" y="3540"/>
                    <a:pt x="14453" y="5932"/>
                    <a:pt x="11836" y="10654"/>
                  </a:cubicBezTo>
                  <a:cubicBezTo>
                    <a:pt x="9905" y="14140"/>
                    <a:pt x="7576" y="14803"/>
                    <a:pt x="5071" y="14803"/>
                  </a:cubicBezTo>
                  <a:cubicBezTo>
                    <a:pt x="4315" y="14803"/>
                    <a:pt x="3542" y="14743"/>
                    <a:pt x="2760" y="14681"/>
                  </a:cubicBezTo>
                  <a:cubicBezTo>
                    <a:pt x="675" y="14538"/>
                    <a:pt x="716" y="12392"/>
                    <a:pt x="777" y="9939"/>
                  </a:cubicBezTo>
                  <a:cubicBezTo>
                    <a:pt x="797" y="8651"/>
                    <a:pt x="818" y="7322"/>
                    <a:pt x="573" y="6096"/>
                  </a:cubicBezTo>
                  <a:cubicBezTo>
                    <a:pt x="266" y="4644"/>
                    <a:pt x="491" y="3377"/>
                    <a:pt x="1227" y="2355"/>
                  </a:cubicBezTo>
                  <a:cubicBezTo>
                    <a:pt x="2065" y="1251"/>
                    <a:pt x="3455" y="515"/>
                    <a:pt x="5070" y="372"/>
                  </a:cubicBezTo>
                  <a:cubicBezTo>
                    <a:pt x="5928" y="290"/>
                    <a:pt x="6746" y="249"/>
                    <a:pt x="7482" y="249"/>
                  </a:cubicBezTo>
                  <a:close/>
                  <a:moveTo>
                    <a:pt x="7522" y="1"/>
                  </a:moveTo>
                  <a:cubicBezTo>
                    <a:pt x="6763" y="1"/>
                    <a:pt x="5939" y="43"/>
                    <a:pt x="5049" y="127"/>
                  </a:cubicBezTo>
                  <a:cubicBezTo>
                    <a:pt x="3353" y="270"/>
                    <a:pt x="1901" y="1026"/>
                    <a:pt x="1043" y="2191"/>
                  </a:cubicBezTo>
                  <a:cubicBezTo>
                    <a:pt x="245" y="3275"/>
                    <a:pt x="0" y="4644"/>
                    <a:pt x="327" y="6157"/>
                  </a:cubicBezTo>
                  <a:cubicBezTo>
                    <a:pt x="593" y="7343"/>
                    <a:pt x="552" y="8651"/>
                    <a:pt x="532" y="9939"/>
                  </a:cubicBezTo>
                  <a:cubicBezTo>
                    <a:pt x="470" y="12412"/>
                    <a:pt x="409" y="14763"/>
                    <a:pt x="2739" y="14947"/>
                  </a:cubicBezTo>
                  <a:cubicBezTo>
                    <a:pt x="3496" y="15008"/>
                    <a:pt x="4252" y="15049"/>
                    <a:pt x="5029" y="15049"/>
                  </a:cubicBezTo>
                  <a:cubicBezTo>
                    <a:pt x="7584" y="15049"/>
                    <a:pt x="10078" y="14395"/>
                    <a:pt x="12061" y="10797"/>
                  </a:cubicBezTo>
                  <a:cubicBezTo>
                    <a:pt x="14350" y="6668"/>
                    <a:pt x="15372" y="3724"/>
                    <a:pt x="13328" y="1680"/>
                  </a:cubicBezTo>
                  <a:cubicBezTo>
                    <a:pt x="12206" y="557"/>
                    <a:pt x="10290" y="1"/>
                    <a:pt x="7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-3442594" y="8864265"/>
              <a:ext cx="1832093" cy="1560998"/>
            </a:xfrm>
            <a:custGeom>
              <a:rect b="b" l="l" r="r" t="t"/>
              <a:pathLst>
                <a:path extrusionOk="0" h="51869" w="60877">
                  <a:moveTo>
                    <a:pt x="46635" y="237"/>
                  </a:moveTo>
                  <a:cubicBezTo>
                    <a:pt x="47031" y="237"/>
                    <a:pt x="47252" y="336"/>
                    <a:pt x="47364" y="478"/>
                  </a:cubicBezTo>
                  <a:cubicBezTo>
                    <a:pt x="47630" y="764"/>
                    <a:pt x="47937" y="1030"/>
                    <a:pt x="48243" y="1255"/>
                  </a:cubicBezTo>
                  <a:cubicBezTo>
                    <a:pt x="49449" y="2236"/>
                    <a:pt x="51085" y="3565"/>
                    <a:pt x="50574" y="5997"/>
                  </a:cubicBezTo>
                  <a:cubicBezTo>
                    <a:pt x="49878" y="9329"/>
                    <a:pt x="49592" y="11557"/>
                    <a:pt x="51637" y="13929"/>
                  </a:cubicBezTo>
                  <a:cubicBezTo>
                    <a:pt x="53027" y="15564"/>
                    <a:pt x="54825" y="19612"/>
                    <a:pt x="56420" y="23189"/>
                  </a:cubicBezTo>
                  <a:cubicBezTo>
                    <a:pt x="57156" y="24824"/>
                    <a:pt x="57830" y="26357"/>
                    <a:pt x="58423" y="27523"/>
                  </a:cubicBezTo>
                  <a:cubicBezTo>
                    <a:pt x="60508" y="31672"/>
                    <a:pt x="60610" y="35270"/>
                    <a:pt x="58771" y="38479"/>
                  </a:cubicBezTo>
                  <a:cubicBezTo>
                    <a:pt x="57238" y="41178"/>
                    <a:pt x="52577" y="42527"/>
                    <a:pt x="48856" y="43590"/>
                  </a:cubicBezTo>
                  <a:cubicBezTo>
                    <a:pt x="47691" y="43917"/>
                    <a:pt x="46608" y="44244"/>
                    <a:pt x="45729" y="44571"/>
                  </a:cubicBezTo>
                  <a:cubicBezTo>
                    <a:pt x="44380" y="45041"/>
                    <a:pt x="43235" y="45348"/>
                    <a:pt x="42029" y="45675"/>
                  </a:cubicBezTo>
                  <a:cubicBezTo>
                    <a:pt x="39351" y="46350"/>
                    <a:pt x="36755" y="47290"/>
                    <a:pt x="34302" y="48496"/>
                  </a:cubicBezTo>
                  <a:cubicBezTo>
                    <a:pt x="31218" y="49986"/>
                    <a:pt x="27407" y="51609"/>
                    <a:pt x="24573" y="51609"/>
                  </a:cubicBezTo>
                  <a:cubicBezTo>
                    <a:pt x="22974" y="51609"/>
                    <a:pt x="21686" y="51092"/>
                    <a:pt x="21015" y="49743"/>
                  </a:cubicBezTo>
                  <a:cubicBezTo>
                    <a:pt x="20279" y="48292"/>
                    <a:pt x="19829" y="45103"/>
                    <a:pt x="19338" y="41709"/>
                  </a:cubicBezTo>
                  <a:cubicBezTo>
                    <a:pt x="18562" y="36251"/>
                    <a:pt x="17662" y="30037"/>
                    <a:pt x="15373" y="27727"/>
                  </a:cubicBezTo>
                  <a:cubicBezTo>
                    <a:pt x="13471" y="25826"/>
                    <a:pt x="11509" y="24313"/>
                    <a:pt x="9608" y="22841"/>
                  </a:cubicBezTo>
                  <a:cubicBezTo>
                    <a:pt x="7707" y="21349"/>
                    <a:pt x="5888" y="19959"/>
                    <a:pt x="4130" y="18201"/>
                  </a:cubicBezTo>
                  <a:cubicBezTo>
                    <a:pt x="327" y="14399"/>
                    <a:pt x="593" y="11660"/>
                    <a:pt x="2269" y="8471"/>
                  </a:cubicBezTo>
                  <a:cubicBezTo>
                    <a:pt x="3823" y="5486"/>
                    <a:pt x="7482" y="3299"/>
                    <a:pt x="10610" y="3299"/>
                  </a:cubicBezTo>
                  <a:cubicBezTo>
                    <a:pt x="11018" y="3299"/>
                    <a:pt x="11427" y="3340"/>
                    <a:pt x="11836" y="3422"/>
                  </a:cubicBezTo>
                  <a:cubicBezTo>
                    <a:pt x="14902" y="4055"/>
                    <a:pt x="22466" y="5445"/>
                    <a:pt x="25982" y="5793"/>
                  </a:cubicBezTo>
                  <a:cubicBezTo>
                    <a:pt x="26298" y="5825"/>
                    <a:pt x="26643" y="5840"/>
                    <a:pt x="27010" y="5840"/>
                  </a:cubicBezTo>
                  <a:cubicBezTo>
                    <a:pt x="30677" y="5840"/>
                    <a:pt x="36616" y="4339"/>
                    <a:pt x="39514" y="2890"/>
                  </a:cubicBezTo>
                  <a:cubicBezTo>
                    <a:pt x="43616" y="839"/>
                    <a:pt x="45658" y="237"/>
                    <a:pt x="46635" y="237"/>
                  </a:cubicBezTo>
                  <a:close/>
                  <a:moveTo>
                    <a:pt x="46646" y="0"/>
                  </a:moveTo>
                  <a:cubicBezTo>
                    <a:pt x="45372" y="0"/>
                    <a:pt x="42986" y="886"/>
                    <a:pt x="39412" y="2665"/>
                  </a:cubicBezTo>
                  <a:cubicBezTo>
                    <a:pt x="36585" y="4079"/>
                    <a:pt x="30594" y="5594"/>
                    <a:pt x="27012" y="5594"/>
                  </a:cubicBezTo>
                  <a:cubicBezTo>
                    <a:pt x="26656" y="5594"/>
                    <a:pt x="26325" y="5579"/>
                    <a:pt x="26023" y="5548"/>
                  </a:cubicBezTo>
                  <a:cubicBezTo>
                    <a:pt x="22507" y="5200"/>
                    <a:pt x="14964" y="3810"/>
                    <a:pt x="11897" y="3176"/>
                  </a:cubicBezTo>
                  <a:cubicBezTo>
                    <a:pt x="11482" y="3087"/>
                    <a:pt x="11049" y="3045"/>
                    <a:pt x="10606" y="3045"/>
                  </a:cubicBezTo>
                  <a:cubicBezTo>
                    <a:pt x="7390" y="3045"/>
                    <a:pt x="3644" y="5294"/>
                    <a:pt x="2044" y="8348"/>
                  </a:cubicBezTo>
                  <a:cubicBezTo>
                    <a:pt x="0" y="12232"/>
                    <a:pt x="511" y="14951"/>
                    <a:pt x="3946" y="18365"/>
                  </a:cubicBezTo>
                  <a:cubicBezTo>
                    <a:pt x="5704" y="20143"/>
                    <a:pt x="7605" y="21615"/>
                    <a:pt x="9444" y="23046"/>
                  </a:cubicBezTo>
                  <a:cubicBezTo>
                    <a:pt x="11346" y="24497"/>
                    <a:pt x="13288" y="26030"/>
                    <a:pt x="15189" y="27911"/>
                  </a:cubicBezTo>
                  <a:cubicBezTo>
                    <a:pt x="17437" y="30160"/>
                    <a:pt x="18316" y="36313"/>
                    <a:pt x="19093" y="41750"/>
                  </a:cubicBezTo>
                  <a:cubicBezTo>
                    <a:pt x="19604" y="45307"/>
                    <a:pt x="20033" y="48373"/>
                    <a:pt x="20790" y="49866"/>
                  </a:cubicBezTo>
                  <a:cubicBezTo>
                    <a:pt x="21280" y="50847"/>
                    <a:pt x="22200" y="51869"/>
                    <a:pt x="24469" y="51869"/>
                  </a:cubicBezTo>
                  <a:cubicBezTo>
                    <a:pt x="26473" y="51869"/>
                    <a:pt x="29580" y="51051"/>
                    <a:pt x="34404" y="48741"/>
                  </a:cubicBezTo>
                  <a:cubicBezTo>
                    <a:pt x="36857" y="47535"/>
                    <a:pt x="39433" y="46595"/>
                    <a:pt x="42090" y="45941"/>
                  </a:cubicBezTo>
                  <a:cubicBezTo>
                    <a:pt x="43317" y="45614"/>
                    <a:pt x="44461" y="45307"/>
                    <a:pt x="45811" y="44816"/>
                  </a:cubicBezTo>
                  <a:cubicBezTo>
                    <a:pt x="46690" y="44489"/>
                    <a:pt x="47773" y="44183"/>
                    <a:pt x="48918" y="43856"/>
                  </a:cubicBezTo>
                  <a:cubicBezTo>
                    <a:pt x="52699" y="42772"/>
                    <a:pt x="57401" y="41403"/>
                    <a:pt x="58996" y="38623"/>
                  </a:cubicBezTo>
                  <a:cubicBezTo>
                    <a:pt x="60876" y="35331"/>
                    <a:pt x="60774" y="31652"/>
                    <a:pt x="58648" y="27441"/>
                  </a:cubicBezTo>
                  <a:cubicBezTo>
                    <a:pt x="58076" y="26255"/>
                    <a:pt x="57381" y="24722"/>
                    <a:pt x="56665" y="23087"/>
                  </a:cubicBezTo>
                  <a:cubicBezTo>
                    <a:pt x="55050" y="19489"/>
                    <a:pt x="53251" y="15421"/>
                    <a:pt x="51820" y="13765"/>
                  </a:cubicBezTo>
                  <a:cubicBezTo>
                    <a:pt x="49817" y="11435"/>
                    <a:pt x="50144" y="9309"/>
                    <a:pt x="50839" y="6038"/>
                  </a:cubicBezTo>
                  <a:cubicBezTo>
                    <a:pt x="51371" y="3462"/>
                    <a:pt x="49592" y="2032"/>
                    <a:pt x="48407" y="1071"/>
                  </a:cubicBezTo>
                  <a:cubicBezTo>
                    <a:pt x="48100" y="846"/>
                    <a:pt x="47834" y="601"/>
                    <a:pt x="47569" y="314"/>
                  </a:cubicBezTo>
                  <a:cubicBezTo>
                    <a:pt x="47391" y="105"/>
                    <a:pt x="47084" y="0"/>
                    <a:pt x="466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-3942141" y="8462497"/>
              <a:ext cx="2773345" cy="2351593"/>
            </a:xfrm>
            <a:custGeom>
              <a:rect b="b" l="l" r="r" t="t"/>
              <a:pathLst>
                <a:path extrusionOk="0" h="78139" w="92153">
                  <a:moveTo>
                    <a:pt x="62737" y="246"/>
                  </a:moveTo>
                  <a:cubicBezTo>
                    <a:pt x="68253" y="246"/>
                    <a:pt x="74415" y="3673"/>
                    <a:pt x="76923" y="6837"/>
                  </a:cubicBezTo>
                  <a:cubicBezTo>
                    <a:pt x="79172" y="9699"/>
                    <a:pt x="78313" y="13235"/>
                    <a:pt x="77537" y="16342"/>
                  </a:cubicBezTo>
                  <a:cubicBezTo>
                    <a:pt x="77230" y="17630"/>
                    <a:pt x="76944" y="18836"/>
                    <a:pt x="76882" y="19879"/>
                  </a:cubicBezTo>
                  <a:cubicBezTo>
                    <a:pt x="76698" y="23681"/>
                    <a:pt x="85243" y="32123"/>
                    <a:pt x="88861" y="34638"/>
                  </a:cubicBezTo>
                  <a:cubicBezTo>
                    <a:pt x="91887" y="36723"/>
                    <a:pt x="91703" y="39094"/>
                    <a:pt x="91335" y="44246"/>
                  </a:cubicBezTo>
                  <a:cubicBezTo>
                    <a:pt x="91233" y="45717"/>
                    <a:pt x="91110" y="47394"/>
                    <a:pt x="91028" y="49336"/>
                  </a:cubicBezTo>
                  <a:cubicBezTo>
                    <a:pt x="90681" y="58432"/>
                    <a:pt x="86040" y="63808"/>
                    <a:pt x="82034" y="67488"/>
                  </a:cubicBezTo>
                  <a:cubicBezTo>
                    <a:pt x="79790" y="69542"/>
                    <a:pt x="76106" y="70097"/>
                    <a:pt x="72676" y="70097"/>
                  </a:cubicBezTo>
                  <a:cubicBezTo>
                    <a:pt x="69825" y="70097"/>
                    <a:pt x="67150" y="69714"/>
                    <a:pt x="65619" y="69491"/>
                  </a:cubicBezTo>
                  <a:cubicBezTo>
                    <a:pt x="65265" y="69440"/>
                    <a:pt x="64905" y="69415"/>
                    <a:pt x="64539" y="69415"/>
                  </a:cubicBezTo>
                  <a:cubicBezTo>
                    <a:pt x="61104" y="69415"/>
                    <a:pt x="57271" y="71613"/>
                    <a:pt x="55275" y="74847"/>
                  </a:cubicBezTo>
                  <a:cubicBezTo>
                    <a:pt x="53920" y="77036"/>
                    <a:pt x="47447" y="77872"/>
                    <a:pt x="41862" y="77872"/>
                  </a:cubicBezTo>
                  <a:cubicBezTo>
                    <a:pt x="38687" y="77872"/>
                    <a:pt x="35799" y="77602"/>
                    <a:pt x="34302" y="77157"/>
                  </a:cubicBezTo>
                  <a:cubicBezTo>
                    <a:pt x="30214" y="75971"/>
                    <a:pt x="27229" y="63359"/>
                    <a:pt x="27393" y="59741"/>
                  </a:cubicBezTo>
                  <a:cubicBezTo>
                    <a:pt x="27536" y="56960"/>
                    <a:pt x="24735" y="52647"/>
                    <a:pt x="22711" y="49499"/>
                  </a:cubicBezTo>
                  <a:cubicBezTo>
                    <a:pt x="21955" y="48334"/>
                    <a:pt x="21321" y="47332"/>
                    <a:pt x="20913" y="46555"/>
                  </a:cubicBezTo>
                  <a:cubicBezTo>
                    <a:pt x="19522" y="43980"/>
                    <a:pt x="16538" y="42590"/>
                    <a:pt x="13656" y="41261"/>
                  </a:cubicBezTo>
                  <a:cubicBezTo>
                    <a:pt x="13267" y="41077"/>
                    <a:pt x="12879" y="40893"/>
                    <a:pt x="12511" y="40709"/>
                  </a:cubicBezTo>
                  <a:cubicBezTo>
                    <a:pt x="10385" y="39707"/>
                    <a:pt x="7911" y="37622"/>
                    <a:pt x="5745" y="35783"/>
                  </a:cubicBezTo>
                  <a:cubicBezTo>
                    <a:pt x="4661" y="34863"/>
                    <a:pt x="3639" y="33984"/>
                    <a:pt x="2821" y="33411"/>
                  </a:cubicBezTo>
                  <a:cubicBezTo>
                    <a:pt x="123" y="31469"/>
                    <a:pt x="573" y="26379"/>
                    <a:pt x="2678" y="23006"/>
                  </a:cubicBezTo>
                  <a:cubicBezTo>
                    <a:pt x="4498" y="20124"/>
                    <a:pt x="8095" y="16015"/>
                    <a:pt x="11284" y="12397"/>
                  </a:cubicBezTo>
                  <a:cubicBezTo>
                    <a:pt x="12572" y="10946"/>
                    <a:pt x="13778" y="9556"/>
                    <a:pt x="14759" y="8390"/>
                  </a:cubicBezTo>
                  <a:cubicBezTo>
                    <a:pt x="17560" y="5058"/>
                    <a:pt x="21587" y="4118"/>
                    <a:pt x="25614" y="4118"/>
                  </a:cubicBezTo>
                  <a:cubicBezTo>
                    <a:pt x="28742" y="4118"/>
                    <a:pt x="31869" y="4670"/>
                    <a:pt x="34425" y="5140"/>
                  </a:cubicBezTo>
                  <a:cubicBezTo>
                    <a:pt x="35794" y="5385"/>
                    <a:pt x="37000" y="5610"/>
                    <a:pt x="38002" y="5692"/>
                  </a:cubicBezTo>
                  <a:cubicBezTo>
                    <a:pt x="38415" y="5732"/>
                    <a:pt x="38855" y="5751"/>
                    <a:pt x="39317" y="5751"/>
                  </a:cubicBezTo>
                  <a:cubicBezTo>
                    <a:pt x="44511" y="5751"/>
                    <a:pt x="52619" y="3332"/>
                    <a:pt x="58832" y="929"/>
                  </a:cubicBezTo>
                  <a:cubicBezTo>
                    <a:pt x="60051" y="455"/>
                    <a:pt x="61374" y="246"/>
                    <a:pt x="62737" y="246"/>
                  </a:cubicBezTo>
                  <a:close/>
                  <a:moveTo>
                    <a:pt x="62741" y="1"/>
                  </a:moveTo>
                  <a:cubicBezTo>
                    <a:pt x="61348" y="1"/>
                    <a:pt x="59996" y="216"/>
                    <a:pt x="58750" y="704"/>
                  </a:cubicBezTo>
                  <a:cubicBezTo>
                    <a:pt x="52579" y="3105"/>
                    <a:pt x="44496" y="5507"/>
                    <a:pt x="39337" y="5507"/>
                  </a:cubicBezTo>
                  <a:cubicBezTo>
                    <a:pt x="38874" y="5507"/>
                    <a:pt x="38435" y="5487"/>
                    <a:pt x="38022" y="5447"/>
                  </a:cubicBezTo>
                  <a:cubicBezTo>
                    <a:pt x="37041" y="5365"/>
                    <a:pt x="35856" y="5161"/>
                    <a:pt x="34465" y="4895"/>
                  </a:cubicBezTo>
                  <a:cubicBezTo>
                    <a:pt x="31897" y="4424"/>
                    <a:pt x="28757" y="3852"/>
                    <a:pt x="25612" y="3852"/>
                  </a:cubicBezTo>
                  <a:cubicBezTo>
                    <a:pt x="21524" y="3852"/>
                    <a:pt x="17429" y="4818"/>
                    <a:pt x="14576" y="8227"/>
                  </a:cubicBezTo>
                  <a:cubicBezTo>
                    <a:pt x="13594" y="9392"/>
                    <a:pt x="12388" y="10762"/>
                    <a:pt x="11100" y="12234"/>
                  </a:cubicBezTo>
                  <a:cubicBezTo>
                    <a:pt x="7911" y="15852"/>
                    <a:pt x="4293" y="19961"/>
                    <a:pt x="2474" y="22884"/>
                  </a:cubicBezTo>
                  <a:cubicBezTo>
                    <a:pt x="0" y="26849"/>
                    <a:pt x="82" y="31756"/>
                    <a:pt x="2678" y="33616"/>
                  </a:cubicBezTo>
                  <a:cubicBezTo>
                    <a:pt x="3476" y="34188"/>
                    <a:pt x="4498" y="35047"/>
                    <a:pt x="5581" y="35967"/>
                  </a:cubicBezTo>
                  <a:cubicBezTo>
                    <a:pt x="7768" y="37827"/>
                    <a:pt x="10262" y="39932"/>
                    <a:pt x="12409" y="40954"/>
                  </a:cubicBezTo>
                  <a:lnTo>
                    <a:pt x="13533" y="41486"/>
                  </a:lnTo>
                  <a:cubicBezTo>
                    <a:pt x="16395" y="42794"/>
                    <a:pt x="19359" y="44164"/>
                    <a:pt x="20688" y="46678"/>
                  </a:cubicBezTo>
                  <a:cubicBezTo>
                    <a:pt x="21096" y="47455"/>
                    <a:pt x="21730" y="48457"/>
                    <a:pt x="22507" y="49642"/>
                  </a:cubicBezTo>
                  <a:cubicBezTo>
                    <a:pt x="24510" y="52749"/>
                    <a:pt x="27270" y="57022"/>
                    <a:pt x="27147" y="59741"/>
                  </a:cubicBezTo>
                  <a:cubicBezTo>
                    <a:pt x="26984" y="63400"/>
                    <a:pt x="30030" y="76196"/>
                    <a:pt x="34220" y="77423"/>
                  </a:cubicBezTo>
                  <a:cubicBezTo>
                    <a:pt x="35774" y="77872"/>
                    <a:pt x="38677" y="78138"/>
                    <a:pt x="41865" y="78138"/>
                  </a:cubicBezTo>
                  <a:cubicBezTo>
                    <a:pt x="47528" y="78138"/>
                    <a:pt x="54069" y="77280"/>
                    <a:pt x="55500" y="74970"/>
                  </a:cubicBezTo>
                  <a:cubicBezTo>
                    <a:pt x="57460" y="71809"/>
                    <a:pt x="61191" y="69684"/>
                    <a:pt x="64547" y="69684"/>
                  </a:cubicBezTo>
                  <a:cubicBezTo>
                    <a:pt x="64903" y="69684"/>
                    <a:pt x="65254" y="69708"/>
                    <a:pt x="65598" y="69757"/>
                  </a:cubicBezTo>
                  <a:cubicBezTo>
                    <a:pt x="67127" y="69969"/>
                    <a:pt x="69800" y="70346"/>
                    <a:pt x="72659" y="70346"/>
                  </a:cubicBezTo>
                  <a:cubicBezTo>
                    <a:pt x="76148" y="70346"/>
                    <a:pt x="79915" y="69784"/>
                    <a:pt x="82218" y="67672"/>
                  </a:cubicBezTo>
                  <a:cubicBezTo>
                    <a:pt x="86265" y="63972"/>
                    <a:pt x="90946" y="58534"/>
                    <a:pt x="91294" y="49356"/>
                  </a:cubicBezTo>
                  <a:cubicBezTo>
                    <a:pt x="91376" y="47394"/>
                    <a:pt x="91498" y="45738"/>
                    <a:pt x="91601" y="44266"/>
                  </a:cubicBezTo>
                  <a:cubicBezTo>
                    <a:pt x="91969" y="39012"/>
                    <a:pt x="92153" y="36600"/>
                    <a:pt x="89025" y="34433"/>
                  </a:cubicBezTo>
                  <a:cubicBezTo>
                    <a:pt x="84977" y="31612"/>
                    <a:pt x="76985" y="23333"/>
                    <a:pt x="77148" y="19879"/>
                  </a:cubicBezTo>
                  <a:cubicBezTo>
                    <a:pt x="77209" y="18857"/>
                    <a:pt x="77496" y="17671"/>
                    <a:pt x="77802" y="16404"/>
                  </a:cubicBezTo>
                  <a:cubicBezTo>
                    <a:pt x="78579" y="13235"/>
                    <a:pt x="79458" y="9658"/>
                    <a:pt x="77128" y="6694"/>
                  </a:cubicBezTo>
                  <a:cubicBezTo>
                    <a:pt x="74590" y="3485"/>
                    <a:pt x="68342" y="1"/>
                    <a:pt x="6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9"/>
          <p:cNvSpPr txBox="1"/>
          <p:nvPr>
            <p:ph type="title"/>
          </p:nvPr>
        </p:nvSpPr>
        <p:spPr>
          <a:xfrm>
            <a:off x="881508" y="867925"/>
            <a:ext cx="3519600" cy="22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19"/>
          <p:cNvSpPr txBox="1"/>
          <p:nvPr>
            <p:ph idx="1" type="subTitle"/>
          </p:nvPr>
        </p:nvSpPr>
        <p:spPr>
          <a:xfrm>
            <a:off x="881508" y="3163975"/>
            <a:ext cx="3519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9"/>
          <p:cNvSpPr/>
          <p:nvPr>
            <p:ph idx="2" type="pic"/>
          </p:nvPr>
        </p:nvSpPr>
        <p:spPr>
          <a:xfrm>
            <a:off x="5102292" y="992850"/>
            <a:ext cx="3160200" cy="31578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26" name="Google Shape;226;p19"/>
          <p:cNvGrpSpPr/>
          <p:nvPr/>
        </p:nvGrpSpPr>
        <p:grpSpPr>
          <a:xfrm flipH="1" rot="-5580482">
            <a:off x="7454316" y="2710256"/>
            <a:ext cx="2520425" cy="2959998"/>
            <a:chOff x="-1410609" y="7592300"/>
            <a:chExt cx="2655854" cy="3119046"/>
          </a:xfrm>
        </p:grpSpPr>
        <p:sp>
          <p:nvSpPr>
            <p:cNvPr id="227" name="Google Shape;227;p19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19"/>
          <p:cNvGrpSpPr/>
          <p:nvPr/>
        </p:nvGrpSpPr>
        <p:grpSpPr>
          <a:xfrm>
            <a:off x="-469293" y="3957124"/>
            <a:ext cx="1182520" cy="1293368"/>
            <a:chOff x="-1016244" y="6277931"/>
            <a:chExt cx="1138133" cy="1244940"/>
          </a:xfrm>
        </p:grpSpPr>
        <p:sp>
          <p:nvSpPr>
            <p:cNvPr id="233" name="Google Shape;233;p19"/>
            <p:cNvSpPr/>
            <p:nvPr/>
          </p:nvSpPr>
          <p:spPr>
            <a:xfrm>
              <a:off x="-1016244" y="6277931"/>
              <a:ext cx="1138133" cy="1244940"/>
            </a:xfrm>
            <a:custGeom>
              <a:rect b="b" l="l" r="r" t="t"/>
              <a:pathLst>
                <a:path extrusionOk="0" h="41367" w="37818">
                  <a:moveTo>
                    <a:pt x="11141" y="254"/>
                  </a:moveTo>
                  <a:cubicBezTo>
                    <a:pt x="12940" y="254"/>
                    <a:pt x="14739" y="418"/>
                    <a:pt x="16517" y="786"/>
                  </a:cubicBezTo>
                  <a:cubicBezTo>
                    <a:pt x="19399" y="1379"/>
                    <a:pt x="23978" y="3934"/>
                    <a:pt x="28169" y="7307"/>
                  </a:cubicBezTo>
                  <a:cubicBezTo>
                    <a:pt x="32646" y="10884"/>
                    <a:pt x="35630" y="14523"/>
                    <a:pt x="36223" y="17037"/>
                  </a:cubicBezTo>
                  <a:cubicBezTo>
                    <a:pt x="37531" y="22843"/>
                    <a:pt x="35610" y="28219"/>
                    <a:pt x="31419" y="30427"/>
                  </a:cubicBezTo>
                  <a:cubicBezTo>
                    <a:pt x="30356" y="30999"/>
                    <a:pt x="28782" y="32042"/>
                    <a:pt x="26983" y="33227"/>
                  </a:cubicBezTo>
                  <a:cubicBezTo>
                    <a:pt x="22098" y="36437"/>
                    <a:pt x="15004" y="41118"/>
                    <a:pt x="10691" y="41118"/>
                  </a:cubicBezTo>
                  <a:cubicBezTo>
                    <a:pt x="10221" y="41118"/>
                    <a:pt x="9751" y="41056"/>
                    <a:pt x="9301" y="40913"/>
                  </a:cubicBezTo>
                  <a:cubicBezTo>
                    <a:pt x="3864" y="39094"/>
                    <a:pt x="3782" y="35905"/>
                    <a:pt x="4272" y="31592"/>
                  </a:cubicBezTo>
                  <a:cubicBezTo>
                    <a:pt x="4477" y="29711"/>
                    <a:pt x="4293" y="26154"/>
                    <a:pt x="4068" y="22025"/>
                  </a:cubicBezTo>
                  <a:cubicBezTo>
                    <a:pt x="4007" y="20880"/>
                    <a:pt x="3945" y="19715"/>
                    <a:pt x="3884" y="18529"/>
                  </a:cubicBezTo>
                  <a:cubicBezTo>
                    <a:pt x="3761" y="15831"/>
                    <a:pt x="2842" y="13562"/>
                    <a:pt x="1963" y="11395"/>
                  </a:cubicBezTo>
                  <a:cubicBezTo>
                    <a:pt x="1370" y="9923"/>
                    <a:pt x="818" y="8533"/>
                    <a:pt x="572" y="7143"/>
                  </a:cubicBezTo>
                  <a:cubicBezTo>
                    <a:pt x="266" y="5406"/>
                    <a:pt x="695" y="3975"/>
                    <a:pt x="1840" y="2850"/>
                  </a:cubicBezTo>
                  <a:cubicBezTo>
                    <a:pt x="3537" y="1195"/>
                    <a:pt x="6460" y="581"/>
                    <a:pt x="8606" y="377"/>
                  </a:cubicBezTo>
                  <a:cubicBezTo>
                    <a:pt x="9444" y="295"/>
                    <a:pt x="10282" y="254"/>
                    <a:pt x="11141" y="254"/>
                  </a:cubicBezTo>
                  <a:close/>
                  <a:moveTo>
                    <a:pt x="11132" y="0"/>
                  </a:moveTo>
                  <a:cubicBezTo>
                    <a:pt x="7568" y="0"/>
                    <a:pt x="3725" y="662"/>
                    <a:pt x="1656" y="2666"/>
                  </a:cubicBezTo>
                  <a:cubicBezTo>
                    <a:pt x="450" y="3852"/>
                    <a:pt x="0" y="5365"/>
                    <a:pt x="327" y="7184"/>
                  </a:cubicBezTo>
                  <a:cubicBezTo>
                    <a:pt x="572" y="8615"/>
                    <a:pt x="1145" y="10005"/>
                    <a:pt x="1738" y="11497"/>
                  </a:cubicBezTo>
                  <a:cubicBezTo>
                    <a:pt x="2617" y="13644"/>
                    <a:pt x="3516" y="15872"/>
                    <a:pt x="3639" y="18550"/>
                  </a:cubicBezTo>
                  <a:cubicBezTo>
                    <a:pt x="3700" y="19715"/>
                    <a:pt x="3761" y="20901"/>
                    <a:pt x="3823" y="22045"/>
                  </a:cubicBezTo>
                  <a:cubicBezTo>
                    <a:pt x="4048" y="26154"/>
                    <a:pt x="4232" y="29711"/>
                    <a:pt x="4027" y="31551"/>
                  </a:cubicBezTo>
                  <a:cubicBezTo>
                    <a:pt x="3537" y="35987"/>
                    <a:pt x="3618" y="39278"/>
                    <a:pt x="9219" y="41138"/>
                  </a:cubicBezTo>
                  <a:cubicBezTo>
                    <a:pt x="9660" y="41285"/>
                    <a:pt x="10118" y="41366"/>
                    <a:pt x="10577" y="41366"/>
                  </a:cubicBezTo>
                  <a:cubicBezTo>
                    <a:pt x="10629" y="41366"/>
                    <a:pt x="10680" y="41365"/>
                    <a:pt x="10732" y="41363"/>
                  </a:cubicBezTo>
                  <a:cubicBezTo>
                    <a:pt x="15086" y="41363"/>
                    <a:pt x="21955" y="36845"/>
                    <a:pt x="27127" y="33432"/>
                  </a:cubicBezTo>
                  <a:cubicBezTo>
                    <a:pt x="28925" y="32246"/>
                    <a:pt x="30499" y="31224"/>
                    <a:pt x="31562" y="30651"/>
                  </a:cubicBezTo>
                  <a:cubicBezTo>
                    <a:pt x="35835" y="28382"/>
                    <a:pt x="37818" y="22884"/>
                    <a:pt x="36468" y="16976"/>
                  </a:cubicBezTo>
                  <a:cubicBezTo>
                    <a:pt x="35201" y="11395"/>
                    <a:pt x="22875" y="1828"/>
                    <a:pt x="16578" y="520"/>
                  </a:cubicBezTo>
                  <a:cubicBezTo>
                    <a:pt x="15108" y="216"/>
                    <a:pt x="13166" y="0"/>
                    <a:pt x="11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-737565" y="6813471"/>
              <a:ext cx="564161" cy="412151"/>
            </a:xfrm>
            <a:custGeom>
              <a:rect b="b" l="l" r="r" t="t"/>
              <a:pathLst>
                <a:path extrusionOk="0" h="13695" w="18746">
                  <a:moveTo>
                    <a:pt x="13083" y="264"/>
                  </a:moveTo>
                  <a:cubicBezTo>
                    <a:pt x="15781" y="264"/>
                    <a:pt x="17131" y="2308"/>
                    <a:pt x="17907" y="3882"/>
                  </a:cubicBezTo>
                  <a:cubicBezTo>
                    <a:pt x="18418" y="4925"/>
                    <a:pt x="16047" y="7092"/>
                    <a:pt x="13962" y="9034"/>
                  </a:cubicBezTo>
                  <a:cubicBezTo>
                    <a:pt x="13267" y="9647"/>
                    <a:pt x="12633" y="10240"/>
                    <a:pt x="12061" y="10812"/>
                  </a:cubicBezTo>
                  <a:cubicBezTo>
                    <a:pt x="10544" y="12346"/>
                    <a:pt x="7735" y="13449"/>
                    <a:pt x="5622" y="13449"/>
                  </a:cubicBezTo>
                  <a:cubicBezTo>
                    <a:pt x="5257" y="13449"/>
                    <a:pt x="4913" y="13416"/>
                    <a:pt x="4600" y="13347"/>
                  </a:cubicBezTo>
                  <a:cubicBezTo>
                    <a:pt x="3741" y="13143"/>
                    <a:pt x="3210" y="12734"/>
                    <a:pt x="2985" y="12080"/>
                  </a:cubicBezTo>
                  <a:cubicBezTo>
                    <a:pt x="2842" y="11691"/>
                    <a:pt x="2678" y="11282"/>
                    <a:pt x="2494" y="10853"/>
                  </a:cubicBezTo>
                  <a:cubicBezTo>
                    <a:pt x="1472" y="8339"/>
                    <a:pt x="307" y="5477"/>
                    <a:pt x="2944" y="3433"/>
                  </a:cubicBezTo>
                  <a:cubicBezTo>
                    <a:pt x="6153" y="959"/>
                    <a:pt x="9628" y="510"/>
                    <a:pt x="12654" y="285"/>
                  </a:cubicBezTo>
                  <a:cubicBezTo>
                    <a:pt x="12797" y="264"/>
                    <a:pt x="12940" y="264"/>
                    <a:pt x="13083" y="264"/>
                  </a:cubicBezTo>
                  <a:close/>
                  <a:moveTo>
                    <a:pt x="13096" y="1"/>
                  </a:moveTo>
                  <a:cubicBezTo>
                    <a:pt x="12946" y="1"/>
                    <a:pt x="12792" y="7"/>
                    <a:pt x="12633" y="19"/>
                  </a:cubicBezTo>
                  <a:cubicBezTo>
                    <a:pt x="9588" y="264"/>
                    <a:pt x="6051" y="714"/>
                    <a:pt x="2780" y="3228"/>
                  </a:cubicBezTo>
                  <a:cubicBezTo>
                    <a:pt x="0" y="5375"/>
                    <a:pt x="1247" y="8482"/>
                    <a:pt x="2269" y="10955"/>
                  </a:cubicBezTo>
                  <a:cubicBezTo>
                    <a:pt x="2453" y="11385"/>
                    <a:pt x="2617" y="11793"/>
                    <a:pt x="2760" y="12182"/>
                  </a:cubicBezTo>
                  <a:cubicBezTo>
                    <a:pt x="3005" y="12897"/>
                    <a:pt x="3639" y="13388"/>
                    <a:pt x="4538" y="13592"/>
                  </a:cubicBezTo>
                  <a:cubicBezTo>
                    <a:pt x="4886" y="13654"/>
                    <a:pt x="5254" y="13695"/>
                    <a:pt x="5601" y="13695"/>
                  </a:cubicBezTo>
                  <a:cubicBezTo>
                    <a:pt x="7789" y="13695"/>
                    <a:pt x="10671" y="12570"/>
                    <a:pt x="12245" y="10996"/>
                  </a:cubicBezTo>
                  <a:cubicBezTo>
                    <a:pt x="12817" y="10444"/>
                    <a:pt x="13451" y="9851"/>
                    <a:pt x="14126" y="9218"/>
                  </a:cubicBezTo>
                  <a:cubicBezTo>
                    <a:pt x="16395" y="7133"/>
                    <a:pt x="18746" y="4986"/>
                    <a:pt x="18132" y="3760"/>
                  </a:cubicBezTo>
                  <a:cubicBezTo>
                    <a:pt x="17317" y="2129"/>
                    <a:pt x="15930" y="1"/>
                    <a:pt x="13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-822463" y="6554684"/>
              <a:ext cx="778859" cy="870347"/>
            </a:xfrm>
            <a:custGeom>
              <a:rect b="b" l="l" r="r" t="t"/>
              <a:pathLst>
                <a:path extrusionOk="0" h="28920" w="25880">
                  <a:moveTo>
                    <a:pt x="5949" y="257"/>
                  </a:moveTo>
                  <a:cubicBezTo>
                    <a:pt x="6112" y="257"/>
                    <a:pt x="6235" y="257"/>
                    <a:pt x="6399" y="278"/>
                  </a:cubicBezTo>
                  <a:cubicBezTo>
                    <a:pt x="8872" y="502"/>
                    <a:pt x="11080" y="1647"/>
                    <a:pt x="14105" y="3221"/>
                  </a:cubicBezTo>
                  <a:lnTo>
                    <a:pt x="14780" y="3569"/>
                  </a:lnTo>
                  <a:cubicBezTo>
                    <a:pt x="15945" y="4162"/>
                    <a:pt x="17172" y="4632"/>
                    <a:pt x="18418" y="5020"/>
                  </a:cubicBezTo>
                  <a:cubicBezTo>
                    <a:pt x="20606" y="5736"/>
                    <a:pt x="22691" y="6431"/>
                    <a:pt x="24326" y="8393"/>
                  </a:cubicBezTo>
                  <a:cubicBezTo>
                    <a:pt x="25205" y="9415"/>
                    <a:pt x="25634" y="10764"/>
                    <a:pt x="25491" y="12093"/>
                  </a:cubicBezTo>
                  <a:cubicBezTo>
                    <a:pt x="25266" y="14219"/>
                    <a:pt x="23836" y="16038"/>
                    <a:pt x="22548" y="17040"/>
                  </a:cubicBezTo>
                  <a:lnTo>
                    <a:pt x="21710" y="17694"/>
                  </a:lnTo>
                  <a:cubicBezTo>
                    <a:pt x="19379" y="19534"/>
                    <a:pt x="16476" y="21783"/>
                    <a:pt x="14984" y="23970"/>
                  </a:cubicBezTo>
                  <a:cubicBezTo>
                    <a:pt x="13613" y="25983"/>
                    <a:pt x="8737" y="28659"/>
                    <a:pt x="5706" y="28659"/>
                  </a:cubicBezTo>
                  <a:cubicBezTo>
                    <a:pt x="5166" y="28659"/>
                    <a:pt x="4685" y="28574"/>
                    <a:pt x="4293" y="28385"/>
                  </a:cubicBezTo>
                  <a:cubicBezTo>
                    <a:pt x="1758" y="27179"/>
                    <a:pt x="777" y="22866"/>
                    <a:pt x="1431" y="19595"/>
                  </a:cubicBezTo>
                  <a:cubicBezTo>
                    <a:pt x="1840" y="17469"/>
                    <a:pt x="1390" y="14076"/>
                    <a:pt x="941" y="10785"/>
                  </a:cubicBezTo>
                  <a:cubicBezTo>
                    <a:pt x="716" y="9047"/>
                    <a:pt x="491" y="7412"/>
                    <a:pt x="409" y="6022"/>
                  </a:cubicBezTo>
                  <a:cubicBezTo>
                    <a:pt x="266" y="4468"/>
                    <a:pt x="838" y="2956"/>
                    <a:pt x="1942" y="1893"/>
                  </a:cubicBezTo>
                  <a:cubicBezTo>
                    <a:pt x="3026" y="850"/>
                    <a:pt x="4457" y="278"/>
                    <a:pt x="5949" y="257"/>
                  </a:cubicBezTo>
                  <a:close/>
                  <a:moveTo>
                    <a:pt x="6039" y="1"/>
                  </a:moveTo>
                  <a:cubicBezTo>
                    <a:pt x="4454" y="1"/>
                    <a:pt x="2913" y="592"/>
                    <a:pt x="1758" y="1709"/>
                  </a:cubicBezTo>
                  <a:cubicBezTo>
                    <a:pt x="593" y="2833"/>
                    <a:pt x="0" y="4427"/>
                    <a:pt x="143" y="6042"/>
                  </a:cubicBezTo>
                  <a:cubicBezTo>
                    <a:pt x="225" y="7453"/>
                    <a:pt x="450" y="9088"/>
                    <a:pt x="675" y="10826"/>
                  </a:cubicBezTo>
                  <a:cubicBezTo>
                    <a:pt x="1125" y="14096"/>
                    <a:pt x="1574" y="17469"/>
                    <a:pt x="1165" y="19534"/>
                  </a:cubicBezTo>
                  <a:cubicBezTo>
                    <a:pt x="838" y="21292"/>
                    <a:pt x="900" y="23091"/>
                    <a:pt x="1390" y="24787"/>
                  </a:cubicBezTo>
                  <a:cubicBezTo>
                    <a:pt x="1922" y="26668"/>
                    <a:pt x="2903" y="28017"/>
                    <a:pt x="4170" y="28631"/>
                  </a:cubicBezTo>
                  <a:cubicBezTo>
                    <a:pt x="4620" y="28818"/>
                    <a:pt x="5086" y="28919"/>
                    <a:pt x="5570" y="28919"/>
                  </a:cubicBezTo>
                  <a:cubicBezTo>
                    <a:pt x="5615" y="28919"/>
                    <a:pt x="5659" y="28918"/>
                    <a:pt x="5704" y="28917"/>
                  </a:cubicBezTo>
                  <a:cubicBezTo>
                    <a:pt x="8852" y="28917"/>
                    <a:pt x="13737" y="26239"/>
                    <a:pt x="15189" y="24113"/>
                  </a:cubicBezTo>
                  <a:cubicBezTo>
                    <a:pt x="16660" y="21966"/>
                    <a:pt x="19543" y="19718"/>
                    <a:pt x="21853" y="17899"/>
                  </a:cubicBezTo>
                  <a:lnTo>
                    <a:pt x="22711" y="17244"/>
                  </a:lnTo>
                  <a:cubicBezTo>
                    <a:pt x="24387" y="15916"/>
                    <a:pt x="25532" y="13953"/>
                    <a:pt x="25716" y="12134"/>
                  </a:cubicBezTo>
                  <a:cubicBezTo>
                    <a:pt x="25880" y="10723"/>
                    <a:pt x="25450" y="9313"/>
                    <a:pt x="24510" y="8230"/>
                  </a:cubicBezTo>
                  <a:cubicBezTo>
                    <a:pt x="22834" y="6226"/>
                    <a:pt x="20728" y="5511"/>
                    <a:pt x="18480" y="4775"/>
                  </a:cubicBezTo>
                  <a:cubicBezTo>
                    <a:pt x="17253" y="4386"/>
                    <a:pt x="16047" y="3916"/>
                    <a:pt x="14882" y="3344"/>
                  </a:cubicBezTo>
                  <a:lnTo>
                    <a:pt x="14228" y="2996"/>
                  </a:lnTo>
                  <a:cubicBezTo>
                    <a:pt x="11162" y="1402"/>
                    <a:pt x="8933" y="257"/>
                    <a:pt x="6419" y="12"/>
                  </a:cubicBezTo>
                  <a:cubicBezTo>
                    <a:pt x="6292" y="4"/>
                    <a:pt x="6166" y="1"/>
                    <a:pt x="60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/>
          <p:nvPr>
            <p:ph type="title"/>
          </p:nvPr>
        </p:nvSpPr>
        <p:spPr>
          <a:xfrm>
            <a:off x="720000" y="1626967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" name="Google Shape;238;p20"/>
          <p:cNvSpPr txBox="1"/>
          <p:nvPr>
            <p:ph idx="1" type="subTitle"/>
          </p:nvPr>
        </p:nvSpPr>
        <p:spPr>
          <a:xfrm>
            <a:off x="720000" y="2690167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9" name="Google Shape;239;p20"/>
          <p:cNvGrpSpPr/>
          <p:nvPr/>
        </p:nvGrpSpPr>
        <p:grpSpPr>
          <a:xfrm rot="-4443334">
            <a:off x="5648793" y="2523651"/>
            <a:ext cx="2590971" cy="4798832"/>
            <a:chOff x="2818788" y="4704624"/>
            <a:chExt cx="3153535" cy="5840777"/>
          </a:xfrm>
        </p:grpSpPr>
        <p:sp>
          <p:nvSpPr>
            <p:cNvPr id="240" name="Google Shape;240;p20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" name="Google Shape;244;p20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245" name="Google Shape;245;p20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0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0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9" name="Google Shape;249;p20"/>
          <p:cNvGrpSpPr/>
          <p:nvPr/>
        </p:nvGrpSpPr>
        <p:grpSpPr>
          <a:xfrm flipH="1" rot="5400000">
            <a:off x="-1244017" y="-1051586"/>
            <a:ext cx="2859292" cy="3357965"/>
            <a:chOff x="-1410609" y="7592300"/>
            <a:chExt cx="2655854" cy="3119046"/>
          </a:xfrm>
        </p:grpSpPr>
        <p:sp>
          <p:nvSpPr>
            <p:cNvPr id="250" name="Google Shape;250;p20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4072800" y="1587250"/>
            <a:ext cx="4328100" cy="151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1276350" y="837250"/>
            <a:ext cx="1872600" cy="1086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4072800" y="3249400"/>
            <a:ext cx="43281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" name="Google Shape;31;p3"/>
          <p:cNvGrpSpPr/>
          <p:nvPr/>
        </p:nvGrpSpPr>
        <p:grpSpPr>
          <a:xfrm rot="-5524323">
            <a:off x="6725699" y="2404910"/>
            <a:ext cx="2590430" cy="4797831"/>
            <a:chOff x="2818788" y="4704624"/>
            <a:chExt cx="3153535" cy="5840777"/>
          </a:xfrm>
        </p:grpSpPr>
        <p:sp>
          <p:nvSpPr>
            <p:cNvPr id="32" name="Google Shape;32;p3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" name="Google Shape;36;p3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4587150" y="1626967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7" name="Google Shape;257;p21"/>
          <p:cNvSpPr txBox="1"/>
          <p:nvPr>
            <p:ph idx="1" type="subTitle"/>
          </p:nvPr>
        </p:nvSpPr>
        <p:spPr>
          <a:xfrm>
            <a:off x="4587150" y="2690167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8" name="Google Shape;258;p21"/>
          <p:cNvGrpSpPr/>
          <p:nvPr/>
        </p:nvGrpSpPr>
        <p:grpSpPr>
          <a:xfrm rot="5400000">
            <a:off x="-1148767" y="3071517"/>
            <a:ext cx="2859292" cy="3357965"/>
            <a:chOff x="-1410609" y="7592300"/>
            <a:chExt cx="2655854" cy="3119046"/>
          </a:xfrm>
        </p:grpSpPr>
        <p:sp>
          <p:nvSpPr>
            <p:cNvPr id="259" name="Google Shape;259;p21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6_1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986700" y="1626967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2"/>
          <p:cNvSpPr txBox="1"/>
          <p:nvPr>
            <p:ph idx="1" type="subTitle"/>
          </p:nvPr>
        </p:nvSpPr>
        <p:spPr>
          <a:xfrm>
            <a:off x="986700" y="2690167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7" name="Google Shape;267;p22"/>
          <p:cNvGrpSpPr/>
          <p:nvPr/>
        </p:nvGrpSpPr>
        <p:grpSpPr>
          <a:xfrm flipH="1" rot="4443334">
            <a:off x="613543" y="2485551"/>
            <a:ext cx="2590971" cy="4798832"/>
            <a:chOff x="2818788" y="4704624"/>
            <a:chExt cx="3153535" cy="5840777"/>
          </a:xfrm>
        </p:grpSpPr>
        <p:sp>
          <p:nvSpPr>
            <p:cNvPr id="268" name="Google Shape;268;p22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2" name="Google Shape;272;p22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273" name="Google Shape;273;p22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2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/>
          <p:nvPr>
            <p:ph idx="1" type="subTitle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9" name="Google Shape;279;p23"/>
          <p:cNvSpPr txBox="1"/>
          <p:nvPr>
            <p:ph idx="2" type="subTitle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23"/>
          <p:cNvSpPr txBox="1"/>
          <p:nvPr>
            <p:ph idx="3" type="subTitle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281" name="Google Shape;281;p23"/>
          <p:cNvSpPr txBox="1"/>
          <p:nvPr>
            <p:ph idx="4" type="subTitle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83" name="Google Shape;283;p23"/>
          <p:cNvGrpSpPr/>
          <p:nvPr/>
        </p:nvGrpSpPr>
        <p:grpSpPr>
          <a:xfrm rot="-3267786">
            <a:off x="8037702" y="118140"/>
            <a:ext cx="2285609" cy="2684229"/>
            <a:chOff x="-1410609" y="7592300"/>
            <a:chExt cx="2655854" cy="3119046"/>
          </a:xfrm>
        </p:grpSpPr>
        <p:sp>
          <p:nvSpPr>
            <p:cNvPr id="284" name="Google Shape;284;p23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23"/>
          <p:cNvGrpSpPr/>
          <p:nvPr/>
        </p:nvGrpSpPr>
        <p:grpSpPr>
          <a:xfrm rot="1458906">
            <a:off x="-1524097" y="2806339"/>
            <a:ext cx="2612674" cy="2215356"/>
            <a:chOff x="-3942141" y="8462497"/>
            <a:chExt cx="2773345" cy="2351593"/>
          </a:xfrm>
        </p:grpSpPr>
        <p:sp>
          <p:nvSpPr>
            <p:cNvPr id="290" name="Google Shape;290;p23"/>
            <p:cNvSpPr/>
            <p:nvPr/>
          </p:nvSpPr>
          <p:spPr>
            <a:xfrm>
              <a:off x="-3664063" y="8709366"/>
              <a:ext cx="2302719" cy="1891230"/>
            </a:xfrm>
            <a:custGeom>
              <a:rect b="b" l="l" r="r" t="t"/>
              <a:pathLst>
                <a:path extrusionOk="0" h="62842" w="76515">
                  <a:moveTo>
                    <a:pt x="54743" y="251"/>
                  </a:moveTo>
                  <a:cubicBezTo>
                    <a:pt x="55173" y="251"/>
                    <a:pt x="55557" y="283"/>
                    <a:pt x="55888" y="351"/>
                  </a:cubicBezTo>
                  <a:cubicBezTo>
                    <a:pt x="59036" y="1005"/>
                    <a:pt x="61960" y="2886"/>
                    <a:pt x="62818" y="4869"/>
                  </a:cubicBezTo>
                  <a:cubicBezTo>
                    <a:pt x="63186" y="5666"/>
                    <a:pt x="62920" y="6954"/>
                    <a:pt x="62614" y="8446"/>
                  </a:cubicBezTo>
                  <a:cubicBezTo>
                    <a:pt x="62164" y="10756"/>
                    <a:pt x="61592" y="13597"/>
                    <a:pt x="62879" y="16275"/>
                  </a:cubicBezTo>
                  <a:cubicBezTo>
                    <a:pt x="64290" y="19198"/>
                    <a:pt x="67315" y="25147"/>
                    <a:pt x="68685" y="26598"/>
                  </a:cubicBezTo>
                  <a:cubicBezTo>
                    <a:pt x="70504" y="28561"/>
                    <a:pt x="74531" y="35634"/>
                    <a:pt x="74920" y="39211"/>
                  </a:cubicBezTo>
                  <a:lnTo>
                    <a:pt x="74940" y="39477"/>
                  </a:lnTo>
                  <a:cubicBezTo>
                    <a:pt x="75329" y="43115"/>
                    <a:pt x="76269" y="51681"/>
                    <a:pt x="67663" y="55892"/>
                  </a:cubicBezTo>
                  <a:cubicBezTo>
                    <a:pt x="65008" y="57193"/>
                    <a:pt x="62523" y="57539"/>
                    <a:pt x="60038" y="57539"/>
                  </a:cubicBezTo>
                  <a:cubicBezTo>
                    <a:pt x="58657" y="57539"/>
                    <a:pt x="57277" y="57432"/>
                    <a:pt x="55868" y="57323"/>
                  </a:cubicBezTo>
                  <a:cubicBezTo>
                    <a:pt x="54434" y="57218"/>
                    <a:pt x="52988" y="57110"/>
                    <a:pt x="51503" y="57110"/>
                  </a:cubicBezTo>
                  <a:cubicBezTo>
                    <a:pt x="48330" y="57110"/>
                    <a:pt x="44978" y="57605"/>
                    <a:pt x="41191" y="59694"/>
                  </a:cubicBezTo>
                  <a:cubicBezTo>
                    <a:pt x="37236" y="61873"/>
                    <a:pt x="34073" y="62577"/>
                    <a:pt x="31644" y="62577"/>
                  </a:cubicBezTo>
                  <a:cubicBezTo>
                    <a:pt x="30130" y="62577"/>
                    <a:pt x="28902" y="62303"/>
                    <a:pt x="27944" y="61942"/>
                  </a:cubicBezTo>
                  <a:cubicBezTo>
                    <a:pt x="25880" y="61186"/>
                    <a:pt x="24285" y="59714"/>
                    <a:pt x="23651" y="58018"/>
                  </a:cubicBezTo>
                  <a:cubicBezTo>
                    <a:pt x="23324" y="57159"/>
                    <a:pt x="22895" y="55646"/>
                    <a:pt x="22343" y="53725"/>
                  </a:cubicBezTo>
                  <a:cubicBezTo>
                    <a:pt x="20647" y="47756"/>
                    <a:pt x="18091" y="38700"/>
                    <a:pt x="14882" y="35368"/>
                  </a:cubicBezTo>
                  <a:cubicBezTo>
                    <a:pt x="14841" y="35327"/>
                    <a:pt x="11018" y="31791"/>
                    <a:pt x="6746" y="29419"/>
                  </a:cubicBezTo>
                  <a:cubicBezTo>
                    <a:pt x="3455" y="27580"/>
                    <a:pt x="286" y="23205"/>
                    <a:pt x="613" y="17583"/>
                  </a:cubicBezTo>
                  <a:cubicBezTo>
                    <a:pt x="941" y="12126"/>
                    <a:pt x="9567" y="3663"/>
                    <a:pt x="13594" y="3663"/>
                  </a:cubicBezTo>
                  <a:lnTo>
                    <a:pt x="13696" y="3642"/>
                  </a:lnTo>
                  <a:cubicBezTo>
                    <a:pt x="14821" y="3683"/>
                    <a:pt x="16681" y="4031"/>
                    <a:pt x="18827" y="4419"/>
                  </a:cubicBezTo>
                  <a:cubicBezTo>
                    <a:pt x="22571" y="5100"/>
                    <a:pt x="27204" y="5931"/>
                    <a:pt x="31378" y="5931"/>
                  </a:cubicBezTo>
                  <a:cubicBezTo>
                    <a:pt x="33722" y="5931"/>
                    <a:pt x="35920" y="5669"/>
                    <a:pt x="37736" y="4971"/>
                  </a:cubicBezTo>
                  <a:cubicBezTo>
                    <a:pt x="41603" y="3465"/>
                    <a:pt x="50426" y="251"/>
                    <a:pt x="54743" y="251"/>
                  </a:cubicBezTo>
                  <a:close/>
                  <a:moveTo>
                    <a:pt x="54727" y="1"/>
                  </a:moveTo>
                  <a:cubicBezTo>
                    <a:pt x="50361" y="1"/>
                    <a:pt x="41512" y="3222"/>
                    <a:pt x="37634" y="4726"/>
                  </a:cubicBezTo>
                  <a:cubicBezTo>
                    <a:pt x="35847" y="5414"/>
                    <a:pt x="33681" y="5672"/>
                    <a:pt x="31368" y="5672"/>
                  </a:cubicBezTo>
                  <a:cubicBezTo>
                    <a:pt x="27223" y="5672"/>
                    <a:pt x="22607" y="4843"/>
                    <a:pt x="18868" y="4174"/>
                  </a:cubicBezTo>
                  <a:cubicBezTo>
                    <a:pt x="16701" y="3785"/>
                    <a:pt x="14841" y="3438"/>
                    <a:pt x="13696" y="3397"/>
                  </a:cubicBezTo>
                  <a:cubicBezTo>
                    <a:pt x="13666" y="3396"/>
                    <a:pt x="13636" y="3395"/>
                    <a:pt x="13606" y="3395"/>
                  </a:cubicBezTo>
                  <a:cubicBezTo>
                    <a:pt x="11676" y="3395"/>
                    <a:pt x="8560" y="5304"/>
                    <a:pt x="5622" y="8303"/>
                  </a:cubicBezTo>
                  <a:cubicBezTo>
                    <a:pt x="2474" y="11512"/>
                    <a:pt x="491" y="14987"/>
                    <a:pt x="348" y="17563"/>
                  </a:cubicBezTo>
                  <a:cubicBezTo>
                    <a:pt x="0" y="23307"/>
                    <a:pt x="3250" y="27764"/>
                    <a:pt x="6603" y="29644"/>
                  </a:cubicBezTo>
                  <a:cubicBezTo>
                    <a:pt x="10794" y="31975"/>
                    <a:pt x="14575" y="35429"/>
                    <a:pt x="14698" y="35552"/>
                  </a:cubicBezTo>
                  <a:cubicBezTo>
                    <a:pt x="17846" y="38843"/>
                    <a:pt x="20401" y="47858"/>
                    <a:pt x="22098" y="53807"/>
                  </a:cubicBezTo>
                  <a:cubicBezTo>
                    <a:pt x="22629" y="55728"/>
                    <a:pt x="23079" y="57241"/>
                    <a:pt x="23406" y="58120"/>
                  </a:cubicBezTo>
                  <a:cubicBezTo>
                    <a:pt x="24060" y="59898"/>
                    <a:pt x="25716" y="61411"/>
                    <a:pt x="27842" y="62188"/>
                  </a:cubicBezTo>
                  <a:cubicBezTo>
                    <a:pt x="29069" y="62637"/>
                    <a:pt x="30356" y="62842"/>
                    <a:pt x="31644" y="62842"/>
                  </a:cubicBezTo>
                  <a:cubicBezTo>
                    <a:pt x="34118" y="62842"/>
                    <a:pt x="37307" y="62126"/>
                    <a:pt x="41293" y="59939"/>
                  </a:cubicBezTo>
                  <a:cubicBezTo>
                    <a:pt x="45051" y="57871"/>
                    <a:pt x="48389" y="57379"/>
                    <a:pt x="51542" y="57379"/>
                  </a:cubicBezTo>
                  <a:cubicBezTo>
                    <a:pt x="53002" y="57379"/>
                    <a:pt x="54423" y="57485"/>
                    <a:pt x="55827" y="57588"/>
                  </a:cubicBezTo>
                  <a:cubicBezTo>
                    <a:pt x="57244" y="57697"/>
                    <a:pt x="58634" y="57804"/>
                    <a:pt x="60024" y="57804"/>
                  </a:cubicBezTo>
                  <a:cubicBezTo>
                    <a:pt x="62542" y="57804"/>
                    <a:pt x="65065" y="57454"/>
                    <a:pt x="67765" y="56137"/>
                  </a:cubicBezTo>
                  <a:cubicBezTo>
                    <a:pt x="76514" y="51844"/>
                    <a:pt x="75574" y="43156"/>
                    <a:pt x="75185" y="39456"/>
                  </a:cubicBezTo>
                  <a:lnTo>
                    <a:pt x="75145" y="39191"/>
                  </a:lnTo>
                  <a:cubicBezTo>
                    <a:pt x="74756" y="35572"/>
                    <a:pt x="70688" y="28418"/>
                    <a:pt x="68848" y="26435"/>
                  </a:cubicBezTo>
                  <a:cubicBezTo>
                    <a:pt x="67499" y="25004"/>
                    <a:pt x="64494" y="19096"/>
                    <a:pt x="63104" y="16173"/>
                  </a:cubicBezTo>
                  <a:cubicBezTo>
                    <a:pt x="61857" y="13577"/>
                    <a:pt x="62409" y="10756"/>
                    <a:pt x="62859" y="8507"/>
                  </a:cubicBezTo>
                  <a:cubicBezTo>
                    <a:pt x="63166" y="6954"/>
                    <a:pt x="63431" y="5625"/>
                    <a:pt x="63043" y="4766"/>
                  </a:cubicBezTo>
                  <a:cubicBezTo>
                    <a:pt x="62123" y="2681"/>
                    <a:pt x="59200" y="780"/>
                    <a:pt x="55909" y="106"/>
                  </a:cubicBezTo>
                  <a:cubicBezTo>
                    <a:pt x="55568" y="34"/>
                    <a:pt x="55171" y="1"/>
                    <a:pt x="54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-3112241" y="9085102"/>
              <a:ext cx="1307959" cy="1126727"/>
            </a:xfrm>
            <a:custGeom>
              <a:rect b="b" l="l" r="r" t="t"/>
              <a:pathLst>
                <a:path extrusionOk="0" h="37439" w="43461">
                  <a:moveTo>
                    <a:pt x="31765" y="249"/>
                  </a:moveTo>
                  <a:cubicBezTo>
                    <a:pt x="33416" y="249"/>
                    <a:pt x="34958" y="3093"/>
                    <a:pt x="36735" y="6386"/>
                  </a:cubicBezTo>
                  <a:cubicBezTo>
                    <a:pt x="37798" y="8390"/>
                    <a:pt x="38922" y="10434"/>
                    <a:pt x="40210" y="12212"/>
                  </a:cubicBezTo>
                  <a:cubicBezTo>
                    <a:pt x="42274" y="15013"/>
                    <a:pt x="43174" y="18549"/>
                    <a:pt x="42561" y="21472"/>
                  </a:cubicBezTo>
                  <a:cubicBezTo>
                    <a:pt x="42193" y="23210"/>
                    <a:pt x="41273" y="24580"/>
                    <a:pt x="40005" y="25316"/>
                  </a:cubicBezTo>
                  <a:cubicBezTo>
                    <a:pt x="38390" y="26235"/>
                    <a:pt x="36592" y="27891"/>
                    <a:pt x="34711" y="29670"/>
                  </a:cubicBezTo>
                  <a:cubicBezTo>
                    <a:pt x="32401" y="31816"/>
                    <a:pt x="29784" y="34269"/>
                    <a:pt x="26963" y="35802"/>
                  </a:cubicBezTo>
                  <a:cubicBezTo>
                    <a:pt x="25229" y="36727"/>
                    <a:pt x="23306" y="37196"/>
                    <a:pt x="21375" y="37196"/>
                  </a:cubicBezTo>
                  <a:cubicBezTo>
                    <a:pt x="20188" y="37196"/>
                    <a:pt x="18998" y="37019"/>
                    <a:pt x="17846" y="36661"/>
                  </a:cubicBezTo>
                  <a:cubicBezTo>
                    <a:pt x="15925" y="36048"/>
                    <a:pt x="14473" y="35005"/>
                    <a:pt x="13860" y="33799"/>
                  </a:cubicBezTo>
                  <a:cubicBezTo>
                    <a:pt x="12245" y="30569"/>
                    <a:pt x="10794" y="25213"/>
                    <a:pt x="10549" y="21595"/>
                  </a:cubicBezTo>
                  <a:cubicBezTo>
                    <a:pt x="10405" y="19224"/>
                    <a:pt x="8034" y="17118"/>
                    <a:pt x="5540" y="14890"/>
                  </a:cubicBezTo>
                  <a:cubicBezTo>
                    <a:pt x="3966" y="13500"/>
                    <a:pt x="2331" y="12049"/>
                    <a:pt x="1329" y="10536"/>
                  </a:cubicBezTo>
                  <a:cubicBezTo>
                    <a:pt x="471" y="9289"/>
                    <a:pt x="266" y="7674"/>
                    <a:pt x="839" y="6264"/>
                  </a:cubicBezTo>
                  <a:cubicBezTo>
                    <a:pt x="1636" y="4097"/>
                    <a:pt x="3762" y="2482"/>
                    <a:pt x="5356" y="2053"/>
                  </a:cubicBezTo>
                  <a:cubicBezTo>
                    <a:pt x="5646" y="1967"/>
                    <a:pt x="5950" y="1925"/>
                    <a:pt x="6256" y="1925"/>
                  </a:cubicBezTo>
                  <a:cubicBezTo>
                    <a:pt x="6317" y="1925"/>
                    <a:pt x="6378" y="1927"/>
                    <a:pt x="6440" y="1930"/>
                  </a:cubicBezTo>
                  <a:cubicBezTo>
                    <a:pt x="7687" y="1930"/>
                    <a:pt x="9363" y="2257"/>
                    <a:pt x="11223" y="2625"/>
                  </a:cubicBezTo>
                  <a:cubicBezTo>
                    <a:pt x="13454" y="3059"/>
                    <a:pt x="15903" y="3537"/>
                    <a:pt x="18115" y="3537"/>
                  </a:cubicBezTo>
                  <a:cubicBezTo>
                    <a:pt x="18923" y="3537"/>
                    <a:pt x="19700" y="3473"/>
                    <a:pt x="20422" y="3320"/>
                  </a:cubicBezTo>
                  <a:cubicBezTo>
                    <a:pt x="22507" y="2850"/>
                    <a:pt x="24572" y="2278"/>
                    <a:pt x="26595" y="1562"/>
                  </a:cubicBezTo>
                  <a:cubicBezTo>
                    <a:pt x="28537" y="928"/>
                    <a:pt x="30193" y="397"/>
                    <a:pt x="31645" y="254"/>
                  </a:cubicBezTo>
                  <a:cubicBezTo>
                    <a:pt x="31685" y="250"/>
                    <a:pt x="31725" y="249"/>
                    <a:pt x="31765" y="249"/>
                  </a:cubicBezTo>
                  <a:close/>
                  <a:moveTo>
                    <a:pt x="31789" y="0"/>
                  </a:moveTo>
                  <a:cubicBezTo>
                    <a:pt x="31735" y="0"/>
                    <a:pt x="31679" y="3"/>
                    <a:pt x="31624" y="8"/>
                  </a:cubicBezTo>
                  <a:cubicBezTo>
                    <a:pt x="30152" y="131"/>
                    <a:pt x="28476" y="683"/>
                    <a:pt x="26514" y="1317"/>
                  </a:cubicBezTo>
                  <a:cubicBezTo>
                    <a:pt x="24510" y="2032"/>
                    <a:pt x="22446" y="2605"/>
                    <a:pt x="20361" y="3075"/>
                  </a:cubicBezTo>
                  <a:cubicBezTo>
                    <a:pt x="19671" y="3219"/>
                    <a:pt x="18927" y="3280"/>
                    <a:pt x="18150" y="3280"/>
                  </a:cubicBezTo>
                  <a:cubicBezTo>
                    <a:pt x="15956" y="3280"/>
                    <a:pt x="13498" y="2797"/>
                    <a:pt x="11264" y="2359"/>
                  </a:cubicBezTo>
                  <a:cubicBezTo>
                    <a:pt x="9386" y="1993"/>
                    <a:pt x="7702" y="1661"/>
                    <a:pt x="6425" y="1661"/>
                  </a:cubicBezTo>
                  <a:cubicBezTo>
                    <a:pt x="5992" y="1661"/>
                    <a:pt x="5606" y="1699"/>
                    <a:pt x="5275" y="1787"/>
                  </a:cubicBezTo>
                  <a:cubicBezTo>
                    <a:pt x="3639" y="2237"/>
                    <a:pt x="1432" y="3933"/>
                    <a:pt x="593" y="6161"/>
                  </a:cubicBezTo>
                  <a:cubicBezTo>
                    <a:pt x="1" y="7654"/>
                    <a:pt x="205" y="9350"/>
                    <a:pt x="1125" y="10679"/>
                  </a:cubicBezTo>
                  <a:cubicBezTo>
                    <a:pt x="2147" y="12212"/>
                    <a:pt x="3782" y="13664"/>
                    <a:pt x="5377" y="15074"/>
                  </a:cubicBezTo>
                  <a:cubicBezTo>
                    <a:pt x="7830" y="17282"/>
                    <a:pt x="10160" y="19347"/>
                    <a:pt x="10303" y="21595"/>
                  </a:cubicBezTo>
                  <a:cubicBezTo>
                    <a:pt x="10549" y="25254"/>
                    <a:pt x="12000" y="30671"/>
                    <a:pt x="13635" y="33922"/>
                  </a:cubicBezTo>
                  <a:cubicBezTo>
                    <a:pt x="14269" y="35189"/>
                    <a:pt x="15782" y="36272"/>
                    <a:pt x="17765" y="36886"/>
                  </a:cubicBezTo>
                  <a:cubicBezTo>
                    <a:pt x="18930" y="37254"/>
                    <a:pt x="20156" y="37438"/>
                    <a:pt x="21383" y="37438"/>
                  </a:cubicBezTo>
                  <a:cubicBezTo>
                    <a:pt x="21423" y="37438"/>
                    <a:pt x="21463" y="37438"/>
                    <a:pt x="21503" y="37438"/>
                  </a:cubicBezTo>
                  <a:cubicBezTo>
                    <a:pt x="23465" y="37438"/>
                    <a:pt x="25384" y="36949"/>
                    <a:pt x="27107" y="36027"/>
                  </a:cubicBezTo>
                  <a:cubicBezTo>
                    <a:pt x="29948" y="34453"/>
                    <a:pt x="32565" y="32020"/>
                    <a:pt x="34895" y="29854"/>
                  </a:cubicBezTo>
                  <a:cubicBezTo>
                    <a:pt x="36776" y="28096"/>
                    <a:pt x="38554" y="26440"/>
                    <a:pt x="40128" y="25540"/>
                  </a:cubicBezTo>
                  <a:cubicBezTo>
                    <a:pt x="41477" y="24764"/>
                    <a:pt x="42438" y="23353"/>
                    <a:pt x="42826" y="21513"/>
                  </a:cubicBezTo>
                  <a:cubicBezTo>
                    <a:pt x="43460" y="18549"/>
                    <a:pt x="42540" y="14911"/>
                    <a:pt x="40435" y="12069"/>
                  </a:cubicBezTo>
                  <a:cubicBezTo>
                    <a:pt x="39126" y="10311"/>
                    <a:pt x="38022" y="8247"/>
                    <a:pt x="36960" y="6264"/>
                  </a:cubicBezTo>
                  <a:cubicBezTo>
                    <a:pt x="35154" y="2911"/>
                    <a:pt x="33599" y="0"/>
                    <a:pt x="3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-2589310" y="9435287"/>
              <a:ext cx="462650" cy="452930"/>
            </a:xfrm>
            <a:custGeom>
              <a:rect b="b" l="l" r="r" t="t"/>
              <a:pathLst>
                <a:path extrusionOk="0" h="15050" w="15373">
                  <a:moveTo>
                    <a:pt x="7482" y="249"/>
                  </a:moveTo>
                  <a:cubicBezTo>
                    <a:pt x="10201" y="249"/>
                    <a:pt x="12061" y="781"/>
                    <a:pt x="13124" y="1864"/>
                  </a:cubicBezTo>
                  <a:cubicBezTo>
                    <a:pt x="14821" y="3540"/>
                    <a:pt x="14453" y="5932"/>
                    <a:pt x="11836" y="10654"/>
                  </a:cubicBezTo>
                  <a:cubicBezTo>
                    <a:pt x="9905" y="14140"/>
                    <a:pt x="7576" y="14803"/>
                    <a:pt x="5071" y="14803"/>
                  </a:cubicBezTo>
                  <a:cubicBezTo>
                    <a:pt x="4315" y="14803"/>
                    <a:pt x="3542" y="14743"/>
                    <a:pt x="2760" y="14681"/>
                  </a:cubicBezTo>
                  <a:cubicBezTo>
                    <a:pt x="675" y="14538"/>
                    <a:pt x="716" y="12392"/>
                    <a:pt x="777" y="9939"/>
                  </a:cubicBezTo>
                  <a:cubicBezTo>
                    <a:pt x="797" y="8651"/>
                    <a:pt x="818" y="7322"/>
                    <a:pt x="573" y="6096"/>
                  </a:cubicBezTo>
                  <a:cubicBezTo>
                    <a:pt x="266" y="4644"/>
                    <a:pt x="491" y="3377"/>
                    <a:pt x="1227" y="2355"/>
                  </a:cubicBezTo>
                  <a:cubicBezTo>
                    <a:pt x="2065" y="1251"/>
                    <a:pt x="3455" y="515"/>
                    <a:pt x="5070" y="372"/>
                  </a:cubicBezTo>
                  <a:cubicBezTo>
                    <a:pt x="5928" y="290"/>
                    <a:pt x="6746" y="249"/>
                    <a:pt x="7482" y="249"/>
                  </a:cubicBezTo>
                  <a:close/>
                  <a:moveTo>
                    <a:pt x="7522" y="1"/>
                  </a:moveTo>
                  <a:cubicBezTo>
                    <a:pt x="6763" y="1"/>
                    <a:pt x="5939" y="43"/>
                    <a:pt x="5049" y="127"/>
                  </a:cubicBezTo>
                  <a:cubicBezTo>
                    <a:pt x="3353" y="270"/>
                    <a:pt x="1901" y="1026"/>
                    <a:pt x="1043" y="2191"/>
                  </a:cubicBezTo>
                  <a:cubicBezTo>
                    <a:pt x="245" y="3275"/>
                    <a:pt x="0" y="4644"/>
                    <a:pt x="327" y="6157"/>
                  </a:cubicBezTo>
                  <a:cubicBezTo>
                    <a:pt x="593" y="7343"/>
                    <a:pt x="552" y="8651"/>
                    <a:pt x="532" y="9939"/>
                  </a:cubicBezTo>
                  <a:cubicBezTo>
                    <a:pt x="470" y="12412"/>
                    <a:pt x="409" y="14763"/>
                    <a:pt x="2739" y="14947"/>
                  </a:cubicBezTo>
                  <a:cubicBezTo>
                    <a:pt x="3496" y="15008"/>
                    <a:pt x="4252" y="15049"/>
                    <a:pt x="5029" y="15049"/>
                  </a:cubicBezTo>
                  <a:cubicBezTo>
                    <a:pt x="7584" y="15049"/>
                    <a:pt x="10078" y="14395"/>
                    <a:pt x="12061" y="10797"/>
                  </a:cubicBezTo>
                  <a:cubicBezTo>
                    <a:pt x="14350" y="6668"/>
                    <a:pt x="15372" y="3724"/>
                    <a:pt x="13328" y="1680"/>
                  </a:cubicBezTo>
                  <a:cubicBezTo>
                    <a:pt x="12206" y="557"/>
                    <a:pt x="10290" y="1"/>
                    <a:pt x="7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-3442594" y="8864265"/>
              <a:ext cx="1832093" cy="1560998"/>
            </a:xfrm>
            <a:custGeom>
              <a:rect b="b" l="l" r="r" t="t"/>
              <a:pathLst>
                <a:path extrusionOk="0" h="51869" w="60877">
                  <a:moveTo>
                    <a:pt x="46635" y="237"/>
                  </a:moveTo>
                  <a:cubicBezTo>
                    <a:pt x="47031" y="237"/>
                    <a:pt x="47252" y="336"/>
                    <a:pt x="47364" y="478"/>
                  </a:cubicBezTo>
                  <a:cubicBezTo>
                    <a:pt x="47630" y="764"/>
                    <a:pt x="47937" y="1030"/>
                    <a:pt x="48243" y="1255"/>
                  </a:cubicBezTo>
                  <a:cubicBezTo>
                    <a:pt x="49449" y="2236"/>
                    <a:pt x="51085" y="3565"/>
                    <a:pt x="50574" y="5997"/>
                  </a:cubicBezTo>
                  <a:cubicBezTo>
                    <a:pt x="49878" y="9329"/>
                    <a:pt x="49592" y="11557"/>
                    <a:pt x="51637" y="13929"/>
                  </a:cubicBezTo>
                  <a:cubicBezTo>
                    <a:pt x="53027" y="15564"/>
                    <a:pt x="54825" y="19612"/>
                    <a:pt x="56420" y="23189"/>
                  </a:cubicBezTo>
                  <a:cubicBezTo>
                    <a:pt x="57156" y="24824"/>
                    <a:pt x="57830" y="26357"/>
                    <a:pt x="58423" y="27523"/>
                  </a:cubicBezTo>
                  <a:cubicBezTo>
                    <a:pt x="60508" y="31672"/>
                    <a:pt x="60610" y="35270"/>
                    <a:pt x="58771" y="38479"/>
                  </a:cubicBezTo>
                  <a:cubicBezTo>
                    <a:pt x="57238" y="41178"/>
                    <a:pt x="52577" y="42527"/>
                    <a:pt x="48856" y="43590"/>
                  </a:cubicBezTo>
                  <a:cubicBezTo>
                    <a:pt x="47691" y="43917"/>
                    <a:pt x="46608" y="44244"/>
                    <a:pt x="45729" y="44571"/>
                  </a:cubicBezTo>
                  <a:cubicBezTo>
                    <a:pt x="44380" y="45041"/>
                    <a:pt x="43235" y="45348"/>
                    <a:pt x="42029" y="45675"/>
                  </a:cubicBezTo>
                  <a:cubicBezTo>
                    <a:pt x="39351" y="46350"/>
                    <a:pt x="36755" y="47290"/>
                    <a:pt x="34302" y="48496"/>
                  </a:cubicBezTo>
                  <a:cubicBezTo>
                    <a:pt x="31218" y="49986"/>
                    <a:pt x="27407" y="51609"/>
                    <a:pt x="24573" y="51609"/>
                  </a:cubicBezTo>
                  <a:cubicBezTo>
                    <a:pt x="22974" y="51609"/>
                    <a:pt x="21686" y="51092"/>
                    <a:pt x="21015" y="49743"/>
                  </a:cubicBezTo>
                  <a:cubicBezTo>
                    <a:pt x="20279" y="48292"/>
                    <a:pt x="19829" y="45103"/>
                    <a:pt x="19338" y="41709"/>
                  </a:cubicBezTo>
                  <a:cubicBezTo>
                    <a:pt x="18562" y="36251"/>
                    <a:pt x="17662" y="30037"/>
                    <a:pt x="15373" y="27727"/>
                  </a:cubicBezTo>
                  <a:cubicBezTo>
                    <a:pt x="13471" y="25826"/>
                    <a:pt x="11509" y="24313"/>
                    <a:pt x="9608" y="22841"/>
                  </a:cubicBezTo>
                  <a:cubicBezTo>
                    <a:pt x="7707" y="21349"/>
                    <a:pt x="5888" y="19959"/>
                    <a:pt x="4130" y="18201"/>
                  </a:cubicBezTo>
                  <a:cubicBezTo>
                    <a:pt x="327" y="14399"/>
                    <a:pt x="593" y="11660"/>
                    <a:pt x="2269" y="8471"/>
                  </a:cubicBezTo>
                  <a:cubicBezTo>
                    <a:pt x="3823" y="5486"/>
                    <a:pt x="7482" y="3299"/>
                    <a:pt x="10610" y="3299"/>
                  </a:cubicBezTo>
                  <a:cubicBezTo>
                    <a:pt x="11018" y="3299"/>
                    <a:pt x="11427" y="3340"/>
                    <a:pt x="11836" y="3422"/>
                  </a:cubicBezTo>
                  <a:cubicBezTo>
                    <a:pt x="14902" y="4055"/>
                    <a:pt x="22466" y="5445"/>
                    <a:pt x="25982" y="5793"/>
                  </a:cubicBezTo>
                  <a:cubicBezTo>
                    <a:pt x="26298" y="5825"/>
                    <a:pt x="26643" y="5840"/>
                    <a:pt x="27010" y="5840"/>
                  </a:cubicBezTo>
                  <a:cubicBezTo>
                    <a:pt x="30677" y="5840"/>
                    <a:pt x="36616" y="4339"/>
                    <a:pt x="39514" y="2890"/>
                  </a:cubicBezTo>
                  <a:cubicBezTo>
                    <a:pt x="43616" y="839"/>
                    <a:pt x="45658" y="237"/>
                    <a:pt x="46635" y="237"/>
                  </a:cubicBezTo>
                  <a:close/>
                  <a:moveTo>
                    <a:pt x="46646" y="0"/>
                  </a:moveTo>
                  <a:cubicBezTo>
                    <a:pt x="45372" y="0"/>
                    <a:pt x="42986" y="886"/>
                    <a:pt x="39412" y="2665"/>
                  </a:cubicBezTo>
                  <a:cubicBezTo>
                    <a:pt x="36585" y="4079"/>
                    <a:pt x="30594" y="5594"/>
                    <a:pt x="27012" y="5594"/>
                  </a:cubicBezTo>
                  <a:cubicBezTo>
                    <a:pt x="26656" y="5594"/>
                    <a:pt x="26325" y="5579"/>
                    <a:pt x="26023" y="5548"/>
                  </a:cubicBezTo>
                  <a:cubicBezTo>
                    <a:pt x="22507" y="5200"/>
                    <a:pt x="14964" y="3810"/>
                    <a:pt x="11897" y="3176"/>
                  </a:cubicBezTo>
                  <a:cubicBezTo>
                    <a:pt x="11482" y="3087"/>
                    <a:pt x="11049" y="3045"/>
                    <a:pt x="10606" y="3045"/>
                  </a:cubicBezTo>
                  <a:cubicBezTo>
                    <a:pt x="7390" y="3045"/>
                    <a:pt x="3644" y="5294"/>
                    <a:pt x="2044" y="8348"/>
                  </a:cubicBezTo>
                  <a:cubicBezTo>
                    <a:pt x="0" y="12232"/>
                    <a:pt x="511" y="14951"/>
                    <a:pt x="3946" y="18365"/>
                  </a:cubicBezTo>
                  <a:cubicBezTo>
                    <a:pt x="5704" y="20143"/>
                    <a:pt x="7605" y="21615"/>
                    <a:pt x="9444" y="23046"/>
                  </a:cubicBezTo>
                  <a:cubicBezTo>
                    <a:pt x="11346" y="24497"/>
                    <a:pt x="13288" y="26030"/>
                    <a:pt x="15189" y="27911"/>
                  </a:cubicBezTo>
                  <a:cubicBezTo>
                    <a:pt x="17437" y="30160"/>
                    <a:pt x="18316" y="36313"/>
                    <a:pt x="19093" y="41750"/>
                  </a:cubicBezTo>
                  <a:cubicBezTo>
                    <a:pt x="19604" y="45307"/>
                    <a:pt x="20033" y="48373"/>
                    <a:pt x="20790" y="49866"/>
                  </a:cubicBezTo>
                  <a:cubicBezTo>
                    <a:pt x="21280" y="50847"/>
                    <a:pt x="22200" y="51869"/>
                    <a:pt x="24469" y="51869"/>
                  </a:cubicBezTo>
                  <a:cubicBezTo>
                    <a:pt x="26473" y="51869"/>
                    <a:pt x="29580" y="51051"/>
                    <a:pt x="34404" y="48741"/>
                  </a:cubicBezTo>
                  <a:cubicBezTo>
                    <a:pt x="36857" y="47535"/>
                    <a:pt x="39433" y="46595"/>
                    <a:pt x="42090" y="45941"/>
                  </a:cubicBezTo>
                  <a:cubicBezTo>
                    <a:pt x="43317" y="45614"/>
                    <a:pt x="44461" y="45307"/>
                    <a:pt x="45811" y="44816"/>
                  </a:cubicBezTo>
                  <a:cubicBezTo>
                    <a:pt x="46690" y="44489"/>
                    <a:pt x="47773" y="44183"/>
                    <a:pt x="48918" y="43856"/>
                  </a:cubicBezTo>
                  <a:cubicBezTo>
                    <a:pt x="52699" y="42772"/>
                    <a:pt x="57401" y="41403"/>
                    <a:pt x="58996" y="38623"/>
                  </a:cubicBezTo>
                  <a:cubicBezTo>
                    <a:pt x="60876" y="35331"/>
                    <a:pt x="60774" y="31652"/>
                    <a:pt x="58648" y="27441"/>
                  </a:cubicBezTo>
                  <a:cubicBezTo>
                    <a:pt x="58076" y="26255"/>
                    <a:pt x="57381" y="24722"/>
                    <a:pt x="56665" y="23087"/>
                  </a:cubicBezTo>
                  <a:cubicBezTo>
                    <a:pt x="55050" y="19489"/>
                    <a:pt x="53251" y="15421"/>
                    <a:pt x="51820" y="13765"/>
                  </a:cubicBezTo>
                  <a:cubicBezTo>
                    <a:pt x="49817" y="11435"/>
                    <a:pt x="50144" y="9309"/>
                    <a:pt x="50839" y="6038"/>
                  </a:cubicBezTo>
                  <a:cubicBezTo>
                    <a:pt x="51371" y="3462"/>
                    <a:pt x="49592" y="2032"/>
                    <a:pt x="48407" y="1071"/>
                  </a:cubicBezTo>
                  <a:cubicBezTo>
                    <a:pt x="48100" y="846"/>
                    <a:pt x="47834" y="601"/>
                    <a:pt x="47569" y="314"/>
                  </a:cubicBezTo>
                  <a:cubicBezTo>
                    <a:pt x="47391" y="105"/>
                    <a:pt x="47084" y="0"/>
                    <a:pt x="466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-3942141" y="8462497"/>
              <a:ext cx="2773345" cy="2351593"/>
            </a:xfrm>
            <a:custGeom>
              <a:rect b="b" l="l" r="r" t="t"/>
              <a:pathLst>
                <a:path extrusionOk="0" h="78139" w="92153">
                  <a:moveTo>
                    <a:pt x="62737" y="246"/>
                  </a:moveTo>
                  <a:cubicBezTo>
                    <a:pt x="68253" y="246"/>
                    <a:pt x="74415" y="3673"/>
                    <a:pt x="76923" y="6837"/>
                  </a:cubicBezTo>
                  <a:cubicBezTo>
                    <a:pt x="79172" y="9699"/>
                    <a:pt x="78313" y="13235"/>
                    <a:pt x="77537" y="16342"/>
                  </a:cubicBezTo>
                  <a:cubicBezTo>
                    <a:pt x="77230" y="17630"/>
                    <a:pt x="76944" y="18836"/>
                    <a:pt x="76882" y="19879"/>
                  </a:cubicBezTo>
                  <a:cubicBezTo>
                    <a:pt x="76698" y="23681"/>
                    <a:pt x="85243" y="32123"/>
                    <a:pt x="88861" y="34638"/>
                  </a:cubicBezTo>
                  <a:cubicBezTo>
                    <a:pt x="91887" y="36723"/>
                    <a:pt x="91703" y="39094"/>
                    <a:pt x="91335" y="44246"/>
                  </a:cubicBezTo>
                  <a:cubicBezTo>
                    <a:pt x="91233" y="45717"/>
                    <a:pt x="91110" y="47394"/>
                    <a:pt x="91028" y="49336"/>
                  </a:cubicBezTo>
                  <a:cubicBezTo>
                    <a:pt x="90681" y="58432"/>
                    <a:pt x="86040" y="63808"/>
                    <a:pt x="82034" y="67488"/>
                  </a:cubicBezTo>
                  <a:cubicBezTo>
                    <a:pt x="79790" y="69542"/>
                    <a:pt x="76106" y="70097"/>
                    <a:pt x="72676" y="70097"/>
                  </a:cubicBezTo>
                  <a:cubicBezTo>
                    <a:pt x="69825" y="70097"/>
                    <a:pt x="67150" y="69714"/>
                    <a:pt x="65619" y="69491"/>
                  </a:cubicBezTo>
                  <a:cubicBezTo>
                    <a:pt x="65265" y="69440"/>
                    <a:pt x="64905" y="69415"/>
                    <a:pt x="64539" y="69415"/>
                  </a:cubicBezTo>
                  <a:cubicBezTo>
                    <a:pt x="61104" y="69415"/>
                    <a:pt x="57271" y="71613"/>
                    <a:pt x="55275" y="74847"/>
                  </a:cubicBezTo>
                  <a:cubicBezTo>
                    <a:pt x="53920" y="77036"/>
                    <a:pt x="47447" y="77872"/>
                    <a:pt x="41862" y="77872"/>
                  </a:cubicBezTo>
                  <a:cubicBezTo>
                    <a:pt x="38687" y="77872"/>
                    <a:pt x="35799" y="77602"/>
                    <a:pt x="34302" y="77157"/>
                  </a:cubicBezTo>
                  <a:cubicBezTo>
                    <a:pt x="30214" y="75971"/>
                    <a:pt x="27229" y="63359"/>
                    <a:pt x="27393" y="59741"/>
                  </a:cubicBezTo>
                  <a:cubicBezTo>
                    <a:pt x="27536" y="56960"/>
                    <a:pt x="24735" y="52647"/>
                    <a:pt x="22711" y="49499"/>
                  </a:cubicBezTo>
                  <a:cubicBezTo>
                    <a:pt x="21955" y="48334"/>
                    <a:pt x="21321" y="47332"/>
                    <a:pt x="20913" y="46555"/>
                  </a:cubicBezTo>
                  <a:cubicBezTo>
                    <a:pt x="19522" y="43980"/>
                    <a:pt x="16538" y="42590"/>
                    <a:pt x="13656" y="41261"/>
                  </a:cubicBezTo>
                  <a:cubicBezTo>
                    <a:pt x="13267" y="41077"/>
                    <a:pt x="12879" y="40893"/>
                    <a:pt x="12511" y="40709"/>
                  </a:cubicBezTo>
                  <a:cubicBezTo>
                    <a:pt x="10385" y="39707"/>
                    <a:pt x="7911" y="37622"/>
                    <a:pt x="5745" y="35783"/>
                  </a:cubicBezTo>
                  <a:cubicBezTo>
                    <a:pt x="4661" y="34863"/>
                    <a:pt x="3639" y="33984"/>
                    <a:pt x="2821" y="33411"/>
                  </a:cubicBezTo>
                  <a:cubicBezTo>
                    <a:pt x="123" y="31469"/>
                    <a:pt x="573" y="26379"/>
                    <a:pt x="2678" y="23006"/>
                  </a:cubicBezTo>
                  <a:cubicBezTo>
                    <a:pt x="4498" y="20124"/>
                    <a:pt x="8095" y="16015"/>
                    <a:pt x="11284" y="12397"/>
                  </a:cubicBezTo>
                  <a:cubicBezTo>
                    <a:pt x="12572" y="10946"/>
                    <a:pt x="13778" y="9556"/>
                    <a:pt x="14759" y="8390"/>
                  </a:cubicBezTo>
                  <a:cubicBezTo>
                    <a:pt x="17560" y="5058"/>
                    <a:pt x="21587" y="4118"/>
                    <a:pt x="25614" y="4118"/>
                  </a:cubicBezTo>
                  <a:cubicBezTo>
                    <a:pt x="28742" y="4118"/>
                    <a:pt x="31869" y="4670"/>
                    <a:pt x="34425" y="5140"/>
                  </a:cubicBezTo>
                  <a:cubicBezTo>
                    <a:pt x="35794" y="5385"/>
                    <a:pt x="37000" y="5610"/>
                    <a:pt x="38002" y="5692"/>
                  </a:cubicBezTo>
                  <a:cubicBezTo>
                    <a:pt x="38415" y="5732"/>
                    <a:pt x="38855" y="5751"/>
                    <a:pt x="39317" y="5751"/>
                  </a:cubicBezTo>
                  <a:cubicBezTo>
                    <a:pt x="44511" y="5751"/>
                    <a:pt x="52619" y="3332"/>
                    <a:pt x="58832" y="929"/>
                  </a:cubicBezTo>
                  <a:cubicBezTo>
                    <a:pt x="60051" y="455"/>
                    <a:pt x="61374" y="246"/>
                    <a:pt x="62737" y="246"/>
                  </a:cubicBezTo>
                  <a:close/>
                  <a:moveTo>
                    <a:pt x="62741" y="1"/>
                  </a:moveTo>
                  <a:cubicBezTo>
                    <a:pt x="61348" y="1"/>
                    <a:pt x="59996" y="216"/>
                    <a:pt x="58750" y="704"/>
                  </a:cubicBezTo>
                  <a:cubicBezTo>
                    <a:pt x="52579" y="3105"/>
                    <a:pt x="44496" y="5507"/>
                    <a:pt x="39337" y="5507"/>
                  </a:cubicBezTo>
                  <a:cubicBezTo>
                    <a:pt x="38874" y="5507"/>
                    <a:pt x="38435" y="5487"/>
                    <a:pt x="38022" y="5447"/>
                  </a:cubicBezTo>
                  <a:cubicBezTo>
                    <a:pt x="37041" y="5365"/>
                    <a:pt x="35856" y="5161"/>
                    <a:pt x="34465" y="4895"/>
                  </a:cubicBezTo>
                  <a:cubicBezTo>
                    <a:pt x="31897" y="4424"/>
                    <a:pt x="28757" y="3852"/>
                    <a:pt x="25612" y="3852"/>
                  </a:cubicBezTo>
                  <a:cubicBezTo>
                    <a:pt x="21524" y="3852"/>
                    <a:pt x="17429" y="4818"/>
                    <a:pt x="14576" y="8227"/>
                  </a:cubicBezTo>
                  <a:cubicBezTo>
                    <a:pt x="13594" y="9392"/>
                    <a:pt x="12388" y="10762"/>
                    <a:pt x="11100" y="12234"/>
                  </a:cubicBezTo>
                  <a:cubicBezTo>
                    <a:pt x="7911" y="15852"/>
                    <a:pt x="4293" y="19961"/>
                    <a:pt x="2474" y="22884"/>
                  </a:cubicBezTo>
                  <a:cubicBezTo>
                    <a:pt x="0" y="26849"/>
                    <a:pt x="82" y="31756"/>
                    <a:pt x="2678" y="33616"/>
                  </a:cubicBezTo>
                  <a:cubicBezTo>
                    <a:pt x="3476" y="34188"/>
                    <a:pt x="4498" y="35047"/>
                    <a:pt x="5581" y="35967"/>
                  </a:cubicBezTo>
                  <a:cubicBezTo>
                    <a:pt x="7768" y="37827"/>
                    <a:pt x="10262" y="39932"/>
                    <a:pt x="12409" y="40954"/>
                  </a:cubicBezTo>
                  <a:lnTo>
                    <a:pt x="13533" y="41486"/>
                  </a:lnTo>
                  <a:cubicBezTo>
                    <a:pt x="16395" y="42794"/>
                    <a:pt x="19359" y="44164"/>
                    <a:pt x="20688" y="46678"/>
                  </a:cubicBezTo>
                  <a:cubicBezTo>
                    <a:pt x="21096" y="47455"/>
                    <a:pt x="21730" y="48457"/>
                    <a:pt x="22507" y="49642"/>
                  </a:cubicBezTo>
                  <a:cubicBezTo>
                    <a:pt x="24510" y="52749"/>
                    <a:pt x="27270" y="57022"/>
                    <a:pt x="27147" y="59741"/>
                  </a:cubicBezTo>
                  <a:cubicBezTo>
                    <a:pt x="26984" y="63400"/>
                    <a:pt x="30030" y="76196"/>
                    <a:pt x="34220" y="77423"/>
                  </a:cubicBezTo>
                  <a:cubicBezTo>
                    <a:pt x="35774" y="77872"/>
                    <a:pt x="38677" y="78138"/>
                    <a:pt x="41865" y="78138"/>
                  </a:cubicBezTo>
                  <a:cubicBezTo>
                    <a:pt x="47528" y="78138"/>
                    <a:pt x="54069" y="77280"/>
                    <a:pt x="55500" y="74970"/>
                  </a:cubicBezTo>
                  <a:cubicBezTo>
                    <a:pt x="57460" y="71809"/>
                    <a:pt x="61191" y="69684"/>
                    <a:pt x="64547" y="69684"/>
                  </a:cubicBezTo>
                  <a:cubicBezTo>
                    <a:pt x="64903" y="69684"/>
                    <a:pt x="65254" y="69708"/>
                    <a:pt x="65598" y="69757"/>
                  </a:cubicBezTo>
                  <a:cubicBezTo>
                    <a:pt x="67127" y="69969"/>
                    <a:pt x="69800" y="70346"/>
                    <a:pt x="72659" y="70346"/>
                  </a:cubicBezTo>
                  <a:cubicBezTo>
                    <a:pt x="76148" y="70346"/>
                    <a:pt x="79915" y="69784"/>
                    <a:pt x="82218" y="67672"/>
                  </a:cubicBezTo>
                  <a:cubicBezTo>
                    <a:pt x="86265" y="63972"/>
                    <a:pt x="90946" y="58534"/>
                    <a:pt x="91294" y="49356"/>
                  </a:cubicBezTo>
                  <a:cubicBezTo>
                    <a:pt x="91376" y="47394"/>
                    <a:pt x="91498" y="45738"/>
                    <a:pt x="91601" y="44266"/>
                  </a:cubicBezTo>
                  <a:cubicBezTo>
                    <a:pt x="91969" y="39012"/>
                    <a:pt x="92153" y="36600"/>
                    <a:pt x="89025" y="34433"/>
                  </a:cubicBezTo>
                  <a:cubicBezTo>
                    <a:pt x="84977" y="31612"/>
                    <a:pt x="76985" y="23333"/>
                    <a:pt x="77148" y="19879"/>
                  </a:cubicBezTo>
                  <a:cubicBezTo>
                    <a:pt x="77209" y="18857"/>
                    <a:pt x="77496" y="17671"/>
                    <a:pt x="77802" y="16404"/>
                  </a:cubicBezTo>
                  <a:cubicBezTo>
                    <a:pt x="78579" y="13235"/>
                    <a:pt x="79458" y="9658"/>
                    <a:pt x="77128" y="6694"/>
                  </a:cubicBezTo>
                  <a:cubicBezTo>
                    <a:pt x="74590" y="3485"/>
                    <a:pt x="68342" y="1"/>
                    <a:pt x="6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"/>
          <p:cNvSpPr txBox="1"/>
          <p:nvPr>
            <p:ph idx="1" type="subTitle"/>
          </p:nvPr>
        </p:nvSpPr>
        <p:spPr>
          <a:xfrm>
            <a:off x="937625" y="3297199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4"/>
          <p:cNvSpPr txBox="1"/>
          <p:nvPr>
            <p:ph idx="2" type="subTitle"/>
          </p:nvPr>
        </p:nvSpPr>
        <p:spPr>
          <a:xfrm>
            <a:off x="3484348" y="3297199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4"/>
          <p:cNvSpPr txBox="1"/>
          <p:nvPr>
            <p:ph idx="3" type="subTitle"/>
          </p:nvPr>
        </p:nvSpPr>
        <p:spPr>
          <a:xfrm>
            <a:off x="6031075" y="3297199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4"/>
          <p:cNvSpPr txBox="1"/>
          <p:nvPr>
            <p:ph idx="4" type="subTitle"/>
          </p:nvPr>
        </p:nvSpPr>
        <p:spPr>
          <a:xfrm>
            <a:off x="937625" y="2419351"/>
            <a:ext cx="21753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300" name="Google Shape;300;p24"/>
          <p:cNvSpPr txBox="1"/>
          <p:nvPr>
            <p:ph idx="5" type="subTitle"/>
          </p:nvPr>
        </p:nvSpPr>
        <p:spPr>
          <a:xfrm>
            <a:off x="3484348" y="2419351"/>
            <a:ext cx="21753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301" name="Google Shape;301;p24"/>
          <p:cNvSpPr txBox="1"/>
          <p:nvPr>
            <p:ph idx="6" type="subTitle"/>
          </p:nvPr>
        </p:nvSpPr>
        <p:spPr>
          <a:xfrm>
            <a:off x="6031075" y="2419351"/>
            <a:ext cx="21753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302" name="Google Shape;30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03" name="Google Shape;303;p24"/>
          <p:cNvGrpSpPr/>
          <p:nvPr/>
        </p:nvGrpSpPr>
        <p:grpSpPr>
          <a:xfrm flipH="1" rot="6241120">
            <a:off x="7754380" y="-1235921"/>
            <a:ext cx="2520581" cy="2960181"/>
            <a:chOff x="-1410609" y="7592300"/>
            <a:chExt cx="2655854" cy="3119046"/>
          </a:xfrm>
        </p:grpSpPr>
        <p:sp>
          <p:nvSpPr>
            <p:cNvPr id="304" name="Google Shape;304;p24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24"/>
          <p:cNvGrpSpPr/>
          <p:nvPr/>
        </p:nvGrpSpPr>
        <p:grpSpPr>
          <a:xfrm rot="5037707">
            <a:off x="-736116" y="-2039947"/>
            <a:ext cx="2590178" cy="4797363"/>
            <a:chOff x="2818788" y="4704624"/>
            <a:chExt cx="3153535" cy="5840777"/>
          </a:xfrm>
        </p:grpSpPr>
        <p:sp>
          <p:nvSpPr>
            <p:cNvPr id="310" name="Google Shape;310;p24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4" name="Google Shape;314;p24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315" name="Google Shape;315;p24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4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4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4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1" name="Google Shape;321;p25"/>
          <p:cNvSpPr txBox="1"/>
          <p:nvPr>
            <p:ph idx="1" type="subTitle"/>
          </p:nvPr>
        </p:nvSpPr>
        <p:spPr>
          <a:xfrm>
            <a:off x="3409500" y="1667625"/>
            <a:ext cx="2325000" cy="22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5"/>
          <p:cNvSpPr txBox="1"/>
          <p:nvPr>
            <p:ph idx="2" type="subTitle"/>
          </p:nvPr>
        </p:nvSpPr>
        <p:spPr>
          <a:xfrm>
            <a:off x="890003" y="1667625"/>
            <a:ext cx="2325000" cy="22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5"/>
          <p:cNvSpPr txBox="1"/>
          <p:nvPr>
            <p:ph idx="3" type="subTitle"/>
          </p:nvPr>
        </p:nvSpPr>
        <p:spPr>
          <a:xfrm>
            <a:off x="5928997" y="1667625"/>
            <a:ext cx="2325000" cy="22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6"/>
          <p:cNvSpPr txBox="1"/>
          <p:nvPr>
            <p:ph idx="1" type="subTitle"/>
          </p:nvPr>
        </p:nvSpPr>
        <p:spPr>
          <a:xfrm>
            <a:off x="2187169" y="21159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26"/>
          <p:cNvSpPr txBox="1"/>
          <p:nvPr>
            <p:ph idx="2" type="subTitle"/>
          </p:nvPr>
        </p:nvSpPr>
        <p:spPr>
          <a:xfrm>
            <a:off x="5665748" y="211595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26"/>
          <p:cNvSpPr txBox="1"/>
          <p:nvPr>
            <p:ph idx="3" type="subTitle"/>
          </p:nvPr>
        </p:nvSpPr>
        <p:spPr>
          <a:xfrm>
            <a:off x="2187169" y="37588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26"/>
          <p:cNvSpPr txBox="1"/>
          <p:nvPr>
            <p:ph idx="4" type="subTitle"/>
          </p:nvPr>
        </p:nvSpPr>
        <p:spPr>
          <a:xfrm>
            <a:off x="5665748" y="37588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26"/>
          <p:cNvSpPr txBox="1"/>
          <p:nvPr>
            <p:ph idx="5" type="subTitle"/>
          </p:nvPr>
        </p:nvSpPr>
        <p:spPr>
          <a:xfrm>
            <a:off x="2187159" y="1337300"/>
            <a:ext cx="1978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0" name="Google Shape;330;p26"/>
          <p:cNvSpPr txBox="1"/>
          <p:nvPr>
            <p:ph idx="6" type="subTitle"/>
          </p:nvPr>
        </p:nvSpPr>
        <p:spPr>
          <a:xfrm>
            <a:off x="2187159" y="2980275"/>
            <a:ext cx="1978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1" name="Google Shape;331;p26"/>
          <p:cNvSpPr txBox="1"/>
          <p:nvPr>
            <p:ph idx="7" type="subTitle"/>
          </p:nvPr>
        </p:nvSpPr>
        <p:spPr>
          <a:xfrm>
            <a:off x="5665734" y="1337300"/>
            <a:ext cx="1978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2" name="Google Shape;332;p26"/>
          <p:cNvSpPr txBox="1"/>
          <p:nvPr>
            <p:ph idx="8" type="subTitle"/>
          </p:nvPr>
        </p:nvSpPr>
        <p:spPr>
          <a:xfrm>
            <a:off x="5665734" y="2980275"/>
            <a:ext cx="1978200" cy="8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3" name="Google Shape;33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34" name="Google Shape;334;p26"/>
          <p:cNvGrpSpPr/>
          <p:nvPr/>
        </p:nvGrpSpPr>
        <p:grpSpPr>
          <a:xfrm flipH="1" rot="-9949568">
            <a:off x="7697069" y="-940634"/>
            <a:ext cx="2520653" cy="2960265"/>
            <a:chOff x="-1410609" y="7592300"/>
            <a:chExt cx="2655854" cy="3119046"/>
          </a:xfrm>
        </p:grpSpPr>
        <p:sp>
          <p:nvSpPr>
            <p:cNvPr id="335" name="Google Shape;335;p26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" name="Google Shape;340;p26"/>
          <p:cNvGrpSpPr/>
          <p:nvPr/>
        </p:nvGrpSpPr>
        <p:grpSpPr>
          <a:xfrm rot="152409">
            <a:off x="-355469" y="2598417"/>
            <a:ext cx="2590020" cy="4797071"/>
            <a:chOff x="2818788" y="4704624"/>
            <a:chExt cx="3153535" cy="5840777"/>
          </a:xfrm>
        </p:grpSpPr>
        <p:sp>
          <p:nvSpPr>
            <p:cNvPr id="341" name="Google Shape;341;p26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" name="Google Shape;345;p26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346" name="Google Shape;346;p26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6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7"/>
          <p:cNvSpPr txBox="1"/>
          <p:nvPr>
            <p:ph idx="1" type="subTitle"/>
          </p:nvPr>
        </p:nvSpPr>
        <p:spPr>
          <a:xfrm>
            <a:off x="940602" y="2126976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27"/>
          <p:cNvSpPr txBox="1"/>
          <p:nvPr>
            <p:ph idx="2" type="subTitle"/>
          </p:nvPr>
        </p:nvSpPr>
        <p:spPr>
          <a:xfrm>
            <a:off x="3530850" y="2126976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27"/>
          <p:cNvSpPr txBox="1"/>
          <p:nvPr>
            <p:ph idx="3" type="subTitle"/>
          </p:nvPr>
        </p:nvSpPr>
        <p:spPr>
          <a:xfrm>
            <a:off x="940602" y="3785800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7"/>
          <p:cNvSpPr txBox="1"/>
          <p:nvPr>
            <p:ph idx="4" type="subTitle"/>
          </p:nvPr>
        </p:nvSpPr>
        <p:spPr>
          <a:xfrm>
            <a:off x="3530850" y="3785800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7"/>
          <p:cNvSpPr txBox="1"/>
          <p:nvPr>
            <p:ph idx="5" type="subTitle"/>
          </p:nvPr>
        </p:nvSpPr>
        <p:spPr>
          <a:xfrm>
            <a:off x="6121098" y="2126976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27"/>
          <p:cNvSpPr txBox="1"/>
          <p:nvPr>
            <p:ph idx="6" type="subTitle"/>
          </p:nvPr>
        </p:nvSpPr>
        <p:spPr>
          <a:xfrm>
            <a:off x="6121098" y="3785800"/>
            <a:ext cx="2082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7"/>
          <p:cNvSpPr txBox="1"/>
          <p:nvPr>
            <p:ph idx="7" type="subTitle"/>
          </p:nvPr>
        </p:nvSpPr>
        <p:spPr>
          <a:xfrm>
            <a:off x="941550" y="14402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8" name="Google Shape;358;p27"/>
          <p:cNvSpPr txBox="1"/>
          <p:nvPr>
            <p:ph idx="8" type="subTitle"/>
          </p:nvPr>
        </p:nvSpPr>
        <p:spPr>
          <a:xfrm>
            <a:off x="3531799" y="14402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9" name="Google Shape;359;p27"/>
          <p:cNvSpPr txBox="1"/>
          <p:nvPr>
            <p:ph idx="9" type="subTitle"/>
          </p:nvPr>
        </p:nvSpPr>
        <p:spPr>
          <a:xfrm>
            <a:off x="6122049" y="14402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0" name="Google Shape;360;p27"/>
          <p:cNvSpPr txBox="1"/>
          <p:nvPr>
            <p:ph idx="13" type="subTitle"/>
          </p:nvPr>
        </p:nvSpPr>
        <p:spPr>
          <a:xfrm>
            <a:off x="941550" y="30989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14" type="subTitle"/>
          </p:nvPr>
        </p:nvSpPr>
        <p:spPr>
          <a:xfrm>
            <a:off x="3531799" y="30989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2" name="Google Shape;362;p27"/>
          <p:cNvSpPr txBox="1"/>
          <p:nvPr>
            <p:ph idx="15" type="subTitle"/>
          </p:nvPr>
        </p:nvSpPr>
        <p:spPr>
          <a:xfrm>
            <a:off x="6122049" y="3098925"/>
            <a:ext cx="2080500" cy="7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3" name="Google Shape;36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64" name="Google Shape;364;p27"/>
          <p:cNvGrpSpPr/>
          <p:nvPr/>
        </p:nvGrpSpPr>
        <p:grpSpPr>
          <a:xfrm flipH="1" rot="-767758">
            <a:off x="-1538401" y="-901125"/>
            <a:ext cx="2520592" cy="2960193"/>
            <a:chOff x="-1410609" y="7592300"/>
            <a:chExt cx="2655854" cy="3119046"/>
          </a:xfrm>
        </p:grpSpPr>
        <p:sp>
          <p:nvSpPr>
            <p:cNvPr id="365" name="Google Shape;365;p27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27"/>
          <p:cNvGrpSpPr/>
          <p:nvPr/>
        </p:nvGrpSpPr>
        <p:grpSpPr>
          <a:xfrm rot="-5902367">
            <a:off x="7606072" y="2022658"/>
            <a:ext cx="2590169" cy="4797348"/>
            <a:chOff x="2818788" y="4704624"/>
            <a:chExt cx="3153535" cy="5840777"/>
          </a:xfrm>
        </p:grpSpPr>
        <p:sp>
          <p:nvSpPr>
            <p:cNvPr id="371" name="Google Shape;371;p27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5" name="Google Shape;375;p27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376" name="Google Shape;376;p27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7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7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7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8"/>
          <p:cNvSpPr txBox="1"/>
          <p:nvPr>
            <p:ph hasCustomPrompt="1" type="title"/>
          </p:nvPr>
        </p:nvSpPr>
        <p:spPr>
          <a:xfrm>
            <a:off x="709125" y="638357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2" name="Google Shape;382;p28"/>
          <p:cNvSpPr txBox="1"/>
          <p:nvPr>
            <p:ph idx="1" type="subTitle"/>
          </p:nvPr>
        </p:nvSpPr>
        <p:spPr>
          <a:xfrm>
            <a:off x="709125" y="1327277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3" name="Google Shape;383;p28"/>
          <p:cNvSpPr txBox="1"/>
          <p:nvPr>
            <p:ph hasCustomPrompt="1" idx="2" type="title"/>
          </p:nvPr>
        </p:nvSpPr>
        <p:spPr>
          <a:xfrm>
            <a:off x="709125" y="1990612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4" name="Google Shape;384;p28"/>
          <p:cNvSpPr txBox="1"/>
          <p:nvPr>
            <p:ph idx="3" type="subTitle"/>
          </p:nvPr>
        </p:nvSpPr>
        <p:spPr>
          <a:xfrm>
            <a:off x="709125" y="2679533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5" name="Google Shape;385;p28"/>
          <p:cNvSpPr txBox="1"/>
          <p:nvPr>
            <p:ph hasCustomPrompt="1" idx="4" type="title"/>
          </p:nvPr>
        </p:nvSpPr>
        <p:spPr>
          <a:xfrm>
            <a:off x="709125" y="334286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6" name="Google Shape;386;p28"/>
          <p:cNvSpPr txBox="1"/>
          <p:nvPr>
            <p:ph idx="5" type="subTitle"/>
          </p:nvPr>
        </p:nvSpPr>
        <p:spPr>
          <a:xfrm>
            <a:off x="709125" y="4031789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87" name="Google Shape;387;p28"/>
          <p:cNvGrpSpPr/>
          <p:nvPr/>
        </p:nvGrpSpPr>
        <p:grpSpPr>
          <a:xfrm rot="-6658926">
            <a:off x="7307567" y="-1301051"/>
            <a:ext cx="2859255" cy="3357921"/>
            <a:chOff x="-1410609" y="7592300"/>
            <a:chExt cx="2655854" cy="3119046"/>
          </a:xfrm>
        </p:grpSpPr>
        <p:sp>
          <p:nvSpPr>
            <p:cNvPr id="388" name="Google Shape;388;p28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"/>
          <p:cNvSpPr txBox="1"/>
          <p:nvPr>
            <p:ph type="ctrTitle"/>
          </p:nvPr>
        </p:nvSpPr>
        <p:spPr>
          <a:xfrm>
            <a:off x="2205150" y="552450"/>
            <a:ext cx="4733700" cy="87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4800"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5" name="Google Shape;395;p29"/>
          <p:cNvSpPr txBox="1"/>
          <p:nvPr>
            <p:ph idx="1" type="subTitle"/>
          </p:nvPr>
        </p:nvSpPr>
        <p:spPr>
          <a:xfrm>
            <a:off x="2205150" y="1506850"/>
            <a:ext cx="4733700" cy="14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Cabin"/>
                <a:ea typeface="Cabin"/>
                <a:cs typeface="Cabin"/>
                <a:sym typeface="Cab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6" name="Google Shape;396;p29"/>
          <p:cNvSpPr txBox="1"/>
          <p:nvPr/>
        </p:nvSpPr>
        <p:spPr>
          <a:xfrm>
            <a:off x="2205150" y="3650050"/>
            <a:ext cx="4733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b="1" sz="1200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30"/>
          <p:cNvGrpSpPr/>
          <p:nvPr/>
        </p:nvGrpSpPr>
        <p:grpSpPr>
          <a:xfrm rot="-6299805">
            <a:off x="7425002" y="-807639"/>
            <a:ext cx="2520742" cy="2960370"/>
            <a:chOff x="-1410609" y="7592300"/>
            <a:chExt cx="2655854" cy="3119046"/>
          </a:xfrm>
        </p:grpSpPr>
        <p:sp>
          <p:nvSpPr>
            <p:cNvPr id="399" name="Google Shape;399;p30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" name="Google Shape;404;p30"/>
          <p:cNvGrpSpPr/>
          <p:nvPr/>
        </p:nvGrpSpPr>
        <p:grpSpPr>
          <a:xfrm rot="-5400000">
            <a:off x="6497777" y="2396512"/>
            <a:ext cx="2590313" cy="4797615"/>
            <a:chOff x="2818788" y="4704624"/>
            <a:chExt cx="3153535" cy="5840777"/>
          </a:xfrm>
        </p:grpSpPr>
        <p:sp>
          <p:nvSpPr>
            <p:cNvPr id="405" name="Google Shape;405;p30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9" name="Google Shape;409;p30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410" name="Google Shape;410;p30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0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/>
          <p:nvPr>
            <p:ph idx="1" type="body"/>
          </p:nvPr>
        </p:nvSpPr>
        <p:spPr>
          <a:xfrm>
            <a:off x="3733800" y="539500"/>
            <a:ext cx="4689900" cy="4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ed Hat Display"/>
              <a:buChar char="■"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2285400"/>
            <a:ext cx="286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31"/>
          <p:cNvGrpSpPr/>
          <p:nvPr/>
        </p:nvGrpSpPr>
        <p:grpSpPr>
          <a:xfrm rot="9427679">
            <a:off x="-994839" y="-312419"/>
            <a:ext cx="2520736" cy="2960363"/>
            <a:chOff x="-1410609" y="7592300"/>
            <a:chExt cx="2655854" cy="3119046"/>
          </a:xfrm>
        </p:grpSpPr>
        <p:sp>
          <p:nvSpPr>
            <p:cNvPr id="416" name="Google Shape;416;p31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1"/>
          <p:cNvGrpSpPr/>
          <p:nvPr/>
        </p:nvGrpSpPr>
        <p:grpSpPr>
          <a:xfrm rot="10800000">
            <a:off x="7135744" y="-1127888"/>
            <a:ext cx="2590313" cy="4797615"/>
            <a:chOff x="2818788" y="4704624"/>
            <a:chExt cx="3153535" cy="5840777"/>
          </a:xfrm>
        </p:grpSpPr>
        <p:sp>
          <p:nvSpPr>
            <p:cNvPr id="422" name="Google Shape;422;p31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" name="Google Shape;426;p31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427" name="Google Shape;427;p31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31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31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31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32"/>
          <p:cNvGrpSpPr/>
          <p:nvPr/>
        </p:nvGrpSpPr>
        <p:grpSpPr>
          <a:xfrm rot="-4452244">
            <a:off x="3734009" y="2643379"/>
            <a:ext cx="2590373" cy="4797725"/>
            <a:chOff x="2818788" y="4704624"/>
            <a:chExt cx="3153535" cy="5840777"/>
          </a:xfrm>
        </p:grpSpPr>
        <p:sp>
          <p:nvSpPr>
            <p:cNvPr id="433" name="Google Shape;433;p32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" name="Google Shape;437;p32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2" name="Google Shape;442;p32"/>
          <p:cNvGrpSpPr/>
          <p:nvPr/>
        </p:nvGrpSpPr>
        <p:grpSpPr>
          <a:xfrm rot="-3239994">
            <a:off x="2040170" y="-1137451"/>
            <a:ext cx="2612514" cy="2215221"/>
            <a:chOff x="-3942141" y="8462497"/>
            <a:chExt cx="2773345" cy="2351593"/>
          </a:xfrm>
        </p:grpSpPr>
        <p:sp>
          <p:nvSpPr>
            <p:cNvPr id="443" name="Google Shape;443;p32"/>
            <p:cNvSpPr/>
            <p:nvPr/>
          </p:nvSpPr>
          <p:spPr>
            <a:xfrm>
              <a:off x="-3664063" y="8709366"/>
              <a:ext cx="2302719" cy="1891230"/>
            </a:xfrm>
            <a:custGeom>
              <a:rect b="b" l="l" r="r" t="t"/>
              <a:pathLst>
                <a:path extrusionOk="0" h="62842" w="76515">
                  <a:moveTo>
                    <a:pt x="54743" y="251"/>
                  </a:moveTo>
                  <a:cubicBezTo>
                    <a:pt x="55173" y="251"/>
                    <a:pt x="55557" y="283"/>
                    <a:pt x="55888" y="351"/>
                  </a:cubicBezTo>
                  <a:cubicBezTo>
                    <a:pt x="59036" y="1005"/>
                    <a:pt x="61960" y="2886"/>
                    <a:pt x="62818" y="4869"/>
                  </a:cubicBezTo>
                  <a:cubicBezTo>
                    <a:pt x="63186" y="5666"/>
                    <a:pt x="62920" y="6954"/>
                    <a:pt x="62614" y="8446"/>
                  </a:cubicBezTo>
                  <a:cubicBezTo>
                    <a:pt x="62164" y="10756"/>
                    <a:pt x="61592" y="13597"/>
                    <a:pt x="62879" y="16275"/>
                  </a:cubicBezTo>
                  <a:cubicBezTo>
                    <a:pt x="64290" y="19198"/>
                    <a:pt x="67315" y="25147"/>
                    <a:pt x="68685" y="26598"/>
                  </a:cubicBezTo>
                  <a:cubicBezTo>
                    <a:pt x="70504" y="28561"/>
                    <a:pt x="74531" y="35634"/>
                    <a:pt x="74920" y="39211"/>
                  </a:cubicBezTo>
                  <a:lnTo>
                    <a:pt x="74940" y="39477"/>
                  </a:lnTo>
                  <a:cubicBezTo>
                    <a:pt x="75329" y="43115"/>
                    <a:pt x="76269" y="51681"/>
                    <a:pt x="67663" y="55892"/>
                  </a:cubicBezTo>
                  <a:cubicBezTo>
                    <a:pt x="65008" y="57193"/>
                    <a:pt x="62523" y="57539"/>
                    <a:pt x="60038" y="57539"/>
                  </a:cubicBezTo>
                  <a:cubicBezTo>
                    <a:pt x="58657" y="57539"/>
                    <a:pt x="57277" y="57432"/>
                    <a:pt x="55868" y="57323"/>
                  </a:cubicBezTo>
                  <a:cubicBezTo>
                    <a:pt x="54434" y="57218"/>
                    <a:pt x="52988" y="57110"/>
                    <a:pt x="51503" y="57110"/>
                  </a:cubicBezTo>
                  <a:cubicBezTo>
                    <a:pt x="48330" y="57110"/>
                    <a:pt x="44978" y="57605"/>
                    <a:pt x="41191" y="59694"/>
                  </a:cubicBezTo>
                  <a:cubicBezTo>
                    <a:pt x="37236" y="61873"/>
                    <a:pt x="34073" y="62577"/>
                    <a:pt x="31644" y="62577"/>
                  </a:cubicBezTo>
                  <a:cubicBezTo>
                    <a:pt x="30130" y="62577"/>
                    <a:pt x="28902" y="62303"/>
                    <a:pt x="27944" y="61942"/>
                  </a:cubicBezTo>
                  <a:cubicBezTo>
                    <a:pt x="25880" y="61186"/>
                    <a:pt x="24285" y="59714"/>
                    <a:pt x="23651" y="58018"/>
                  </a:cubicBezTo>
                  <a:cubicBezTo>
                    <a:pt x="23324" y="57159"/>
                    <a:pt x="22895" y="55646"/>
                    <a:pt x="22343" y="53725"/>
                  </a:cubicBezTo>
                  <a:cubicBezTo>
                    <a:pt x="20647" y="47756"/>
                    <a:pt x="18091" y="38700"/>
                    <a:pt x="14882" y="35368"/>
                  </a:cubicBezTo>
                  <a:cubicBezTo>
                    <a:pt x="14841" y="35327"/>
                    <a:pt x="11018" y="31791"/>
                    <a:pt x="6746" y="29419"/>
                  </a:cubicBezTo>
                  <a:cubicBezTo>
                    <a:pt x="3455" y="27580"/>
                    <a:pt x="286" y="23205"/>
                    <a:pt x="613" y="17583"/>
                  </a:cubicBezTo>
                  <a:cubicBezTo>
                    <a:pt x="941" y="12126"/>
                    <a:pt x="9567" y="3663"/>
                    <a:pt x="13594" y="3663"/>
                  </a:cubicBezTo>
                  <a:lnTo>
                    <a:pt x="13696" y="3642"/>
                  </a:lnTo>
                  <a:cubicBezTo>
                    <a:pt x="14821" y="3683"/>
                    <a:pt x="16681" y="4031"/>
                    <a:pt x="18827" y="4419"/>
                  </a:cubicBezTo>
                  <a:cubicBezTo>
                    <a:pt x="22571" y="5100"/>
                    <a:pt x="27204" y="5931"/>
                    <a:pt x="31378" y="5931"/>
                  </a:cubicBezTo>
                  <a:cubicBezTo>
                    <a:pt x="33722" y="5931"/>
                    <a:pt x="35920" y="5669"/>
                    <a:pt x="37736" y="4971"/>
                  </a:cubicBezTo>
                  <a:cubicBezTo>
                    <a:pt x="41603" y="3465"/>
                    <a:pt x="50426" y="251"/>
                    <a:pt x="54743" y="251"/>
                  </a:cubicBezTo>
                  <a:close/>
                  <a:moveTo>
                    <a:pt x="54727" y="1"/>
                  </a:moveTo>
                  <a:cubicBezTo>
                    <a:pt x="50361" y="1"/>
                    <a:pt x="41512" y="3222"/>
                    <a:pt x="37634" y="4726"/>
                  </a:cubicBezTo>
                  <a:cubicBezTo>
                    <a:pt x="35847" y="5414"/>
                    <a:pt x="33681" y="5672"/>
                    <a:pt x="31368" y="5672"/>
                  </a:cubicBezTo>
                  <a:cubicBezTo>
                    <a:pt x="27223" y="5672"/>
                    <a:pt x="22607" y="4843"/>
                    <a:pt x="18868" y="4174"/>
                  </a:cubicBezTo>
                  <a:cubicBezTo>
                    <a:pt x="16701" y="3785"/>
                    <a:pt x="14841" y="3438"/>
                    <a:pt x="13696" y="3397"/>
                  </a:cubicBezTo>
                  <a:cubicBezTo>
                    <a:pt x="13666" y="3396"/>
                    <a:pt x="13636" y="3395"/>
                    <a:pt x="13606" y="3395"/>
                  </a:cubicBezTo>
                  <a:cubicBezTo>
                    <a:pt x="11676" y="3395"/>
                    <a:pt x="8560" y="5304"/>
                    <a:pt x="5622" y="8303"/>
                  </a:cubicBezTo>
                  <a:cubicBezTo>
                    <a:pt x="2474" y="11512"/>
                    <a:pt x="491" y="14987"/>
                    <a:pt x="348" y="17563"/>
                  </a:cubicBezTo>
                  <a:cubicBezTo>
                    <a:pt x="0" y="23307"/>
                    <a:pt x="3250" y="27764"/>
                    <a:pt x="6603" y="29644"/>
                  </a:cubicBezTo>
                  <a:cubicBezTo>
                    <a:pt x="10794" y="31975"/>
                    <a:pt x="14575" y="35429"/>
                    <a:pt x="14698" y="35552"/>
                  </a:cubicBezTo>
                  <a:cubicBezTo>
                    <a:pt x="17846" y="38843"/>
                    <a:pt x="20401" y="47858"/>
                    <a:pt x="22098" y="53807"/>
                  </a:cubicBezTo>
                  <a:cubicBezTo>
                    <a:pt x="22629" y="55728"/>
                    <a:pt x="23079" y="57241"/>
                    <a:pt x="23406" y="58120"/>
                  </a:cubicBezTo>
                  <a:cubicBezTo>
                    <a:pt x="24060" y="59898"/>
                    <a:pt x="25716" y="61411"/>
                    <a:pt x="27842" y="62188"/>
                  </a:cubicBezTo>
                  <a:cubicBezTo>
                    <a:pt x="29069" y="62637"/>
                    <a:pt x="30356" y="62842"/>
                    <a:pt x="31644" y="62842"/>
                  </a:cubicBezTo>
                  <a:cubicBezTo>
                    <a:pt x="34118" y="62842"/>
                    <a:pt x="37307" y="62126"/>
                    <a:pt x="41293" y="59939"/>
                  </a:cubicBezTo>
                  <a:cubicBezTo>
                    <a:pt x="45051" y="57871"/>
                    <a:pt x="48389" y="57379"/>
                    <a:pt x="51542" y="57379"/>
                  </a:cubicBezTo>
                  <a:cubicBezTo>
                    <a:pt x="53002" y="57379"/>
                    <a:pt x="54423" y="57485"/>
                    <a:pt x="55827" y="57588"/>
                  </a:cubicBezTo>
                  <a:cubicBezTo>
                    <a:pt x="57244" y="57697"/>
                    <a:pt x="58634" y="57804"/>
                    <a:pt x="60024" y="57804"/>
                  </a:cubicBezTo>
                  <a:cubicBezTo>
                    <a:pt x="62542" y="57804"/>
                    <a:pt x="65065" y="57454"/>
                    <a:pt x="67765" y="56137"/>
                  </a:cubicBezTo>
                  <a:cubicBezTo>
                    <a:pt x="76514" y="51844"/>
                    <a:pt x="75574" y="43156"/>
                    <a:pt x="75185" y="39456"/>
                  </a:cubicBezTo>
                  <a:lnTo>
                    <a:pt x="75145" y="39191"/>
                  </a:lnTo>
                  <a:cubicBezTo>
                    <a:pt x="74756" y="35572"/>
                    <a:pt x="70688" y="28418"/>
                    <a:pt x="68848" y="26435"/>
                  </a:cubicBezTo>
                  <a:cubicBezTo>
                    <a:pt x="67499" y="25004"/>
                    <a:pt x="64494" y="19096"/>
                    <a:pt x="63104" y="16173"/>
                  </a:cubicBezTo>
                  <a:cubicBezTo>
                    <a:pt x="61857" y="13577"/>
                    <a:pt x="62409" y="10756"/>
                    <a:pt x="62859" y="8507"/>
                  </a:cubicBezTo>
                  <a:cubicBezTo>
                    <a:pt x="63166" y="6954"/>
                    <a:pt x="63431" y="5625"/>
                    <a:pt x="63043" y="4766"/>
                  </a:cubicBezTo>
                  <a:cubicBezTo>
                    <a:pt x="62123" y="2681"/>
                    <a:pt x="59200" y="780"/>
                    <a:pt x="55909" y="106"/>
                  </a:cubicBezTo>
                  <a:cubicBezTo>
                    <a:pt x="55568" y="34"/>
                    <a:pt x="55171" y="1"/>
                    <a:pt x="54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-3112241" y="9085102"/>
              <a:ext cx="1307959" cy="1126727"/>
            </a:xfrm>
            <a:custGeom>
              <a:rect b="b" l="l" r="r" t="t"/>
              <a:pathLst>
                <a:path extrusionOk="0" h="37439" w="43461">
                  <a:moveTo>
                    <a:pt x="31765" y="249"/>
                  </a:moveTo>
                  <a:cubicBezTo>
                    <a:pt x="33416" y="249"/>
                    <a:pt x="34958" y="3093"/>
                    <a:pt x="36735" y="6386"/>
                  </a:cubicBezTo>
                  <a:cubicBezTo>
                    <a:pt x="37798" y="8390"/>
                    <a:pt x="38922" y="10434"/>
                    <a:pt x="40210" y="12212"/>
                  </a:cubicBezTo>
                  <a:cubicBezTo>
                    <a:pt x="42274" y="15013"/>
                    <a:pt x="43174" y="18549"/>
                    <a:pt x="42561" y="21472"/>
                  </a:cubicBezTo>
                  <a:cubicBezTo>
                    <a:pt x="42193" y="23210"/>
                    <a:pt x="41273" y="24580"/>
                    <a:pt x="40005" y="25316"/>
                  </a:cubicBezTo>
                  <a:cubicBezTo>
                    <a:pt x="38390" y="26235"/>
                    <a:pt x="36592" y="27891"/>
                    <a:pt x="34711" y="29670"/>
                  </a:cubicBezTo>
                  <a:cubicBezTo>
                    <a:pt x="32401" y="31816"/>
                    <a:pt x="29784" y="34269"/>
                    <a:pt x="26963" y="35802"/>
                  </a:cubicBezTo>
                  <a:cubicBezTo>
                    <a:pt x="25229" y="36727"/>
                    <a:pt x="23306" y="37196"/>
                    <a:pt x="21375" y="37196"/>
                  </a:cubicBezTo>
                  <a:cubicBezTo>
                    <a:pt x="20188" y="37196"/>
                    <a:pt x="18998" y="37019"/>
                    <a:pt x="17846" y="36661"/>
                  </a:cubicBezTo>
                  <a:cubicBezTo>
                    <a:pt x="15925" y="36048"/>
                    <a:pt x="14473" y="35005"/>
                    <a:pt x="13860" y="33799"/>
                  </a:cubicBezTo>
                  <a:cubicBezTo>
                    <a:pt x="12245" y="30569"/>
                    <a:pt x="10794" y="25213"/>
                    <a:pt x="10549" y="21595"/>
                  </a:cubicBezTo>
                  <a:cubicBezTo>
                    <a:pt x="10405" y="19224"/>
                    <a:pt x="8034" y="17118"/>
                    <a:pt x="5540" y="14890"/>
                  </a:cubicBezTo>
                  <a:cubicBezTo>
                    <a:pt x="3966" y="13500"/>
                    <a:pt x="2331" y="12049"/>
                    <a:pt x="1329" y="10536"/>
                  </a:cubicBezTo>
                  <a:cubicBezTo>
                    <a:pt x="471" y="9289"/>
                    <a:pt x="266" y="7674"/>
                    <a:pt x="839" y="6264"/>
                  </a:cubicBezTo>
                  <a:cubicBezTo>
                    <a:pt x="1636" y="4097"/>
                    <a:pt x="3762" y="2482"/>
                    <a:pt x="5356" y="2053"/>
                  </a:cubicBezTo>
                  <a:cubicBezTo>
                    <a:pt x="5646" y="1967"/>
                    <a:pt x="5950" y="1925"/>
                    <a:pt x="6256" y="1925"/>
                  </a:cubicBezTo>
                  <a:cubicBezTo>
                    <a:pt x="6317" y="1925"/>
                    <a:pt x="6378" y="1927"/>
                    <a:pt x="6440" y="1930"/>
                  </a:cubicBezTo>
                  <a:cubicBezTo>
                    <a:pt x="7687" y="1930"/>
                    <a:pt x="9363" y="2257"/>
                    <a:pt x="11223" y="2625"/>
                  </a:cubicBezTo>
                  <a:cubicBezTo>
                    <a:pt x="13454" y="3059"/>
                    <a:pt x="15903" y="3537"/>
                    <a:pt x="18115" y="3537"/>
                  </a:cubicBezTo>
                  <a:cubicBezTo>
                    <a:pt x="18923" y="3537"/>
                    <a:pt x="19700" y="3473"/>
                    <a:pt x="20422" y="3320"/>
                  </a:cubicBezTo>
                  <a:cubicBezTo>
                    <a:pt x="22507" y="2850"/>
                    <a:pt x="24572" y="2278"/>
                    <a:pt x="26595" y="1562"/>
                  </a:cubicBezTo>
                  <a:cubicBezTo>
                    <a:pt x="28537" y="928"/>
                    <a:pt x="30193" y="397"/>
                    <a:pt x="31645" y="254"/>
                  </a:cubicBezTo>
                  <a:cubicBezTo>
                    <a:pt x="31685" y="250"/>
                    <a:pt x="31725" y="249"/>
                    <a:pt x="31765" y="249"/>
                  </a:cubicBezTo>
                  <a:close/>
                  <a:moveTo>
                    <a:pt x="31789" y="0"/>
                  </a:moveTo>
                  <a:cubicBezTo>
                    <a:pt x="31735" y="0"/>
                    <a:pt x="31679" y="3"/>
                    <a:pt x="31624" y="8"/>
                  </a:cubicBezTo>
                  <a:cubicBezTo>
                    <a:pt x="30152" y="131"/>
                    <a:pt x="28476" y="683"/>
                    <a:pt x="26514" y="1317"/>
                  </a:cubicBezTo>
                  <a:cubicBezTo>
                    <a:pt x="24510" y="2032"/>
                    <a:pt x="22446" y="2605"/>
                    <a:pt x="20361" y="3075"/>
                  </a:cubicBezTo>
                  <a:cubicBezTo>
                    <a:pt x="19671" y="3219"/>
                    <a:pt x="18927" y="3280"/>
                    <a:pt x="18150" y="3280"/>
                  </a:cubicBezTo>
                  <a:cubicBezTo>
                    <a:pt x="15956" y="3280"/>
                    <a:pt x="13498" y="2797"/>
                    <a:pt x="11264" y="2359"/>
                  </a:cubicBezTo>
                  <a:cubicBezTo>
                    <a:pt x="9386" y="1993"/>
                    <a:pt x="7702" y="1661"/>
                    <a:pt x="6425" y="1661"/>
                  </a:cubicBezTo>
                  <a:cubicBezTo>
                    <a:pt x="5992" y="1661"/>
                    <a:pt x="5606" y="1699"/>
                    <a:pt x="5275" y="1787"/>
                  </a:cubicBezTo>
                  <a:cubicBezTo>
                    <a:pt x="3639" y="2237"/>
                    <a:pt x="1432" y="3933"/>
                    <a:pt x="593" y="6161"/>
                  </a:cubicBezTo>
                  <a:cubicBezTo>
                    <a:pt x="1" y="7654"/>
                    <a:pt x="205" y="9350"/>
                    <a:pt x="1125" y="10679"/>
                  </a:cubicBezTo>
                  <a:cubicBezTo>
                    <a:pt x="2147" y="12212"/>
                    <a:pt x="3782" y="13664"/>
                    <a:pt x="5377" y="15074"/>
                  </a:cubicBezTo>
                  <a:cubicBezTo>
                    <a:pt x="7830" y="17282"/>
                    <a:pt x="10160" y="19347"/>
                    <a:pt x="10303" y="21595"/>
                  </a:cubicBezTo>
                  <a:cubicBezTo>
                    <a:pt x="10549" y="25254"/>
                    <a:pt x="12000" y="30671"/>
                    <a:pt x="13635" y="33922"/>
                  </a:cubicBezTo>
                  <a:cubicBezTo>
                    <a:pt x="14269" y="35189"/>
                    <a:pt x="15782" y="36272"/>
                    <a:pt x="17765" y="36886"/>
                  </a:cubicBezTo>
                  <a:cubicBezTo>
                    <a:pt x="18930" y="37254"/>
                    <a:pt x="20156" y="37438"/>
                    <a:pt x="21383" y="37438"/>
                  </a:cubicBezTo>
                  <a:cubicBezTo>
                    <a:pt x="21423" y="37438"/>
                    <a:pt x="21463" y="37438"/>
                    <a:pt x="21503" y="37438"/>
                  </a:cubicBezTo>
                  <a:cubicBezTo>
                    <a:pt x="23465" y="37438"/>
                    <a:pt x="25384" y="36949"/>
                    <a:pt x="27107" y="36027"/>
                  </a:cubicBezTo>
                  <a:cubicBezTo>
                    <a:pt x="29948" y="34453"/>
                    <a:pt x="32565" y="32020"/>
                    <a:pt x="34895" y="29854"/>
                  </a:cubicBezTo>
                  <a:cubicBezTo>
                    <a:pt x="36776" y="28096"/>
                    <a:pt x="38554" y="26440"/>
                    <a:pt x="40128" y="25540"/>
                  </a:cubicBezTo>
                  <a:cubicBezTo>
                    <a:pt x="41477" y="24764"/>
                    <a:pt x="42438" y="23353"/>
                    <a:pt x="42826" y="21513"/>
                  </a:cubicBezTo>
                  <a:cubicBezTo>
                    <a:pt x="43460" y="18549"/>
                    <a:pt x="42540" y="14911"/>
                    <a:pt x="40435" y="12069"/>
                  </a:cubicBezTo>
                  <a:cubicBezTo>
                    <a:pt x="39126" y="10311"/>
                    <a:pt x="38022" y="8247"/>
                    <a:pt x="36960" y="6264"/>
                  </a:cubicBezTo>
                  <a:cubicBezTo>
                    <a:pt x="35154" y="2911"/>
                    <a:pt x="33599" y="0"/>
                    <a:pt x="3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-2589310" y="9435287"/>
              <a:ext cx="462650" cy="452930"/>
            </a:xfrm>
            <a:custGeom>
              <a:rect b="b" l="l" r="r" t="t"/>
              <a:pathLst>
                <a:path extrusionOk="0" h="15050" w="15373">
                  <a:moveTo>
                    <a:pt x="7482" y="249"/>
                  </a:moveTo>
                  <a:cubicBezTo>
                    <a:pt x="10201" y="249"/>
                    <a:pt x="12061" y="781"/>
                    <a:pt x="13124" y="1864"/>
                  </a:cubicBezTo>
                  <a:cubicBezTo>
                    <a:pt x="14821" y="3540"/>
                    <a:pt x="14453" y="5932"/>
                    <a:pt x="11836" y="10654"/>
                  </a:cubicBezTo>
                  <a:cubicBezTo>
                    <a:pt x="9905" y="14140"/>
                    <a:pt x="7576" y="14803"/>
                    <a:pt x="5071" y="14803"/>
                  </a:cubicBezTo>
                  <a:cubicBezTo>
                    <a:pt x="4315" y="14803"/>
                    <a:pt x="3542" y="14743"/>
                    <a:pt x="2760" y="14681"/>
                  </a:cubicBezTo>
                  <a:cubicBezTo>
                    <a:pt x="675" y="14538"/>
                    <a:pt x="716" y="12392"/>
                    <a:pt x="777" y="9939"/>
                  </a:cubicBezTo>
                  <a:cubicBezTo>
                    <a:pt x="797" y="8651"/>
                    <a:pt x="818" y="7322"/>
                    <a:pt x="573" y="6096"/>
                  </a:cubicBezTo>
                  <a:cubicBezTo>
                    <a:pt x="266" y="4644"/>
                    <a:pt x="491" y="3377"/>
                    <a:pt x="1227" y="2355"/>
                  </a:cubicBezTo>
                  <a:cubicBezTo>
                    <a:pt x="2065" y="1251"/>
                    <a:pt x="3455" y="515"/>
                    <a:pt x="5070" y="372"/>
                  </a:cubicBezTo>
                  <a:cubicBezTo>
                    <a:pt x="5928" y="290"/>
                    <a:pt x="6746" y="249"/>
                    <a:pt x="7482" y="249"/>
                  </a:cubicBezTo>
                  <a:close/>
                  <a:moveTo>
                    <a:pt x="7522" y="1"/>
                  </a:moveTo>
                  <a:cubicBezTo>
                    <a:pt x="6763" y="1"/>
                    <a:pt x="5939" y="43"/>
                    <a:pt x="5049" y="127"/>
                  </a:cubicBezTo>
                  <a:cubicBezTo>
                    <a:pt x="3353" y="270"/>
                    <a:pt x="1901" y="1026"/>
                    <a:pt x="1043" y="2191"/>
                  </a:cubicBezTo>
                  <a:cubicBezTo>
                    <a:pt x="245" y="3275"/>
                    <a:pt x="0" y="4644"/>
                    <a:pt x="327" y="6157"/>
                  </a:cubicBezTo>
                  <a:cubicBezTo>
                    <a:pt x="593" y="7343"/>
                    <a:pt x="552" y="8651"/>
                    <a:pt x="532" y="9939"/>
                  </a:cubicBezTo>
                  <a:cubicBezTo>
                    <a:pt x="470" y="12412"/>
                    <a:pt x="409" y="14763"/>
                    <a:pt x="2739" y="14947"/>
                  </a:cubicBezTo>
                  <a:cubicBezTo>
                    <a:pt x="3496" y="15008"/>
                    <a:pt x="4252" y="15049"/>
                    <a:pt x="5029" y="15049"/>
                  </a:cubicBezTo>
                  <a:cubicBezTo>
                    <a:pt x="7584" y="15049"/>
                    <a:pt x="10078" y="14395"/>
                    <a:pt x="12061" y="10797"/>
                  </a:cubicBezTo>
                  <a:cubicBezTo>
                    <a:pt x="14350" y="6668"/>
                    <a:pt x="15372" y="3724"/>
                    <a:pt x="13328" y="1680"/>
                  </a:cubicBezTo>
                  <a:cubicBezTo>
                    <a:pt x="12206" y="557"/>
                    <a:pt x="10290" y="1"/>
                    <a:pt x="7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-3442594" y="8864265"/>
              <a:ext cx="1832093" cy="1560998"/>
            </a:xfrm>
            <a:custGeom>
              <a:rect b="b" l="l" r="r" t="t"/>
              <a:pathLst>
                <a:path extrusionOk="0" h="51869" w="60877">
                  <a:moveTo>
                    <a:pt x="46635" y="237"/>
                  </a:moveTo>
                  <a:cubicBezTo>
                    <a:pt x="47031" y="237"/>
                    <a:pt x="47252" y="336"/>
                    <a:pt x="47364" y="478"/>
                  </a:cubicBezTo>
                  <a:cubicBezTo>
                    <a:pt x="47630" y="764"/>
                    <a:pt x="47937" y="1030"/>
                    <a:pt x="48243" y="1255"/>
                  </a:cubicBezTo>
                  <a:cubicBezTo>
                    <a:pt x="49449" y="2236"/>
                    <a:pt x="51085" y="3565"/>
                    <a:pt x="50574" y="5997"/>
                  </a:cubicBezTo>
                  <a:cubicBezTo>
                    <a:pt x="49878" y="9329"/>
                    <a:pt x="49592" y="11557"/>
                    <a:pt x="51637" y="13929"/>
                  </a:cubicBezTo>
                  <a:cubicBezTo>
                    <a:pt x="53027" y="15564"/>
                    <a:pt x="54825" y="19612"/>
                    <a:pt x="56420" y="23189"/>
                  </a:cubicBezTo>
                  <a:cubicBezTo>
                    <a:pt x="57156" y="24824"/>
                    <a:pt x="57830" y="26357"/>
                    <a:pt x="58423" y="27523"/>
                  </a:cubicBezTo>
                  <a:cubicBezTo>
                    <a:pt x="60508" y="31672"/>
                    <a:pt x="60610" y="35270"/>
                    <a:pt x="58771" y="38479"/>
                  </a:cubicBezTo>
                  <a:cubicBezTo>
                    <a:pt x="57238" y="41178"/>
                    <a:pt x="52577" y="42527"/>
                    <a:pt x="48856" y="43590"/>
                  </a:cubicBezTo>
                  <a:cubicBezTo>
                    <a:pt x="47691" y="43917"/>
                    <a:pt x="46608" y="44244"/>
                    <a:pt x="45729" y="44571"/>
                  </a:cubicBezTo>
                  <a:cubicBezTo>
                    <a:pt x="44380" y="45041"/>
                    <a:pt x="43235" y="45348"/>
                    <a:pt x="42029" y="45675"/>
                  </a:cubicBezTo>
                  <a:cubicBezTo>
                    <a:pt x="39351" y="46350"/>
                    <a:pt x="36755" y="47290"/>
                    <a:pt x="34302" y="48496"/>
                  </a:cubicBezTo>
                  <a:cubicBezTo>
                    <a:pt x="31218" y="49986"/>
                    <a:pt x="27407" y="51609"/>
                    <a:pt x="24573" y="51609"/>
                  </a:cubicBezTo>
                  <a:cubicBezTo>
                    <a:pt x="22974" y="51609"/>
                    <a:pt x="21686" y="51092"/>
                    <a:pt x="21015" y="49743"/>
                  </a:cubicBezTo>
                  <a:cubicBezTo>
                    <a:pt x="20279" y="48292"/>
                    <a:pt x="19829" y="45103"/>
                    <a:pt x="19338" y="41709"/>
                  </a:cubicBezTo>
                  <a:cubicBezTo>
                    <a:pt x="18562" y="36251"/>
                    <a:pt x="17662" y="30037"/>
                    <a:pt x="15373" y="27727"/>
                  </a:cubicBezTo>
                  <a:cubicBezTo>
                    <a:pt x="13471" y="25826"/>
                    <a:pt x="11509" y="24313"/>
                    <a:pt x="9608" y="22841"/>
                  </a:cubicBezTo>
                  <a:cubicBezTo>
                    <a:pt x="7707" y="21349"/>
                    <a:pt x="5888" y="19959"/>
                    <a:pt x="4130" y="18201"/>
                  </a:cubicBezTo>
                  <a:cubicBezTo>
                    <a:pt x="327" y="14399"/>
                    <a:pt x="593" y="11660"/>
                    <a:pt x="2269" y="8471"/>
                  </a:cubicBezTo>
                  <a:cubicBezTo>
                    <a:pt x="3823" y="5486"/>
                    <a:pt x="7482" y="3299"/>
                    <a:pt x="10610" y="3299"/>
                  </a:cubicBezTo>
                  <a:cubicBezTo>
                    <a:pt x="11018" y="3299"/>
                    <a:pt x="11427" y="3340"/>
                    <a:pt x="11836" y="3422"/>
                  </a:cubicBezTo>
                  <a:cubicBezTo>
                    <a:pt x="14902" y="4055"/>
                    <a:pt x="22466" y="5445"/>
                    <a:pt x="25982" y="5793"/>
                  </a:cubicBezTo>
                  <a:cubicBezTo>
                    <a:pt x="26298" y="5825"/>
                    <a:pt x="26643" y="5840"/>
                    <a:pt x="27010" y="5840"/>
                  </a:cubicBezTo>
                  <a:cubicBezTo>
                    <a:pt x="30677" y="5840"/>
                    <a:pt x="36616" y="4339"/>
                    <a:pt x="39514" y="2890"/>
                  </a:cubicBezTo>
                  <a:cubicBezTo>
                    <a:pt x="43616" y="839"/>
                    <a:pt x="45658" y="237"/>
                    <a:pt x="46635" y="237"/>
                  </a:cubicBezTo>
                  <a:close/>
                  <a:moveTo>
                    <a:pt x="46646" y="0"/>
                  </a:moveTo>
                  <a:cubicBezTo>
                    <a:pt x="45372" y="0"/>
                    <a:pt x="42986" y="886"/>
                    <a:pt x="39412" y="2665"/>
                  </a:cubicBezTo>
                  <a:cubicBezTo>
                    <a:pt x="36585" y="4079"/>
                    <a:pt x="30594" y="5594"/>
                    <a:pt x="27012" y="5594"/>
                  </a:cubicBezTo>
                  <a:cubicBezTo>
                    <a:pt x="26656" y="5594"/>
                    <a:pt x="26325" y="5579"/>
                    <a:pt x="26023" y="5548"/>
                  </a:cubicBezTo>
                  <a:cubicBezTo>
                    <a:pt x="22507" y="5200"/>
                    <a:pt x="14964" y="3810"/>
                    <a:pt x="11897" y="3176"/>
                  </a:cubicBezTo>
                  <a:cubicBezTo>
                    <a:pt x="11482" y="3087"/>
                    <a:pt x="11049" y="3045"/>
                    <a:pt x="10606" y="3045"/>
                  </a:cubicBezTo>
                  <a:cubicBezTo>
                    <a:pt x="7390" y="3045"/>
                    <a:pt x="3644" y="5294"/>
                    <a:pt x="2044" y="8348"/>
                  </a:cubicBezTo>
                  <a:cubicBezTo>
                    <a:pt x="0" y="12232"/>
                    <a:pt x="511" y="14951"/>
                    <a:pt x="3946" y="18365"/>
                  </a:cubicBezTo>
                  <a:cubicBezTo>
                    <a:pt x="5704" y="20143"/>
                    <a:pt x="7605" y="21615"/>
                    <a:pt x="9444" y="23046"/>
                  </a:cubicBezTo>
                  <a:cubicBezTo>
                    <a:pt x="11346" y="24497"/>
                    <a:pt x="13288" y="26030"/>
                    <a:pt x="15189" y="27911"/>
                  </a:cubicBezTo>
                  <a:cubicBezTo>
                    <a:pt x="17437" y="30160"/>
                    <a:pt x="18316" y="36313"/>
                    <a:pt x="19093" y="41750"/>
                  </a:cubicBezTo>
                  <a:cubicBezTo>
                    <a:pt x="19604" y="45307"/>
                    <a:pt x="20033" y="48373"/>
                    <a:pt x="20790" y="49866"/>
                  </a:cubicBezTo>
                  <a:cubicBezTo>
                    <a:pt x="21280" y="50847"/>
                    <a:pt x="22200" y="51869"/>
                    <a:pt x="24469" y="51869"/>
                  </a:cubicBezTo>
                  <a:cubicBezTo>
                    <a:pt x="26473" y="51869"/>
                    <a:pt x="29580" y="51051"/>
                    <a:pt x="34404" y="48741"/>
                  </a:cubicBezTo>
                  <a:cubicBezTo>
                    <a:pt x="36857" y="47535"/>
                    <a:pt x="39433" y="46595"/>
                    <a:pt x="42090" y="45941"/>
                  </a:cubicBezTo>
                  <a:cubicBezTo>
                    <a:pt x="43317" y="45614"/>
                    <a:pt x="44461" y="45307"/>
                    <a:pt x="45811" y="44816"/>
                  </a:cubicBezTo>
                  <a:cubicBezTo>
                    <a:pt x="46690" y="44489"/>
                    <a:pt x="47773" y="44183"/>
                    <a:pt x="48918" y="43856"/>
                  </a:cubicBezTo>
                  <a:cubicBezTo>
                    <a:pt x="52699" y="42772"/>
                    <a:pt x="57401" y="41403"/>
                    <a:pt x="58996" y="38623"/>
                  </a:cubicBezTo>
                  <a:cubicBezTo>
                    <a:pt x="60876" y="35331"/>
                    <a:pt x="60774" y="31652"/>
                    <a:pt x="58648" y="27441"/>
                  </a:cubicBezTo>
                  <a:cubicBezTo>
                    <a:pt x="58076" y="26255"/>
                    <a:pt x="57381" y="24722"/>
                    <a:pt x="56665" y="23087"/>
                  </a:cubicBezTo>
                  <a:cubicBezTo>
                    <a:pt x="55050" y="19489"/>
                    <a:pt x="53251" y="15421"/>
                    <a:pt x="51820" y="13765"/>
                  </a:cubicBezTo>
                  <a:cubicBezTo>
                    <a:pt x="49817" y="11435"/>
                    <a:pt x="50144" y="9309"/>
                    <a:pt x="50839" y="6038"/>
                  </a:cubicBezTo>
                  <a:cubicBezTo>
                    <a:pt x="51371" y="3462"/>
                    <a:pt x="49592" y="2032"/>
                    <a:pt x="48407" y="1071"/>
                  </a:cubicBezTo>
                  <a:cubicBezTo>
                    <a:pt x="48100" y="846"/>
                    <a:pt x="47834" y="601"/>
                    <a:pt x="47569" y="314"/>
                  </a:cubicBezTo>
                  <a:cubicBezTo>
                    <a:pt x="47391" y="105"/>
                    <a:pt x="47084" y="0"/>
                    <a:pt x="466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-3942141" y="8462497"/>
              <a:ext cx="2773345" cy="2351593"/>
            </a:xfrm>
            <a:custGeom>
              <a:rect b="b" l="l" r="r" t="t"/>
              <a:pathLst>
                <a:path extrusionOk="0" h="78139" w="92153">
                  <a:moveTo>
                    <a:pt x="62737" y="246"/>
                  </a:moveTo>
                  <a:cubicBezTo>
                    <a:pt x="68253" y="246"/>
                    <a:pt x="74415" y="3673"/>
                    <a:pt x="76923" y="6837"/>
                  </a:cubicBezTo>
                  <a:cubicBezTo>
                    <a:pt x="79172" y="9699"/>
                    <a:pt x="78313" y="13235"/>
                    <a:pt x="77537" y="16342"/>
                  </a:cubicBezTo>
                  <a:cubicBezTo>
                    <a:pt x="77230" y="17630"/>
                    <a:pt x="76944" y="18836"/>
                    <a:pt x="76882" y="19879"/>
                  </a:cubicBezTo>
                  <a:cubicBezTo>
                    <a:pt x="76698" y="23681"/>
                    <a:pt x="85243" y="32123"/>
                    <a:pt x="88861" y="34638"/>
                  </a:cubicBezTo>
                  <a:cubicBezTo>
                    <a:pt x="91887" y="36723"/>
                    <a:pt x="91703" y="39094"/>
                    <a:pt x="91335" y="44246"/>
                  </a:cubicBezTo>
                  <a:cubicBezTo>
                    <a:pt x="91233" y="45717"/>
                    <a:pt x="91110" y="47394"/>
                    <a:pt x="91028" y="49336"/>
                  </a:cubicBezTo>
                  <a:cubicBezTo>
                    <a:pt x="90681" y="58432"/>
                    <a:pt x="86040" y="63808"/>
                    <a:pt x="82034" y="67488"/>
                  </a:cubicBezTo>
                  <a:cubicBezTo>
                    <a:pt x="79790" y="69542"/>
                    <a:pt x="76106" y="70097"/>
                    <a:pt x="72676" y="70097"/>
                  </a:cubicBezTo>
                  <a:cubicBezTo>
                    <a:pt x="69825" y="70097"/>
                    <a:pt x="67150" y="69714"/>
                    <a:pt x="65619" y="69491"/>
                  </a:cubicBezTo>
                  <a:cubicBezTo>
                    <a:pt x="65265" y="69440"/>
                    <a:pt x="64905" y="69415"/>
                    <a:pt x="64539" y="69415"/>
                  </a:cubicBezTo>
                  <a:cubicBezTo>
                    <a:pt x="61104" y="69415"/>
                    <a:pt x="57271" y="71613"/>
                    <a:pt x="55275" y="74847"/>
                  </a:cubicBezTo>
                  <a:cubicBezTo>
                    <a:pt x="53920" y="77036"/>
                    <a:pt x="47447" y="77872"/>
                    <a:pt x="41862" y="77872"/>
                  </a:cubicBezTo>
                  <a:cubicBezTo>
                    <a:pt x="38687" y="77872"/>
                    <a:pt x="35799" y="77602"/>
                    <a:pt x="34302" y="77157"/>
                  </a:cubicBezTo>
                  <a:cubicBezTo>
                    <a:pt x="30214" y="75971"/>
                    <a:pt x="27229" y="63359"/>
                    <a:pt x="27393" y="59741"/>
                  </a:cubicBezTo>
                  <a:cubicBezTo>
                    <a:pt x="27536" y="56960"/>
                    <a:pt x="24735" y="52647"/>
                    <a:pt x="22711" y="49499"/>
                  </a:cubicBezTo>
                  <a:cubicBezTo>
                    <a:pt x="21955" y="48334"/>
                    <a:pt x="21321" y="47332"/>
                    <a:pt x="20913" y="46555"/>
                  </a:cubicBezTo>
                  <a:cubicBezTo>
                    <a:pt x="19522" y="43980"/>
                    <a:pt x="16538" y="42590"/>
                    <a:pt x="13656" y="41261"/>
                  </a:cubicBezTo>
                  <a:cubicBezTo>
                    <a:pt x="13267" y="41077"/>
                    <a:pt x="12879" y="40893"/>
                    <a:pt x="12511" y="40709"/>
                  </a:cubicBezTo>
                  <a:cubicBezTo>
                    <a:pt x="10385" y="39707"/>
                    <a:pt x="7911" y="37622"/>
                    <a:pt x="5745" y="35783"/>
                  </a:cubicBezTo>
                  <a:cubicBezTo>
                    <a:pt x="4661" y="34863"/>
                    <a:pt x="3639" y="33984"/>
                    <a:pt x="2821" y="33411"/>
                  </a:cubicBezTo>
                  <a:cubicBezTo>
                    <a:pt x="123" y="31469"/>
                    <a:pt x="573" y="26379"/>
                    <a:pt x="2678" y="23006"/>
                  </a:cubicBezTo>
                  <a:cubicBezTo>
                    <a:pt x="4498" y="20124"/>
                    <a:pt x="8095" y="16015"/>
                    <a:pt x="11284" y="12397"/>
                  </a:cubicBezTo>
                  <a:cubicBezTo>
                    <a:pt x="12572" y="10946"/>
                    <a:pt x="13778" y="9556"/>
                    <a:pt x="14759" y="8390"/>
                  </a:cubicBezTo>
                  <a:cubicBezTo>
                    <a:pt x="17560" y="5058"/>
                    <a:pt x="21587" y="4118"/>
                    <a:pt x="25614" y="4118"/>
                  </a:cubicBezTo>
                  <a:cubicBezTo>
                    <a:pt x="28742" y="4118"/>
                    <a:pt x="31869" y="4670"/>
                    <a:pt x="34425" y="5140"/>
                  </a:cubicBezTo>
                  <a:cubicBezTo>
                    <a:pt x="35794" y="5385"/>
                    <a:pt x="37000" y="5610"/>
                    <a:pt x="38002" y="5692"/>
                  </a:cubicBezTo>
                  <a:cubicBezTo>
                    <a:pt x="38415" y="5732"/>
                    <a:pt x="38855" y="5751"/>
                    <a:pt x="39317" y="5751"/>
                  </a:cubicBezTo>
                  <a:cubicBezTo>
                    <a:pt x="44511" y="5751"/>
                    <a:pt x="52619" y="3332"/>
                    <a:pt x="58832" y="929"/>
                  </a:cubicBezTo>
                  <a:cubicBezTo>
                    <a:pt x="60051" y="455"/>
                    <a:pt x="61374" y="246"/>
                    <a:pt x="62737" y="246"/>
                  </a:cubicBezTo>
                  <a:close/>
                  <a:moveTo>
                    <a:pt x="62741" y="1"/>
                  </a:moveTo>
                  <a:cubicBezTo>
                    <a:pt x="61348" y="1"/>
                    <a:pt x="59996" y="216"/>
                    <a:pt x="58750" y="704"/>
                  </a:cubicBezTo>
                  <a:cubicBezTo>
                    <a:pt x="52579" y="3105"/>
                    <a:pt x="44496" y="5507"/>
                    <a:pt x="39337" y="5507"/>
                  </a:cubicBezTo>
                  <a:cubicBezTo>
                    <a:pt x="38874" y="5507"/>
                    <a:pt x="38435" y="5487"/>
                    <a:pt x="38022" y="5447"/>
                  </a:cubicBezTo>
                  <a:cubicBezTo>
                    <a:pt x="37041" y="5365"/>
                    <a:pt x="35856" y="5161"/>
                    <a:pt x="34465" y="4895"/>
                  </a:cubicBezTo>
                  <a:cubicBezTo>
                    <a:pt x="31897" y="4424"/>
                    <a:pt x="28757" y="3852"/>
                    <a:pt x="25612" y="3852"/>
                  </a:cubicBezTo>
                  <a:cubicBezTo>
                    <a:pt x="21524" y="3852"/>
                    <a:pt x="17429" y="4818"/>
                    <a:pt x="14576" y="8227"/>
                  </a:cubicBezTo>
                  <a:cubicBezTo>
                    <a:pt x="13594" y="9392"/>
                    <a:pt x="12388" y="10762"/>
                    <a:pt x="11100" y="12234"/>
                  </a:cubicBezTo>
                  <a:cubicBezTo>
                    <a:pt x="7911" y="15852"/>
                    <a:pt x="4293" y="19961"/>
                    <a:pt x="2474" y="22884"/>
                  </a:cubicBezTo>
                  <a:cubicBezTo>
                    <a:pt x="0" y="26849"/>
                    <a:pt x="82" y="31756"/>
                    <a:pt x="2678" y="33616"/>
                  </a:cubicBezTo>
                  <a:cubicBezTo>
                    <a:pt x="3476" y="34188"/>
                    <a:pt x="4498" y="35047"/>
                    <a:pt x="5581" y="35967"/>
                  </a:cubicBezTo>
                  <a:cubicBezTo>
                    <a:pt x="7768" y="37827"/>
                    <a:pt x="10262" y="39932"/>
                    <a:pt x="12409" y="40954"/>
                  </a:cubicBezTo>
                  <a:lnTo>
                    <a:pt x="13533" y="41486"/>
                  </a:lnTo>
                  <a:cubicBezTo>
                    <a:pt x="16395" y="42794"/>
                    <a:pt x="19359" y="44164"/>
                    <a:pt x="20688" y="46678"/>
                  </a:cubicBezTo>
                  <a:cubicBezTo>
                    <a:pt x="21096" y="47455"/>
                    <a:pt x="21730" y="48457"/>
                    <a:pt x="22507" y="49642"/>
                  </a:cubicBezTo>
                  <a:cubicBezTo>
                    <a:pt x="24510" y="52749"/>
                    <a:pt x="27270" y="57022"/>
                    <a:pt x="27147" y="59741"/>
                  </a:cubicBezTo>
                  <a:cubicBezTo>
                    <a:pt x="26984" y="63400"/>
                    <a:pt x="30030" y="76196"/>
                    <a:pt x="34220" y="77423"/>
                  </a:cubicBezTo>
                  <a:cubicBezTo>
                    <a:pt x="35774" y="77872"/>
                    <a:pt x="38677" y="78138"/>
                    <a:pt x="41865" y="78138"/>
                  </a:cubicBezTo>
                  <a:cubicBezTo>
                    <a:pt x="47528" y="78138"/>
                    <a:pt x="54069" y="77280"/>
                    <a:pt x="55500" y="74970"/>
                  </a:cubicBezTo>
                  <a:cubicBezTo>
                    <a:pt x="57460" y="71809"/>
                    <a:pt x="61191" y="69684"/>
                    <a:pt x="64547" y="69684"/>
                  </a:cubicBezTo>
                  <a:cubicBezTo>
                    <a:pt x="64903" y="69684"/>
                    <a:pt x="65254" y="69708"/>
                    <a:pt x="65598" y="69757"/>
                  </a:cubicBezTo>
                  <a:cubicBezTo>
                    <a:pt x="67127" y="69969"/>
                    <a:pt x="69800" y="70346"/>
                    <a:pt x="72659" y="70346"/>
                  </a:cubicBezTo>
                  <a:cubicBezTo>
                    <a:pt x="76148" y="70346"/>
                    <a:pt x="79915" y="69784"/>
                    <a:pt x="82218" y="67672"/>
                  </a:cubicBezTo>
                  <a:cubicBezTo>
                    <a:pt x="86265" y="63972"/>
                    <a:pt x="90946" y="58534"/>
                    <a:pt x="91294" y="49356"/>
                  </a:cubicBezTo>
                  <a:cubicBezTo>
                    <a:pt x="91376" y="47394"/>
                    <a:pt x="91498" y="45738"/>
                    <a:pt x="91601" y="44266"/>
                  </a:cubicBezTo>
                  <a:cubicBezTo>
                    <a:pt x="91969" y="39012"/>
                    <a:pt x="92153" y="36600"/>
                    <a:pt x="89025" y="34433"/>
                  </a:cubicBezTo>
                  <a:cubicBezTo>
                    <a:pt x="84977" y="31612"/>
                    <a:pt x="76985" y="23333"/>
                    <a:pt x="77148" y="19879"/>
                  </a:cubicBezTo>
                  <a:cubicBezTo>
                    <a:pt x="77209" y="18857"/>
                    <a:pt x="77496" y="17671"/>
                    <a:pt x="77802" y="16404"/>
                  </a:cubicBezTo>
                  <a:cubicBezTo>
                    <a:pt x="78579" y="13235"/>
                    <a:pt x="79458" y="9658"/>
                    <a:pt x="77128" y="6694"/>
                  </a:cubicBezTo>
                  <a:cubicBezTo>
                    <a:pt x="74590" y="3485"/>
                    <a:pt x="68342" y="1"/>
                    <a:pt x="6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1475275" y="3297200"/>
            <a:ext cx="2601000" cy="1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5067725" y="3297200"/>
            <a:ext cx="2601000" cy="1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1475275" y="2419350"/>
            <a:ext cx="26010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5067725" y="2419350"/>
            <a:ext cx="2601000" cy="8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Geologica"/>
              <a:buNone/>
              <a:defRPr b="1" sz="2200">
                <a:latin typeface="Geologica"/>
                <a:ea typeface="Geologica"/>
                <a:cs typeface="Geologica"/>
                <a:sym typeface="Geologica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0" name="Google Shape;50;p5"/>
          <p:cNvGrpSpPr/>
          <p:nvPr/>
        </p:nvGrpSpPr>
        <p:grpSpPr>
          <a:xfrm rot="-553328">
            <a:off x="7602163" y="3257294"/>
            <a:ext cx="2520584" cy="2960184"/>
            <a:chOff x="-1410609" y="7592300"/>
            <a:chExt cx="2655854" cy="3119046"/>
          </a:xfrm>
        </p:grpSpPr>
        <p:sp>
          <p:nvSpPr>
            <p:cNvPr id="51" name="Google Shape;51;p5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5"/>
          <p:cNvGrpSpPr/>
          <p:nvPr/>
        </p:nvGrpSpPr>
        <p:grpSpPr>
          <a:xfrm flipH="1" rot="5762293">
            <a:off x="-736116" y="2147824"/>
            <a:ext cx="2590178" cy="4797363"/>
            <a:chOff x="2818788" y="4704624"/>
            <a:chExt cx="3153535" cy="5840777"/>
          </a:xfrm>
        </p:grpSpPr>
        <p:sp>
          <p:nvSpPr>
            <p:cNvPr id="57" name="Google Shape;57;p5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" name="Google Shape;61;p5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62" name="Google Shape;62;p5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6"/>
          <p:cNvGrpSpPr/>
          <p:nvPr/>
        </p:nvGrpSpPr>
        <p:grpSpPr>
          <a:xfrm flipH="1" rot="5903482">
            <a:off x="-1218119" y="-1226339"/>
            <a:ext cx="2520565" cy="2960163"/>
            <a:chOff x="-1410609" y="7592300"/>
            <a:chExt cx="2655854" cy="3119046"/>
          </a:xfrm>
        </p:grpSpPr>
        <p:sp>
          <p:nvSpPr>
            <p:cNvPr id="68" name="Google Shape;68;p6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6"/>
          <p:cNvGrpSpPr/>
          <p:nvPr/>
        </p:nvGrpSpPr>
        <p:grpSpPr>
          <a:xfrm flipH="1" rot="-5400000">
            <a:off x="8318220" y="-1527297"/>
            <a:ext cx="2590313" cy="4797615"/>
            <a:chOff x="2818788" y="4704624"/>
            <a:chExt cx="3153535" cy="5840777"/>
          </a:xfrm>
        </p:grpSpPr>
        <p:sp>
          <p:nvSpPr>
            <p:cNvPr id="74" name="Google Shape;74;p6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" name="Google Shape;78;p6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6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" name="Google Shape;8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"/>
          <p:cNvSpPr txBox="1"/>
          <p:nvPr>
            <p:ph idx="1" type="subTitle"/>
          </p:nvPr>
        </p:nvSpPr>
        <p:spPr>
          <a:xfrm>
            <a:off x="4467300" y="2024150"/>
            <a:ext cx="39567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86" name="Google Shape;86;p7"/>
          <p:cNvSpPr txBox="1"/>
          <p:nvPr>
            <p:ph type="title"/>
          </p:nvPr>
        </p:nvSpPr>
        <p:spPr>
          <a:xfrm>
            <a:off x="4467300" y="845075"/>
            <a:ext cx="3956700" cy="11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7" name="Google Shape;87;p7"/>
          <p:cNvGrpSpPr/>
          <p:nvPr/>
        </p:nvGrpSpPr>
        <p:grpSpPr>
          <a:xfrm rot="6498818">
            <a:off x="592547" y="-2123155"/>
            <a:ext cx="2590324" cy="4797635"/>
            <a:chOff x="2818788" y="4704624"/>
            <a:chExt cx="3153535" cy="5840777"/>
          </a:xfrm>
        </p:grpSpPr>
        <p:sp>
          <p:nvSpPr>
            <p:cNvPr id="88" name="Google Shape;88;p7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" name="Google Shape;92;p7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93" name="Google Shape;93;p7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" name="Google Shape;97;p7"/>
          <p:cNvGrpSpPr/>
          <p:nvPr/>
        </p:nvGrpSpPr>
        <p:grpSpPr>
          <a:xfrm flipH="1" rot="-2395059">
            <a:off x="-108789" y="3689883"/>
            <a:ext cx="2520571" cy="2960169"/>
            <a:chOff x="-1410609" y="7592300"/>
            <a:chExt cx="2655854" cy="3119046"/>
          </a:xfrm>
        </p:grpSpPr>
        <p:sp>
          <p:nvSpPr>
            <p:cNvPr id="98" name="Google Shape;98;p7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8"/>
          <p:cNvGrpSpPr/>
          <p:nvPr/>
        </p:nvGrpSpPr>
        <p:grpSpPr>
          <a:xfrm flipH="1" rot="4304358">
            <a:off x="1689742" y="2566512"/>
            <a:ext cx="2590530" cy="4798016"/>
            <a:chOff x="2818788" y="4704624"/>
            <a:chExt cx="3153535" cy="5840777"/>
          </a:xfrm>
        </p:grpSpPr>
        <p:sp>
          <p:nvSpPr>
            <p:cNvPr id="105" name="Google Shape;105;p8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8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110" name="Google Shape;110;p8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8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8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8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" name="Google Shape;114;p8"/>
          <p:cNvSpPr txBox="1"/>
          <p:nvPr>
            <p:ph type="title"/>
          </p:nvPr>
        </p:nvSpPr>
        <p:spPr>
          <a:xfrm>
            <a:off x="701750" y="1078500"/>
            <a:ext cx="4832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"/>
          <p:cNvSpPr txBox="1"/>
          <p:nvPr>
            <p:ph type="title"/>
          </p:nvPr>
        </p:nvSpPr>
        <p:spPr>
          <a:xfrm>
            <a:off x="1561500" y="671250"/>
            <a:ext cx="60522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9"/>
          <p:cNvSpPr txBox="1"/>
          <p:nvPr>
            <p:ph idx="1" type="subTitle"/>
          </p:nvPr>
        </p:nvSpPr>
        <p:spPr>
          <a:xfrm>
            <a:off x="1561500" y="1731075"/>
            <a:ext cx="60210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8" name="Google Shape;118;p9"/>
          <p:cNvGrpSpPr/>
          <p:nvPr/>
        </p:nvGrpSpPr>
        <p:grpSpPr>
          <a:xfrm rot="583702">
            <a:off x="-762228" y="2579523"/>
            <a:ext cx="2590351" cy="4797684"/>
            <a:chOff x="2818788" y="4704624"/>
            <a:chExt cx="3153535" cy="5840777"/>
          </a:xfrm>
        </p:grpSpPr>
        <p:sp>
          <p:nvSpPr>
            <p:cNvPr id="119" name="Google Shape;119;p9"/>
            <p:cNvSpPr/>
            <p:nvPr/>
          </p:nvSpPr>
          <p:spPr>
            <a:xfrm>
              <a:off x="3087627" y="4924167"/>
              <a:ext cx="2848401" cy="5511598"/>
            </a:xfrm>
            <a:custGeom>
              <a:rect b="b" l="l" r="r" t="t"/>
              <a:pathLst>
                <a:path extrusionOk="0" h="183140" w="94647">
                  <a:moveTo>
                    <a:pt x="14269" y="246"/>
                  </a:moveTo>
                  <a:cubicBezTo>
                    <a:pt x="17622" y="246"/>
                    <a:pt x="20627" y="2617"/>
                    <a:pt x="22323" y="6644"/>
                  </a:cubicBezTo>
                  <a:cubicBezTo>
                    <a:pt x="22425" y="6931"/>
                    <a:pt x="25410" y="16681"/>
                    <a:pt x="26146" y="22201"/>
                  </a:cubicBezTo>
                  <a:cubicBezTo>
                    <a:pt x="26902" y="27700"/>
                    <a:pt x="26677" y="29989"/>
                    <a:pt x="25901" y="34670"/>
                  </a:cubicBezTo>
                  <a:lnTo>
                    <a:pt x="25798" y="35284"/>
                  </a:lnTo>
                  <a:cubicBezTo>
                    <a:pt x="25042" y="39781"/>
                    <a:pt x="24183" y="44850"/>
                    <a:pt x="26166" y="48571"/>
                  </a:cubicBezTo>
                  <a:cubicBezTo>
                    <a:pt x="26964" y="50063"/>
                    <a:pt x="28435" y="51596"/>
                    <a:pt x="30132" y="53395"/>
                  </a:cubicBezTo>
                  <a:cubicBezTo>
                    <a:pt x="32810" y="56216"/>
                    <a:pt x="35835" y="59425"/>
                    <a:pt x="37409" y="63616"/>
                  </a:cubicBezTo>
                  <a:cubicBezTo>
                    <a:pt x="38166" y="65701"/>
                    <a:pt x="38779" y="67970"/>
                    <a:pt x="39372" y="70157"/>
                  </a:cubicBezTo>
                  <a:cubicBezTo>
                    <a:pt x="40741" y="75288"/>
                    <a:pt x="42050" y="80133"/>
                    <a:pt x="45136" y="81585"/>
                  </a:cubicBezTo>
                  <a:cubicBezTo>
                    <a:pt x="47508" y="82709"/>
                    <a:pt x="50533" y="83281"/>
                    <a:pt x="53436" y="83833"/>
                  </a:cubicBezTo>
                  <a:cubicBezTo>
                    <a:pt x="55827" y="84283"/>
                    <a:pt x="58076" y="84733"/>
                    <a:pt x="59711" y="85407"/>
                  </a:cubicBezTo>
                  <a:cubicBezTo>
                    <a:pt x="60631" y="85816"/>
                    <a:pt x="61306" y="86634"/>
                    <a:pt x="61756" y="87881"/>
                  </a:cubicBezTo>
                  <a:cubicBezTo>
                    <a:pt x="62839" y="90988"/>
                    <a:pt x="62042" y="95710"/>
                    <a:pt x="60672" y="98265"/>
                  </a:cubicBezTo>
                  <a:cubicBezTo>
                    <a:pt x="60161" y="99205"/>
                    <a:pt x="59425" y="100371"/>
                    <a:pt x="58546" y="101699"/>
                  </a:cubicBezTo>
                  <a:cubicBezTo>
                    <a:pt x="55950" y="105665"/>
                    <a:pt x="52414" y="111123"/>
                    <a:pt x="52986" y="115211"/>
                  </a:cubicBezTo>
                  <a:cubicBezTo>
                    <a:pt x="53374" y="117848"/>
                    <a:pt x="55153" y="122121"/>
                    <a:pt x="57524" y="126087"/>
                  </a:cubicBezTo>
                  <a:cubicBezTo>
                    <a:pt x="60161" y="130482"/>
                    <a:pt x="62921" y="133548"/>
                    <a:pt x="65067" y="134468"/>
                  </a:cubicBezTo>
                  <a:cubicBezTo>
                    <a:pt x="66253" y="134999"/>
                    <a:pt x="67806" y="135592"/>
                    <a:pt x="69442" y="136226"/>
                  </a:cubicBezTo>
                  <a:cubicBezTo>
                    <a:pt x="74532" y="138188"/>
                    <a:pt x="80828" y="140662"/>
                    <a:pt x="83690" y="143135"/>
                  </a:cubicBezTo>
                  <a:cubicBezTo>
                    <a:pt x="88596" y="147387"/>
                    <a:pt x="91601" y="152211"/>
                    <a:pt x="92848" y="157874"/>
                  </a:cubicBezTo>
                  <a:cubicBezTo>
                    <a:pt x="94401" y="164844"/>
                    <a:pt x="84262" y="178520"/>
                    <a:pt x="74798" y="182261"/>
                  </a:cubicBezTo>
                  <a:cubicBezTo>
                    <a:pt x="73710" y="182691"/>
                    <a:pt x="72198" y="182885"/>
                    <a:pt x="70358" y="182885"/>
                  </a:cubicBezTo>
                  <a:cubicBezTo>
                    <a:pt x="59263" y="182885"/>
                    <a:pt x="36189" y="175862"/>
                    <a:pt x="21567" y="171427"/>
                  </a:cubicBezTo>
                  <a:cubicBezTo>
                    <a:pt x="17111" y="170078"/>
                    <a:pt x="13574" y="168994"/>
                    <a:pt x="11489" y="168463"/>
                  </a:cubicBezTo>
                  <a:cubicBezTo>
                    <a:pt x="8545" y="167706"/>
                    <a:pt x="4518" y="163250"/>
                    <a:pt x="2065" y="146344"/>
                  </a:cubicBezTo>
                  <a:cubicBezTo>
                    <a:pt x="369" y="134570"/>
                    <a:pt x="266" y="122489"/>
                    <a:pt x="614" y="117235"/>
                  </a:cubicBezTo>
                  <a:cubicBezTo>
                    <a:pt x="818" y="114067"/>
                    <a:pt x="1697" y="108118"/>
                    <a:pt x="2822" y="100595"/>
                  </a:cubicBezTo>
                  <a:cubicBezTo>
                    <a:pt x="5847" y="80215"/>
                    <a:pt x="10426" y="49450"/>
                    <a:pt x="7237" y="35427"/>
                  </a:cubicBezTo>
                  <a:cubicBezTo>
                    <a:pt x="5029" y="25655"/>
                    <a:pt x="3598" y="12961"/>
                    <a:pt x="6215" y="6644"/>
                  </a:cubicBezTo>
                  <a:cubicBezTo>
                    <a:pt x="7871" y="2638"/>
                    <a:pt x="10876" y="246"/>
                    <a:pt x="14249" y="246"/>
                  </a:cubicBezTo>
                  <a:close/>
                  <a:moveTo>
                    <a:pt x="14228" y="1"/>
                  </a:moveTo>
                  <a:cubicBezTo>
                    <a:pt x="10753" y="1"/>
                    <a:pt x="7687" y="2454"/>
                    <a:pt x="5970" y="6522"/>
                  </a:cubicBezTo>
                  <a:cubicBezTo>
                    <a:pt x="3333" y="12900"/>
                    <a:pt x="4764" y="25676"/>
                    <a:pt x="6992" y="35488"/>
                  </a:cubicBezTo>
                  <a:cubicBezTo>
                    <a:pt x="10160" y="49450"/>
                    <a:pt x="5581" y="80194"/>
                    <a:pt x="2556" y="100555"/>
                  </a:cubicBezTo>
                  <a:cubicBezTo>
                    <a:pt x="1432" y="108077"/>
                    <a:pt x="553" y="114046"/>
                    <a:pt x="348" y="117215"/>
                  </a:cubicBezTo>
                  <a:cubicBezTo>
                    <a:pt x="1" y="122468"/>
                    <a:pt x="103" y="134570"/>
                    <a:pt x="1820" y="146365"/>
                  </a:cubicBezTo>
                  <a:cubicBezTo>
                    <a:pt x="3169" y="155789"/>
                    <a:pt x="5949" y="167297"/>
                    <a:pt x="11428" y="168708"/>
                  </a:cubicBezTo>
                  <a:cubicBezTo>
                    <a:pt x="13513" y="169239"/>
                    <a:pt x="17049" y="170302"/>
                    <a:pt x="21485" y="171672"/>
                  </a:cubicBezTo>
                  <a:cubicBezTo>
                    <a:pt x="36121" y="176108"/>
                    <a:pt x="59221" y="183140"/>
                    <a:pt x="70382" y="183140"/>
                  </a:cubicBezTo>
                  <a:cubicBezTo>
                    <a:pt x="72242" y="183140"/>
                    <a:pt x="73775" y="182956"/>
                    <a:pt x="74859" y="182506"/>
                  </a:cubicBezTo>
                  <a:cubicBezTo>
                    <a:pt x="84446" y="178724"/>
                    <a:pt x="94647" y="164906"/>
                    <a:pt x="93093" y="157833"/>
                  </a:cubicBezTo>
                  <a:cubicBezTo>
                    <a:pt x="91826" y="152109"/>
                    <a:pt x="88800" y="147223"/>
                    <a:pt x="83853" y="142951"/>
                  </a:cubicBezTo>
                  <a:cubicBezTo>
                    <a:pt x="80951" y="140437"/>
                    <a:pt x="74614" y="137963"/>
                    <a:pt x="69524" y="135980"/>
                  </a:cubicBezTo>
                  <a:cubicBezTo>
                    <a:pt x="67888" y="135347"/>
                    <a:pt x="66335" y="134754"/>
                    <a:pt x="65169" y="134243"/>
                  </a:cubicBezTo>
                  <a:cubicBezTo>
                    <a:pt x="60386" y="132178"/>
                    <a:pt x="53967" y="120363"/>
                    <a:pt x="53231" y="115171"/>
                  </a:cubicBezTo>
                  <a:cubicBezTo>
                    <a:pt x="52659" y="111184"/>
                    <a:pt x="56175" y="105767"/>
                    <a:pt x="58751" y="101822"/>
                  </a:cubicBezTo>
                  <a:cubicBezTo>
                    <a:pt x="59630" y="100493"/>
                    <a:pt x="60366" y="99328"/>
                    <a:pt x="60877" y="98388"/>
                  </a:cubicBezTo>
                  <a:cubicBezTo>
                    <a:pt x="62267" y="95771"/>
                    <a:pt x="63084" y="90967"/>
                    <a:pt x="61980" y="87778"/>
                  </a:cubicBezTo>
                  <a:cubicBezTo>
                    <a:pt x="61510" y="86470"/>
                    <a:pt x="60774" y="85591"/>
                    <a:pt x="59793" y="85182"/>
                  </a:cubicBezTo>
                  <a:cubicBezTo>
                    <a:pt x="58158" y="84467"/>
                    <a:pt x="55889" y="84038"/>
                    <a:pt x="53477" y="83567"/>
                  </a:cubicBezTo>
                  <a:cubicBezTo>
                    <a:pt x="50574" y="83015"/>
                    <a:pt x="47589" y="82443"/>
                    <a:pt x="45239" y="81339"/>
                  </a:cubicBezTo>
                  <a:cubicBezTo>
                    <a:pt x="42254" y="79949"/>
                    <a:pt x="40966" y="75145"/>
                    <a:pt x="39617" y="70076"/>
                  </a:cubicBezTo>
                  <a:cubicBezTo>
                    <a:pt x="39024" y="67868"/>
                    <a:pt x="38411" y="65619"/>
                    <a:pt x="37634" y="63534"/>
                  </a:cubicBezTo>
                  <a:cubicBezTo>
                    <a:pt x="36060" y="59282"/>
                    <a:pt x="33014" y="56053"/>
                    <a:pt x="30316" y="53211"/>
                  </a:cubicBezTo>
                  <a:cubicBezTo>
                    <a:pt x="28640" y="51433"/>
                    <a:pt x="27168" y="49900"/>
                    <a:pt x="26391" y="48428"/>
                  </a:cubicBezTo>
                  <a:cubicBezTo>
                    <a:pt x="24449" y="44810"/>
                    <a:pt x="25308" y="39760"/>
                    <a:pt x="26044" y="35324"/>
                  </a:cubicBezTo>
                  <a:lnTo>
                    <a:pt x="26146" y="34732"/>
                  </a:lnTo>
                  <a:cubicBezTo>
                    <a:pt x="26943" y="30010"/>
                    <a:pt x="27168" y="27720"/>
                    <a:pt x="26412" y="22160"/>
                  </a:cubicBezTo>
                  <a:cubicBezTo>
                    <a:pt x="25635" y="16600"/>
                    <a:pt x="22609" y="6665"/>
                    <a:pt x="22568" y="6563"/>
                  </a:cubicBezTo>
                  <a:lnTo>
                    <a:pt x="22568" y="6542"/>
                  </a:lnTo>
                  <a:cubicBezTo>
                    <a:pt x="20831" y="2433"/>
                    <a:pt x="17724" y="1"/>
                    <a:pt x="14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3448135" y="5166853"/>
              <a:ext cx="369777" cy="1131722"/>
            </a:xfrm>
            <a:custGeom>
              <a:rect b="b" l="l" r="r" t="t"/>
              <a:pathLst>
                <a:path extrusionOk="0" h="37605" w="12287">
                  <a:moveTo>
                    <a:pt x="3925" y="257"/>
                  </a:moveTo>
                  <a:cubicBezTo>
                    <a:pt x="5888" y="584"/>
                    <a:pt x="9956" y="7554"/>
                    <a:pt x="10630" y="11745"/>
                  </a:cubicBezTo>
                  <a:cubicBezTo>
                    <a:pt x="10692" y="12133"/>
                    <a:pt x="10753" y="12522"/>
                    <a:pt x="10814" y="12910"/>
                  </a:cubicBezTo>
                  <a:cubicBezTo>
                    <a:pt x="11448" y="16672"/>
                    <a:pt x="12020" y="20228"/>
                    <a:pt x="10794" y="25318"/>
                  </a:cubicBezTo>
                  <a:cubicBezTo>
                    <a:pt x="10303" y="27342"/>
                    <a:pt x="10262" y="29427"/>
                    <a:pt x="10201" y="31267"/>
                  </a:cubicBezTo>
                  <a:cubicBezTo>
                    <a:pt x="10119" y="34476"/>
                    <a:pt x="10058" y="36991"/>
                    <a:pt x="7646" y="37318"/>
                  </a:cubicBezTo>
                  <a:cubicBezTo>
                    <a:pt x="7503" y="37338"/>
                    <a:pt x="7339" y="37338"/>
                    <a:pt x="7196" y="37338"/>
                  </a:cubicBezTo>
                  <a:cubicBezTo>
                    <a:pt x="3885" y="37338"/>
                    <a:pt x="1697" y="32514"/>
                    <a:pt x="982" y="27547"/>
                  </a:cubicBezTo>
                  <a:cubicBezTo>
                    <a:pt x="246" y="22436"/>
                    <a:pt x="328" y="17775"/>
                    <a:pt x="471" y="14280"/>
                  </a:cubicBezTo>
                  <a:cubicBezTo>
                    <a:pt x="614" y="11663"/>
                    <a:pt x="920" y="9047"/>
                    <a:pt x="1391" y="6451"/>
                  </a:cubicBezTo>
                  <a:cubicBezTo>
                    <a:pt x="1983" y="3139"/>
                    <a:pt x="2719" y="993"/>
                    <a:pt x="3435" y="420"/>
                  </a:cubicBezTo>
                  <a:cubicBezTo>
                    <a:pt x="3537" y="318"/>
                    <a:pt x="3680" y="257"/>
                    <a:pt x="3823" y="257"/>
                  </a:cubicBezTo>
                  <a:close/>
                  <a:moveTo>
                    <a:pt x="3820" y="1"/>
                  </a:moveTo>
                  <a:cubicBezTo>
                    <a:pt x="3618" y="1"/>
                    <a:pt x="3424" y="80"/>
                    <a:pt x="3271" y="216"/>
                  </a:cubicBezTo>
                  <a:cubicBezTo>
                    <a:pt x="1452" y="1708"/>
                    <a:pt x="369" y="10764"/>
                    <a:pt x="205" y="14280"/>
                  </a:cubicBezTo>
                  <a:cubicBezTo>
                    <a:pt x="62" y="17775"/>
                    <a:pt x="1" y="22457"/>
                    <a:pt x="716" y="27588"/>
                  </a:cubicBezTo>
                  <a:cubicBezTo>
                    <a:pt x="961" y="29162"/>
                    <a:pt x="1534" y="32146"/>
                    <a:pt x="2944" y="34558"/>
                  </a:cubicBezTo>
                  <a:cubicBezTo>
                    <a:pt x="4109" y="36562"/>
                    <a:pt x="5561" y="37604"/>
                    <a:pt x="7176" y="37604"/>
                  </a:cubicBezTo>
                  <a:cubicBezTo>
                    <a:pt x="7360" y="37604"/>
                    <a:pt x="7523" y="37584"/>
                    <a:pt x="7687" y="37563"/>
                  </a:cubicBezTo>
                  <a:cubicBezTo>
                    <a:pt x="10303" y="37236"/>
                    <a:pt x="10385" y="34599"/>
                    <a:pt x="10446" y="31267"/>
                  </a:cubicBezTo>
                  <a:cubicBezTo>
                    <a:pt x="10508" y="29448"/>
                    <a:pt x="10549" y="27383"/>
                    <a:pt x="11039" y="25380"/>
                  </a:cubicBezTo>
                  <a:cubicBezTo>
                    <a:pt x="12286" y="20249"/>
                    <a:pt x="11693" y="16651"/>
                    <a:pt x="11060" y="12869"/>
                  </a:cubicBezTo>
                  <a:cubicBezTo>
                    <a:pt x="10998" y="12461"/>
                    <a:pt x="10937" y="12093"/>
                    <a:pt x="10876" y="11704"/>
                  </a:cubicBezTo>
                  <a:cubicBezTo>
                    <a:pt x="10160" y="7350"/>
                    <a:pt x="6031" y="359"/>
                    <a:pt x="3946" y="11"/>
                  </a:cubicBezTo>
                  <a:cubicBezTo>
                    <a:pt x="3904" y="4"/>
                    <a:pt x="3862" y="1"/>
                    <a:pt x="3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4667464" y="7612884"/>
              <a:ext cx="177831" cy="306728"/>
            </a:xfrm>
            <a:custGeom>
              <a:rect b="b" l="l" r="r" t="t"/>
              <a:pathLst>
                <a:path extrusionOk="0" h="10192" w="5909">
                  <a:moveTo>
                    <a:pt x="2331" y="257"/>
                  </a:moveTo>
                  <a:cubicBezTo>
                    <a:pt x="2903" y="277"/>
                    <a:pt x="3476" y="441"/>
                    <a:pt x="3987" y="727"/>
                  </a:cubicBezTo>
                  <a:cubicBezTo>
                    <a:pt x="5029" y="1299"/>
                    <a:pt x="5642" y="2219"/>
                    <a:pt x="5581" y="3180"/>
                  </a:cubicBezTo>
                  <a:cubicBezTo>
                    <a:pt x="5418" y="5613"/>
                    <a:pt x="3925" y="8945"/>
                    <a:pt x="2167" y="9762"/>
                  </a:cubicBezTo>
                  <a:cubicBezTo>
                    <a:pt x="1906" y="9877"/>
                    <a:pt x="1671" y="9934"/>
                    <a:pt x="1471" y="9934"/>
                  </a:cubicBezTo>
                  <a:cubicBezTo>
                    <a:pt x="1281" y="9934"/>
                    <a:pt x="1122" y="9882"/>
                    <a:pt x="1002" y="9783"/>
                  </a:cubicBezTo>
                  <a:cubicBezTo>
                    <a:pt x="491" y="9394"/>
                    <a:pt x="409" y="8127"/>
                    <a:pt x="736" y="6410"/>
                  </a:cubicBezTo>
                  <a:cubicBezTo>
                    <a:pt x="879" y="5490"/>
                    <a:pt x="920" y="4550"/>
                    <a:pt x="859" y="3630"/>
                  </a:cubicBezTo>
                  <a:cubicBezTo>
                    <a:pt x="818" y="2280"/>
                    <a:pt x="777" y="1013"/>
                    <a:pt x="1431" y="522"/>
                  </a:cubicBezTo>
                  <a:cubicBezTo>
                    <a:pt x="1697" y="338"/>
                    <a:pt x="2004" y="257"/>
                    <a:pt x="2331" y="257"/>
                  </a:cubicBezTo>
                  <a:close/>
                  <a:moveTo>
                    <a:pt x="2349" y="1"/>
                  </a:moveTo>
                  <a:cubicBezTo>
                    <a:pt x="1918" y="1"/>
                    <a:pt x="1538" y="100"/>
                    <a:pt x="1268" y="298"/>
                  </a:cubicBezTo>
                  <a:cubicBezTo>
                    <a:pt x="511" y="870"/>
                    <a:pt x="552" y="2199"/>
                    <a:pt x="593" y="3630"/>
                  </a:cubicBezTo>
                  <a:cubicBezTo>
                    <a:pt x="675" y="4529"/>
                    <a:pt x="634" y="5449"/>
                    <a:pt x="491" y="6348"/>
                  </a:cubicBezTo>
                  <a:cubicBezTo>
                    <a:pt x="328" y="7207"/>
                    <a:pt x="0" y="9312"/>
                    <a:pt x="859" y="9987"/>
                  </a:cubicBezTo>
                  <a:cubicBezTo>
                    <a:pt x="1023" y="10110"/>
                    <a:pt x="1247" y="10192"/>
                    <a:pt x="1452" y="10192"/>
                  </a:cubicBezTo>
                  <a:cubicBezTo>
                    <a:pt x="1738" y="10171"/>
                    <a:pt x="2024" y="10089"/>
                    <a:pt x="2269" y="9967"/>
                  </a:cubicBezTo>
                  <a:cubicBezTo>
                    <a:pt x="4273" y="9047"/>
                    <a:pt x="5704" y="5388"/>
                    <a:pt x="5826" y="3180"/>
                  </a:cubicBezTo>
                  <a:cubicBezTo>
                    <a:pt x="5908" y="2117"/>
                    <a:pt x="5254" y="1115"/>
                    <a:pt x="4109" y="482"/>
                  </a:cubicBezTo>
                  <a:cubicBezTo>
                    <a:pt x="3525" y="161"/>
                    <a:pt x="2897" y="1"/>
                    <a:pt x="2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2818788" y="4704624"/>
              <a:ext cx="3153535" cy="5840777"/>
            </a:xfrm>
            <a:custGeom>
              <a:rect b="b" l="l" r="r" t="t"/>
              <a:pathLst>
                <a:path extrusionOk="0" h="194078" w="104786">
                  <a:moveTo>
                    <a:pt x="25287" y="243"/>
                  </a:moveTo>
                  <a:cubicBezTo>
                    <a:pt x="25655" y="243"/>
                    <a:pt x="26003" y="264"/>
                    <a:pt x="26350" y="284"/>
                  </a:cubicBezTo>
                  <a:cubicBezTo>
                    <a:pt x="29028" y="509"/>
                    <a:pt x="31379" y="2124"/>
                    <a:pt x="33403" y="5088"/>
                  </a:cubicBezTo>
                  <a:cubicBezTo>
                    <a:pt x="34690" y="7051"/>
                    <a:pt x="35651" y="9177"/>
                    <a:pt x="36285" y="11446"/>
                  </a:cubicBezTo>
                  <a:cubicBezTo>
                    <a:pt x="36448" y="11977"/>
                    <a:pt x="39780" y="24651"/>
                    <a:pt x="38840" y="32848"/>
                  </a:cubicBezTo>
                  <a:cubicBezTo>
                    <a:pt x="37920" y="40984"/>
                    <a:pt x="37225" y="49181"/>
                    <a:pt x="39556" y="52207"/>
                  </a:cubicBezTo>
                  <a:cubicBezTo>
                    <a:pt x="40312" y="53167"/>
                    <a:pt x="42050" y="54660"/>
                    <a:pt x="44257" y="56540"/>
                  </a:cubicBezTo>
                  <a:cubicBezTo>
                    <a:pt x="48898" y="60527"/>
                    <a:pt x="55296" y="65985"/>
                    <a:pt x="56563" y="70380"/>
                  </a:cubicBezTo>
                  <a:cubicBezTo>
                    <a:pt x="58403" y="76717"/>
                    <a:pt x="60141" y="82706"/>
                    <a:pt x="64495" y="83933"/>
                  </a:cubicBezTo>
                  <a:cubicBezTo>
                    <a:pt x="66764" y="84566"/>
                    <a:pt x="71077" y="86365"/>
                    <a:pt x="74634" y="88471"/>
                  </a:cubicBezTo>
                  <a:cubicBezTo>
                    <a:pt x="77782" y="90331"/>
                    <a:pt x="81523" y="93111"/>
                    <a:pt x="81441" y="95728"/>
                  </a:cubicBezTo>
                  <a:cubicBezTo>
                    <a:pt x="81359" y="98037"/>
                    <a:pt x="78804" y="101308"/>
                    <a:pt x="76126" y="104763"/>
                  </a:cubicBezTo>
                  <a:cubicBezTo>
                    <a:pt x="73039" y="108729"/>
                    <a:pt x="69871" y="112817"/>
                    <a:pt x="69503" y="116333"/>
                  </a:cubicBezTo>
                  <a:cubicBezTo>
                    <a:pt x="69176" y="119645"/>
                    <a:pt x="69912" y="123631"/>
                    <a:pt x="71527" y="127269"/>
                  </a:cubicBezTo>
                  <a:cubicBezTo>
                    <a:pt x="73244" y="131153"/>
                    <a:pt x="75697" y="134077"/>
                    <a:pt x="78436" y="135528"/>
                  </a:cubicBezTo>
                  <a:cubicBezTo>
                    <a:pt x="84610" y="138799"/>
                    <a:pt x="95301" y="145156"/>
                    <a:pt x="97447" y="150962"/>
                  </a:cubicBezTo>
                  <a:cubicBezTo>
                    <a:pt x="98163" y="152904"/>
                    <a:pt x="99144" y="154886"/>
                    <a:pt x="100186" y="156992"/>
                  </a:cubicBezTo>
                  <a:cubicBezTo>
                    <a:pt x="102333" y="161346"/>
                    <a:pt x="104540" y="165864"/>
                    <a:pt x="104438" y="169993"/>
                  </a:cubicBezTo>
                  <a:cubicBezTo>
                    <a:pt x="104254" y="176126"/>
                    <a:pt x="96977" y="189985"/>
                    <a:pt x="87471" y="192867"/>
                  </a:cubicBezTo>
                  <a:cubicBezTo>
                    <a:pt x="85272" y="193541"/>
                    <a:pt x="82906" y="193820"/>
                    <a:pt x="80351" y="193820"/>
                  </a:cubicBezTo>
                  <a:cubicBezTo>
                    <a:pt x="75067" y="193820"/>
                    <a:pt x="68974" y="192624"/>
                    <a:pt x="61878" y="191232"/>
                  </a:cubicBezTo>
                  <a:cubicBezTo>
                    <a:pt x="57565" y="190394"/>
                    <a:pt x="53088" y="189515"/>
                    <a:pt x="48182" y="188779"/>
                  </a:cubicBezTo>
                  <a:cubicBezTo>
                    <a:pt x="45422" y="188370"/>
                    <a:pt x="42540" y="188023"/>
                    <a:pt x="39760" y="187696"/>
                  </a:cubicBezTo>
                  <a:cubicBezTo>
                    <a:pt x="25185" y="185938"/>
                    <a:pt x="11448" y="184302"/>
                    <a:pt x="8607" y="172691"/>
                  </a:cubicBezTo>
                  <a:cubicBezTo>
                    <a:pt x="6971" y="166007"/>
                    <a:pt x="5315" y="151289"/>
                    <a:pt x="4477" y="136039"/>
                  </a:cubicBezTo>
                  <a:cubicBezTo>
                    <a:pt x="3557" y="119358"/>
                    <a:pt x="3823" y="106276"/>
                    <a:pt x="5193" y="101042"/>
                  </a:cubicBezTo>
                  <a:cubicBezTo>
                    <a:pt x="8116" y="89861"/>
                    <a:pt x="8872" y="71729"/>
                    <a:pt x="6910" y="59770"/>
                  </a:cubicBezTo>
                  <a:cubicBezTo>
                    <a:pt x="6726" y="58646"/>
                    <a:pt x="6501" y="57399"/>
                    <a:pt x="6276" y="56009"/>
                  </a:cubicBezTo>
                  <a:cubicBezTo>
                    <a:pt x="4171" y="43764"/>
                    <a:pt x="266" y="20971"/>
                    <a:pt x="5009" y="13183"/>
                  </a:cubicBezTo>
                  <a:cubicBezTo>
                    <a:pt x="8913" y="6785"/>
                    <a:pt x="17581" y="243"/>
                    <a:pt x="25287" y="243"/>
                  </a:cubicBezTo>
                  <a:close/>
                  <a:moveTo>
                    <a:pt x="25398" y="0"/>
                  </a:moveTo>
                  <a:cubicBezTo>
                    <a:pt x="22346" y="0"/>
                    <a:pt x="18692" y="1093"/>
                    <a:pt x="15189" y="3085"/>
                  </a:cubicBezTo>
                  <a:cubicBezTo>
                    <a:pt x="10937" y="5477"/>
                    <a:pt x="7360" y="8890"/>
                    <a:pt x="4784" y="13040"/>
                  </a:cubicBezTo>
                  <a:cubicBezTo>
                    <a:pt x="1" y="20931"/>
                    <a:pt x="3762" y="42926"/>
                    <a:pt x="6010" y="56050"/>
                  </a:cubicBezTo>
                  <a:cubicBezTo>
                    <a:pt x="6256" y="57440"/>
                    <a:pt x="6460" y="58687"/>
                    <a:pt x="6644" y="59811"/>
                  </a:cubicBezTo>
                  <a:cubicBezTo>
                    <a:pt x="8607" y="71729"/>
                    <a:pt x="7871" y="89820"/>
                    <a:pt x="4947" y="100981"/>
                  </a:cubicBezTo>
                  <a:cubicBezTo>
                    <a:pt x="1820" y="112981"/>
                    <a:pt x="5009" y="158995"/>
                    <a:pt x="8361" y="172753"/>
                  </a:cubicBezTo>
                  <a:cubicBezTo>
                    <a:pt x="11223" y="184527"/>
                    <a:pt x="25062" y="186183"/>
                    <a:pt x="39719" y="187941"/>
                  </a:cubicBezTo>
                  <a:cubicBezTo>
                    <a:pt x="42499" y="188268"/>
                    <a:pt x="45382" y="188616"/>
                    <a:pt x="48162" y="189024"/>
                  </a:cubicBezTo>
                  <a:cubicBezTo>
                    <a:pt x="53047" y="189760"/>
                    <a:pt x="57524" y="190639"/>
                    <a:pt x="61837" y="191477"/>
                  </a:cubicBezTo>
                  <a:cubicBezTo>
                    <a:pt x="68951" y="192888"/>
                    <a:pt x="75043" y="194074"/>
                    <a:pt x="80358" y="194074"/>
                  </a:cubicBezTo>
                  <a:cubicBezTo>
                    <a:pt x="80500" y="194076"/>
                    <a:pt x="80643" y="194077"/>
                    <a:pt x="80786" y="194077"/>
                  </a:cubicBezTo>
                  <a:cubicBezTo>
                    <a:pt x="83076" y="194077"/>
                    <a:pt x="85360" y="193768"/>
                    <a:pt x="87553" y="193133"/>
                  </a:cubicBezTo>
                  <a:cubicBezTo>
                    <a:pt x="97140" y="190230"/>
                    <a:pt x="104500" y="176207"/>
                    <a:pt x="104663" y="170013"/>
                  </a:cubicBezTo>
                  <a:cubicBezTo>
                    <a:pt x="104786" y="165823"/>
                    <a:pt x="102558" y="161285"/>
                    <a:pt x="100391" y="156890"/>
                  </a:cubicBezTo>
                  <a:cubicBezTo>
                    <a:pt x="99369" y="154784"/>
                    <a:pt x="98387" y="152801"/>
                    <a:pt x="97672" y="150900"/>
                  </a:cubicBezTo>
                  <a:cubicBezTo>
                    <a:pt x="95485" y="145013"/>
                    <a:pt x="84753" y="138615"/>
                    <a:pt x="78538" y="135324"/>
                  </a:cubicBezTo>
                  <a:cubicBezTo>
                    <a:pt x="73734" y="132789"/>
                    <a:pt x="68951" y="124142"/>
                    <a:pt x="69748" y="116374"/>
                  </a:cubicBezTo>
                  <a:cubicBezTo>
                    <a:pt x="70096" y="112919"/>
                    <a:pt x="73264" y="108872"/>
                    <a:pt x="76310" y="104947"/>
                  </a:cubicBezTo>
                  <a:cubicBezTo>
                    <a:pt x="79029" y="101431"/>
                    <a:pt x="81584" y="98140"/>
                    <a:pt x="81666" y="95748"/>
                  </a:cubicBezTo>
                  <a:cubicBezTo>
                    <a:pt x="81850" y="90719"/>
                    <a:pt x="68767" y="84873"/>
                    <a:pt x="64556" y="83687"/>
                  </a:cubicBezTo>
                  <a:cubicBezTo>
                    <a:pt x="60325" y="82502"/>
                    <a:pt x="58628" y="76594"/>
                    <a:pt x="56809" y="70318"/>
                  </a:cubicBezTo>
                  <a:cubicBezTo>
                    <a:pt x="55521" y="65841"/>
                    <a:pt x="49102" y="60363"/>
                    <a:pt x="44400" y="56356"/>
                  </a:cubicBezTo>
                  <a:cubicBezTo>
                    <a:pt x="42295" y="54558"/>
                    <a:pt x="40496" y="53004"/>
                    <a:pt x="39740" y="52043"/>
                  </a:cubicBezTo>
                  <a:cubicBezTo>
                    <a:pt x="37471" y="49120"/>
                    <a:pt x="38166" y="40964"/>
                    <a:pt x="39085" y="32889"/>
                  </a:cubicBezTo>
                  <a:cubicBezTo>
                    <a:pt x="40046" y="24631"/>
                    <a:pt x="36673" y="11916"/>
                    <a:pt x="36530" y="11384"/>
                  </a:cubicBezTo>
                  <a:cubicBezTo>
                    <a:pt x="36428" y="10935"/>
                    <a:pt x="33587" y="632"/>
                    <a:pt x="26371" y="39"/>
                  </a:cubicBezTo>
                  <a:cubicBezTo>
                    <a:pt x="26054" y="13"/>
                    <a:pt x="25730" y="0"/>
                    <a:pt x="25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" name="Google Shape;123;p9"/>
            <p:cNvGrpSpPr/>
            <p:nvPr/>
          </p:nvGrpSpPr>
          <p:grpSpPr>
            <a:xfrm>
              <a:off x="3473986" y="6724690"/>
              <a:ext cx="1357766" cy="2740300"/>
              <a:chOff x="-5479514" y="7800015"/>
              <a:chExt cx="1357766" cy="2740300"/>
            </a:xfrm>
          </p:grpSpPr>
          <p:sp>
            <p:nvSpPr>
              <p:cNvPr id="124" name="Google Shape;124;p9"/>
              <p:cNvSpPr/>
              <p:nvPr/>
            </p:nvSpPr>
            <p:spPr>
              <a:xfrm>
                <a:off x="-5479514" y="7800015"/>
                <a:ext cx="1357766" cy="2740300"/>
              </a:xfrm>
              <a:custGeom>
                <a:rect b="b" l="l" r="r" t="t"/>
                <a:pathLst>
                  <a:path extrusionOk="0" h="91055" w="45116">
                    <a:moveTo>
                      <a:pt x="6460" y="252"/>
                    </a:moveTo>
                    <a:cubicBezTo>
                      <a:pt x="6562" y="252"/>
                      <a:pt x="6685" y="272"/>
                      <a:pt x="6807" y="272"/>
                    </a:cubicBezTo>
                    <a:cubicBezTo>
                      <a:pt x="6910" y="292"/>
                      <a:pt x="17192" y="885"/>
                      <a:pt x="18439" y="9634"/>
                    </a:cubicBezTo>
                    <a:cubicBezTo>
                      <a:pt x="18623" y="10881"/>
                      <a:pt x="18786" y="12169"/>
                      <a:pt x="18950" y="13437"/>
                    </a:cubicBezTo>
                    <a:cubicBezTo>
                      <a:pt x="19972" y="21327"/>
                      <a:pt x="20912" y="28768"/>
                      <a:pt x="25185" y="29668"/>
                    </a:cubicBezTo>
                    <a:cubicBezTo>
                      <a:pt x="28455" y="30363"/>
                      <a:pt x="32237" y="33224"/>
                      <a:pt x="34015" y="36352"/>
                    </a:cubicBezTo>
                    <a:cubicBezTo>
                      <a:pt x="35201" y="38458"/>
                      <a:pt x="35467" y="40604"/>
                      <a:pt x="34792" y="42525"/>
                    </a:cubicBezTo>
                    <a:cubicBezTo>
                      <a:pt x="32830" y="48208"/>
                      <a:pt x="33688" y="60555"/>
                      <a:pt x="36591" y="67914"/>
                    </a:cubicBezTo>
                    <a:cubicBezTo>
                      <a:pt x="37736" y="70858"/>
                      <a:pt x="39412" y="73495"/>
                      <a:pt x="40884" y="75846"/>
                    </a:cubicBezTo>
                    <a:cubicBezTo>
                      <a:pt x="43010" y="79198"/>
                      <a:pt x="44850" y="82081"/>
                      <a:pt x="44257" y="84452"/>
                    </a:cubicBezTo>
                    <a:cubicBezTo>
                      <a:pt x="43357" y="87968"/>
                      <a:pt x="35630" y="90155"/>
                      <a:pt x="21873" y="90748"/>
                    </a:cubicBezTo>
                    <a:cubicBezTo>
                      <a:pt x="20922" y="90790"/>
                      <a:pt x="20010" y="90811"/>
                      <a:pt x="19136" y="90811"/>
                    </a:cubicBezTo>
                    <a:cubicBezTo>
                      <a:pt x="8895" y="90811"/>
                      <a:pt x="3893" y="87900"/>
                      <a:pt x="2085" y="81120"/>
                    </a:cubicBezTo>
                    <a:cubicBezTo>
                      <a:pt x="838" y="76500"/>
                      <a:pt x="1186" y="63642"/>
                      <a:pt x="1492" y="52297"/>
                    </a:cubicBezTo>
                    <a:cubicBezTo>
                      <a:pt x="1697" y="44897"/>
                      <a:pt x="1881" y="38498"/>
                      <a:pt x="1574" y="35657"/>
                    </a:cubicBezTo>
                    <a:cubicBezTo>
                      <a:pt x="900" y="29340"/>
                      <a:pt x="0" y="5607"/>
                      <a:pt x="4763" y="1008"/>
                    </a:cubicBezTo>
                    <a:cubicBezTo>
                      <a:pt x="5192" y="538"/>
                      <a:pt x="5806" y="272"/>
                      <a:pt x="6460" y="252"/>
                    </a:cubicBezTo>
                    <a:close/>
                    <a:moveTo>
                      <a:pt x="6460" y="0"/>
                    </a:moveTo>
                    <a:cubicBezTo>
                      <a:pt x="5750" y="0"/>
                      <a:pt x="5068" y="298"/>
                      <a:pt x="4579" y="804"/>
                    </a:cubicBezTo>
                    <a:cubicBezTo>
                      <a:pt x="1983" y="3318"/>
                      <a:pt x="1124" y="11352"/>
                      <a:pt x="879" y="17627"/>
                    </a:cubicBezTo>
                    <a:cubicBezTo>
                      <a:pt x="573" y="25048"/>
                      <a:pt x="981" y="32632"/>
                      <a:pt x="1308" y="35677"/>
                    </a:cubicBezTo>
                    <a:cubicBezTo>
                      <a:pt x="1615" y="38498"/>
                      <a:pt x="1452" y="44876"/>
                      <a:pt x="1247" y="52297"/>
                    </a:cubicBezTo>
                    <a:cubicBezTo>
                      <a:pt x="940" y="63662"/>
                      <a:pt x="593" y="76541"/>
                      <a:pt x="1840" y="81181"/>
                    </a:cubicBezTo>
                    <a:cubicBezTo>
                      <a:pt x="3680" y="88111"/>
                      <a:pt x="8749" y="91055"/>
                      <a:pt x="19154" y="91055"/>
                    </a:cubicBezTo>
                    <a:cubicBezTo>
                      <a:pt x="20033" y="91055"/>
                      <a:pt x="20933" y="91034"/>
                      <a:pt x="21893" y="90993"/>
                    </a:cubicBezTo>
                    <a:cubicBezTo>
                      <a:pt x="31583" y="90584"/>
                      <a:pt x="43357" y="89113"/>
                      <a:pt x="44502" y="84513"/>
                    </a:cubicBezTo>
                    <a:cubicBezTo>
                      <a:pt x="45115" y="82040"/>
                      <a:pt x="43255" y="79096"/>
                      <a:pt x="41109" y="75703"/>
                    </a:cubicBezTo>
                    <a:cubicBezTo>
                      <a:pt x="39637" y="73372"/>
                      <a:pt x="37981" y="70735"/>
                      <a:pt x="36836" y="67812"/>
                    </a:cubicBezTo>
                    <a:cubicBezTo>
                      <a:pt x="33954" y="60494"/>
                      <a:pt x="33075" y="48229"/>
                      <a:pt x="35038" y="42607"/>
                    </a:cubicBezTo>
                    <a:cubicBezTo>
                      <a:pt x="35733" y="40604"/>
                      <a:pt x="35446" y="38396"/>
                      <a:pt x="34220" y="36229"/>
                    </a:cubicBezTo>
                    <a:cubicBezTo>
                      <a:pt x="32421" y="33040"/>
                      <a:pt x="28557" y="30117"/>
                      <a:pt x="25246" y="29402"/>
                    </a:cubicBezTo>
                    <a:cubicBezTo>
                      <a:pt x="21158" y="28543"/>
                      <a:pt x="20197" y="21184"/>
                      <a:pt x="19195" y="13396"/>
                    </a:cubicBezTo>
                    <a:cubicBezTo>
                      <a:pt x="19032" y="12149"/>
                      <a:pt x="18868" y="10841"/>
                      <a:pt x="18684" y="9594"/>
                    </a:cubicBezTo>
                    <a:cubicBezTo>
                      <a:pt x="17417" y="722"/>
                      <a:pt x="7134" y="47"/>
                      <a:pt x="6828" y="27"/>
                    </a:cubicBezTo>
                    <a:cubicBezTo>
                      <a:pt x="6705" y="9"/>
                      <a:pt x="6582" y="0"/>
                      <a:pt x="6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9"/>
              <p:cNvSpPr/>
              <p:nvPr/>
            </p:nvSpPr>
            <p:spPr>
              <a:xfrm>
                <a:off x="-5316489" y="8743945"/>
                <a:ext cx="655830" cy="1388493"/>
              </a:xfrm>
              <a:custGeom>
                <a:rect b="b" l="l" r="r" t="t"/>
                <a:pathLst>
                  <a:path extrusionOk="0" h="46137" w="21792">
                    <a:moveTo>
                      <a:pt x="6051" y="245"/>
                    </a:moveTo>
                    <a:cubicBezTo>
                      <a:pt x="6807" y="245"/>
                      <a:pt x="7564" y="449"/>
                      <a:pt x="8218" y="837"/>
                    </a:cubicBezTo>
                    <a:cubicBezTo>
                      <a:pt x="10078" y="2003"/>
                      <a:pt x="18909" y="9464"/>
                      <a:pt x="19420" y="15310"/>
                    </a:cubicBezTo>
                    <a:cubicBezTo>
                      <a:pt x="19624" y="17804"/>
                      <a:pt x="18889" y="20707"/>
                      <a:pt x="18234" y="23262"/>
                    </a:cubicBezTo>
                    <a:cubicBezTo>
                      <a:pt x="17642" y="25552"/>
                      <a:pt x="17131" y="27534"/>
                      <a:pt x="17376" y="28863"/>
                    </a:cubicBezTo>
                    <a:cubicBezTo>
                      <a:pt x="17642" y="30417"/>
                      <a:pt x="18848" y="31970"/>
                      <a:pt x="19931" y="33360"/>
                    </a:cubicBezTo>
                    <a:cubicBezTo>
                      <a:pt x="20769" y="34444"/>
                      <a:pt x="21526" y="35405"/>
                      <a:pt x="21464" y="35977"/>
                    </a:cubicBezTo>
                    <a:cubicBezTo>
                      <a:pt x="20737" y="42487"/>
                      <a:pt x="17947" y="45877"/>
                      <a:pt x="13346" y="45877"/>
                    </a:cubicBezTo>
                    <a:cubicBezTo>
                      <a:pt x="13035" y="45877"/>
                      <a:pt x="12716" y="45861"/>
                      <a:pt x="12388" y="45830"/>
                    </a:cubicBezTo>
                    <a:cubicBezTo>
                      <a:pt x="7543" y="45380"/>
                      <a:pt x="2862" y="44154"/>
                      <a:pt x="1513" y="38266"/>
                    </a:cubicBezTo>
                    <a:cubicBezTo>
                      <a:pt x="246" y="32645"/>
                      <a:pt x="1165" y="8707"/>
                      <a:pt x="1779" y="4333"/>
                    </a:cubicBezTo>
                    <a:cubicBezTo>
                      <a:pt x="2085" y="2084"/>
                      <a:pt x="3271" y="1083"/>
                      <a:pt x="4211" y="653"/>
                    </a:cubicBezTo>
                    <a:cubicBezTo>
                      <a:pt x="4784" y="388"/>
                      <a:pt x="5417" y="245"/>
                      <a:pt x="6051" y="245"/>
                    </a:cubicBezTo>
                    <a:close/>
                    <a:moveTo>
                      <a:pt x="6013" y="0"/>
                    </a:moveTo>
                    <a:cubicBezTo>
                      <a:pt x="5366" y="0"/>
                      <a:pt x="4717" y="136"/>
                      <a:pt x="4109" y="408"/>
                    </a:cubicBezTo>
                    <a:cubicBezTo>
                      <a:pt x="3107" y="878"/>
                      <a:pt x="1840" y="1941"/>
                      <a:pt x="1533" y="4292"/>
                    </a:cubicBezTo>
                    <a:cubicBezTo>
                      <a:pt x="920" y="8687"/>
                      <a:pt x="0" y="32665"/>
                      <a:pt x="1268" y="38328"/>
                    </a:cubicBezTo>
                    <a:cubicBezTo>
                      <a:pt x="1881" y="40985"/>
                      <a:pt x="3189" y="42886"/>
                      <a:pt x="5295" y="44154"/>
                    </a:cubicBezTo>
                    <a:cubicBezTo>
                      <a:pt x="6991" y="45176"/>
                      <a:pt x="9240" y="45789"/>
                      <a:pt x="12368" y="46096"/>
                    </a:cubicBezTo>
                    <a:cubicBezTo>
                      <a:pt x="12715" y="46116"/>
                      <a:pt x="13042" y="46137"/>
                      <a:pt x="13369" y="46137"/>
                    </a:cubicBezTo>
                    <a:cubicBezTo>
                      <a:pt x="18091" y="46137"/>
                      <a:pt x="20974" y="42661"/>
                      <a:pt x="21710" y="35997"/>
                    </a:cubicBezTo>
                    <a:cubicBezTo>
                      <a:pt x="21791" y="35343"/>
                      <a:pt x="21055" y="34382"/>
                      <a:pt x="20136" y="33197"/>
                    </a:cubicBezTo>
                    <a:cubicBezTo>
                      <a:pt x="19073" y="31848"/>
                      <a:pt x="17887" y="30315"/>
                      <a:pt x="17621" y="28822"/>
                    </a:cubicBezTo>
                    <a:cubicBezTo>
                      <a:pt x="17396" y="27534"/>
                      <a:pt x="17887" y="25592"/>
                      <a:pt x="18480" y="23323"/>
                    </a:cubicBezTo>
                    <a:cubicBezTo>
                      <a:pt x="19134" y="20748"/>
                      <a:pt x="19890" y="17845"/>
                      <a:pt x="19665" y="15290"/>
                    </a:cubicBezTo>
                    <a:cubicBezTo>
                      <a:pt x="19154" y="9341"/>
                      <a:pt x="10528" y="1982"/>
                      <a:pt x="8361" y="633"/>
                    </a:cubicBezTo>
                    <a:cubicBezTo>
                      <a:pt x="7634" y="212"/>
                      <a:pt x="6824" y="0"/>
                      <a:pt x="6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9"/>
              <p:cNvSpPr/>
              <p:nvPr/>
            </p:nvSpPr>
            <p:spPr>
              <a:xfrm>
                <a:off x="-5152862" y="9208010"/>
                <a:ext cx="246117" cy="642679"/>
              </a:xfrm>
              <a:custGeom>
                <a:rect b="b" l="l" r="r" t="t"/>
                <a:pathLst>
                  <a:path extrusionOk="0" h="21355" w="8178">
                    <a:moveTo>
                      <a:pt x="4355" y="258"/>
                    </a:moveTo>
                    <a:cubicBezTo>
                      <a:pt x="5009" y="258"/>
                      <a:pt x="5622" y="524"/>
                      <a:pt x="6052" y="1035"/>
                    </a:cubicBezTo>
                    <a:cubicBezTo>
                      <a:pt x="7401" y="2486"/>
                      <a:pt x="7932" y="6002"/>
                      <a:pt x="7339" y="9559"/>
                    </a:cubicBezTo>
                    <a:cubicBezTo>
                      <a:pt x="7196" y="10459"/>
                      <a:pt x="7074" y="11460"/>
                      <a:pt x="6951" y="12544"/>
                    </a:cubicBezTo>
                    <a:cubicBezTo>
                      <a:pt x="6542" y="15958"/>
                      <a:pt x="6092" y="19821"/>
                      <a:pt x="4498" y="20843"/>
                    </a:cubicBezTo>
                    <a:cubicBezTo>
                      <a:pt x="4212" y="21010"/>
                      <a:pt x="3891" y="21094"/>
                      <a:pt x="3572" y="21094"/>
                    </a:cubicBezTo>
                    <a:cubicBezTo>
                      <a:pt x="3344" y="21094"/>
                      <a:pt x="3116" y="21051"/>
                      <a:pt x="2904" y="20966"/>
                    </a:cubicBezTo>
                    <a:cubicBezTo>
                      <a:pt x="287" y="20087"/>
                      <a:pt x="778" y="16428"/>
                      <a:pt x="1186" y="13218"/>
                    </a:cubicBezTo>
                    <a:cubicBezTo>
                      <a:pt x="1350" y="11849"/>
                      <a:pt x="1513" y="10561"/>
                      <a:pt x="1452" y="9580"/>
                    </a:cubicBezTo>
                    <a:cubicBezTo>
                      <a:pt x="1227" y="6861"/>
                      <a:pt x="1064" y="503"/>
                      <a:pt x="4130" y="258"/>
                    </a:cubicBezTo>
                    <a:close/>
                    <a:moveTo>
                      <a:pt x="4352" y="0"/>
                    </a:moveTo>
                    <a:cubicBezTo>
                      <a:pt x="4272" y="0"/>
                      <a:pt x="4191" y="5"/>
                      <a:pt x="4110" y="13"/>
                    </a:cubicBezTo>
                    <a:cubicBezTo>
                      <a:pt x="921" y="279"/>
                      <a:pt x="921" y="6145"/>
                      <a:pt x="1186" y="9600"/>
                    </a:cubicBezTo>
                    <a:cubicBezTo>
                      <a:pt x="1268" y="10561"/>
                      <a:pt x="1105" y="11828"/>
                      <a:pt x="921" y="13177"/>
                    </a:cubicBezTo>
                    <a:cubicBezTo>
                      <a:pt x="491" y="16509"/>
                      <a:pt x="1" y="20271"/>
                      <a:pt x="2822" y="21211"/>
                    </a:cubicBezTo>
                    <a:cubicBezTo>
                      <a:pt x="3067" y="21293"/>
                      <a:pt x="3333" y="21354"/>
                      <a:pt x="3619" y="21354"/>
                    </a:cubicBezTo>
                    <a:cubicBezTo>
                      <a:pt x="3967" y="21354"/>
                      <a:pt x="4314" y="21252"/>
                      <a:pt x="4621" y="21068"/>
                    </a:cubicBezTo>
                    <a:cubicBezTo>
                      <a:pt x="6317" y="19985"/>
                      <a:pt x="6767" y="16060"/>
                      <a:pt x="7176" y="12585"/>
                    </a:cubicBezTo>
                    <a:cubicBezTo>
                      <a:pt x="7319" y="11522"/>
                      <a:pt x="7421" y="10500"/>
                      <a:pt x="7564" y="9621"/>
                    </a:cubicBezTo>
                    <a:cubicBezTo>
                      <a:pt x="8178" y="5921"/>
                      <a:pt x="7646" y="2405"/>
                      <a:pt x="6215" y="871"/>
                    </a:cubicBezTo>
                    <a:cubicBezTo>
                      <a:pt x="5756" y="320"/>
                      <a:pt x="5066" y="0"/>
                      <a:pt x="4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-5392780" y="8004631"/>
                <a:ext cx="952356" cy="2282224"/>
              </a:xfrm>
              <a:custGeom>
                <a:rect b="b" l="l" r="r" t="t"/>
                <a:pathLst>
                  <a:path extrusionOk="0" h="75834" w="31645">
                    <a:moveTo>
                      <a:pt x="5295" y="239"/>
                    </a:moveTo>
                    <a:lnTo>
                      <a:pt x="5295" y="260"/>
                    </a:lnTo>
                    <a:cubicBezTo>
                      <a:pt x="6419" y="260"/>
                      <a:pt x="7932" y="914"/>
                      <a:pt x="9240" y="1997"/>
                    </a:cubicBezTo>
                    <a:cubicBezTo>
                      <a:pt x="11060" y="3530"/>
                      <a:pt x="12061" y="5534"/>
                      <a:pt x="11979" y="7476"/>
                    </a:cubicBezTo>
                    <a:cubicBezTo>
                      <a:pt x="11836" y="11503"/>
                      <a:pt x="12020" y="18780"/>
                      <a:pt x="15087" y="22562"/>
                    </a:cubicBezTo>
                    <a:cubicBezTo>
                      <a:pt x="16293" y="24054"/>
                      <a:pt x="17928" y="25240"/>
                      <a:pt x="19502" y="26385"/>
                    </a:cubicBezTo>
                    <a:cubicBezTo>
                      <a:pt x="21710" y="27979"/>
                      <a:pt x="23774" y="29492"/>
                      <a:pt x="24265" y="31536"/>
                    </a:cubicBezTo>
                    <a:cubicBezTo>
                      <a:pt x="25083" y="35052"/>
                      <a:pt x="26800" y="47194"/>
                      <a:pt x="25451" y="51058"/>
                    </a:cubicBezTo>
                    <a:cubicBezTo>
                      <a:pt x="24040" y="55146"/>
                      <a:pt x="25778" y="58744"/>
                      <a:pt x="27679" y="62076"/>
                    </a:cubicBezTo>
                    <a:cubicBezTo>
                      <a:pt x="29846" y="65878"/>
                      <a:pt x="31645" y="71193"/>
                      <a:pt x="29559" y="73687"/>
                    </a:cubicBezTo>
                    <a:cubicBezTo>
                      <a:pt x="28835" y="74551"/>
                      <a:pt x="27328" y="74799"/>
                      <a:pt x="25403" y="74799"/>
                    </a:cubicBezTo>
                    <a:cubicBezTo>
                      <a:pt x="24231" y="74799"/>
                      <a:pt x="22905" y="74708"/>
                      <a:pt x="21505" y="74607"/>
                    </a:cubicBezTo>
                    <a:cubicBezTo>
                      <a:pt x="19993" y="74505"/>
                      <a:pt x="18373" y="74397"/>
                      <a:pt x="16763" y="74397"/>
                    </a:cubicBezTo>
                    <a:cubicBezTo>
                      <a:pt x="15153" y="74397"/>
                      <a:pt x="13553" y="74505"/>
                      <a:pt x="12082" y="74832"/>
                    </a:cubicBezTo>
                    <a:cubicBezTo>
                      <a:pt x="9956" y="75304"/>
                      <a:pt x="8344" y="75568"/>
                      <a:pt x="7086" y="75568"/>
                    </a:cubicBezTo>
                    <a:cubicBezTo>
                      <a:pt x="4425" y="75568"/>
                      <a:pt x="3351" y="74387"/>
                      <a:pt x="2351" y="71500"/>
                    </a:cubicBezTo>
                    <a:cubicBezTo>
                      <a:pt x="798" y="67043"/>
                      <a:pt x="144" y="56311"/>
                      <a:pt x="307" y="51957"/>
                    </a:cubicBezTo>
                    <a:cubicBezTo>
                      <a:pt x="348" y="50853"/>
                      <a:pt x="430" y="49300"/>
                      <a:pt x="512" y="47521"/>
                    </a:cubicBezTo>
                    <a:cubicBezTo>
                      <a:pt x="757" y="41839"/>
                      <a:pt x="1125" y="34071"/>
                      <a:pt x="982" y="30309"/>
                    </a:cubicBezTo>
                    <a:cubicBezTo>
                      <a:pt x="818" y="25056"/>
                      <a:pt x="1472" y="14917"/>
                      <a:pt x="1677" y="11932"/>
                    </a:cubicBezTo>
                    <a:cubicBezTo>
                      <a:pt x="2167" y="4859"/>
                      <a:pt x="3312" y="628"/>
                      <a:pt x="4804" y="301"/>
                    </a:cubicBezTo>
                    <a:cubicBezTo>
                      <a:pt x="4968" y="260"/>
                      <a:pt x="5131" y="239"/>
                      <a:pt x="5295" y="239"/>
                    </a:cubicBezTo>
                    <a:close/>
                    <a:moveTo>
                      <a:pt x="5289" y="0"/>
                    </a:moveTo>
                    <a:cubicBezTo>
                      <a:pt x="5096" y="0"/>
                      <a:pt x="4914" y="18"/>
                      <a:pt x="4743" y="55"/>
                    </a:cubicBezTo>
                    <a:cubicBezTo>
                      <a:pt x="2637" y="505"/>
                      <a:pt x="1779" y="6760"/>
                      <a:pt x="1411" y="11912"/>
                    </a:cubicBezTo>
                    <a:cubicBezTo>
                      <a:pt x="1207" y="14896"/>
                      <a:pt x="552" y="25056"/>
                      <a:pt x="736" y="30330"/>
                    </a:cubicBezTo>
                    <a:cubicBezTo>
                      <a:pt x="859" y="34071"/>
                      <a:pt x="512" y="41839"/>
                      <a:pt x="246" y="47501"/>
                    </a:cubicBezTo>
                    <a:cubicBezTo>
                      <a:pt x="164" y="49300"/>
                      <a:pt x="103" y="50833"/>
                      <a:pt x="62" y="51957"/>
                    </a:cubicBezTo>
                    <a:cubicBezTo>
                      <a:pt x="0" y="55249"/>
                      <a:pt x="123" y="58540"/>
                      <a:pt x="430" y="61831"/>
                    </a:cubicBezTo>
                    <a:cubicBezTo>
                      <a:pt x="818" y="66144"/>
                      <a:pt x="1411" y="69619"/>
                      <a:pt x="2106" y="71582"/>
                    </a:cubicBezTo>
                    <a:cubicBezTo>
                      <a:pt x="3169" y="74689"/>
                      <a:pt x="4457" y="75834"/>
                      <a:pt x="7094" y="75834"/>
                    </a:cubicBezTo>
                    <a:cubicBezTo>
                      <a:pt x="8402" y="75834"/>
                      <a:pt x="10037" y="75547"/>
                      <a:pt x="12143" y="75098"/>
                    </a:cubicBezTo>
                    <a:cubicBezTo>
                      <a:pt x="13594" y="74771"/>
                      <a:pt x="15179" y="74663"/>
                      <a:pt x="16778" y="74663"/>
                    </a:cubicBezTo>
                    <a:cubicBezTo>
                      <a:pt x="18378" y="74663"/>
                      <a:pt x="19993" y="74771"/>
                      <a:pt x="21505" y="74873"/>
                    </a:cubicBezTo>
                    <a:cubicBezTo>
                      <a:pt x="22906" y="74972"/>
                      <a:pt x="24233" y="75065"/>
                      <a:pt x="25412" y="75065"/>
                    </a:cubicBezTo>
                    <a:cubicBezTo>
                      <a:pt x="27400" y="75065"/>
                      <a:pt x="28968" y="74800"/>
                      <a:pt x="29764" y="73851"/>
                    </a:cubicBezTo>
                    <a:cubicBezTo>
                      <a:pt x="30786" y="72645"/>
                      <a:pt x="31011" y="70743"/>
                      <a:pt x="30459" y="68229"/>
                    </a:cubicBezTo>
                    <a:cubicBezTo>
                      <a:pt x="29846" y="65613"/>
                      <a:pt x="28599" y="63180"/>
                      <a:pt x="27904" y="61953"/>
                    </a:cubicBezTo>
                    <a:cubicBezTo>
                      <a:pt x="26023" y="58683"/>
                      <a:pt x="24306" y="55146"/>
                      <a:pt x="25696" y="51160"/>
                    </a:cubicBezTo>
                    <a:cubicBezTo>
                      <a:pt x="27127" y="47051"/>
                      <a:pt x="25267" y="34684"/>
                      <a:pt x="24510" y="31495"/>
                    </a:cubicBezTo>
                    <a:cubicBezTo>
                      <a:pt x="23999" y="29349"/>
                      <a:pt x="21873" y="27815"/>
                      <a:pt x="19645" y="26201"/>
                    </a:cubicBezTo>
                    <a:cubicBezTo>
                      <a:pt x="18071" y="25056"/>
                      <a:pt x="16456" y="23870"/>
                      <a:pt x="15271" y="22419"/>
                    </a:cubicBezTo>
                    <a:cubicBezTo>
                      <a:pt x="14228" y="21131"/>
                      <a:pt x="11857" y="17104"/>
                      <a:pt x="12225" y="7496"/>
                    </a:cubicBezTo>
                    <a:cubicBezTo>
                      <a:pt x="12306" y="5472"/>
                      <a:pt x="11284" y="3387"/>
                      <a:pt x="9383" y="1813"/>
                    </a:cubicBezTo>
                    <a:cubicBezTo>
                      <a:pt x="8028" y="687"/>
                      <a:pt x="6477" y="0"/>
                      <a:pt x="5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" name="Google Shape;128;p9"/>
          <p:cNvGrpSpPr/>
          <p:nvPr/>
        </p:nvGrpSpPr>
        <p:grpSpPr>
          <a:xfrm rot="242263">
            <a:off x="7548089" y="2332447"/>
            <a:ext cx="2828866" cy="3322232"/>
            <a:chOff x="-1410609" y="7592300"/>
            <a:chExt cx="2655854" cy="3119046"/>
          </a:xfrm>
        </p:grpSpPr>
        <p:sp>
          <p:nvSpPr>
            <p:cNvPr id="129" name="Google Shape;129;p9"/>
            <p:cNvSpPr/>
            <p:nvPr/>
          </p:nvSpPr>
          <p:spPr>
            <a:xfrm>
              <a:off x="-1410609" y="7592300"/>
              <a:ext cx="2655854" cy="3119046"/>
            </a:xfrm>
            <a:custGeom>
              <a:rect b="b" l="l" r="r" t="t"/>
              <a:pathLst>
                <a:path extrusionOk="0" h="103640" w="88249">
                  <a:moveTo>
                    <a:pt x="70444" y="244"/>
                  </a:moveTo>
                  <a:cubicBezTo>
                    <a:pt x="73326" y="244"/>
                    <a:pt x="77414" y="735"/>
                    <a:pt x="81094" y="2820"/>
                  </a:cubicBezTo>
                  <a:cubicBezTo>
                    <a:pt x="87635" y="6581"/>
                    <a:pt x="88249" y="56112"/>
                    <a:pt x="86654" y="69379"/>
                  </a:cubicBezTo>
                  <a:cubicBezTo>
                    <a:pt x="85039" y="82891"/>
                    <a:pt x="76351" y="100307"/>
                    <a:pt x="67582" y="102495"/>
                  </a:cubicBezTo>
                  <a:cubicBezTo>
                    <a:pt x="65206" y="103092"/>
                    <a:pt x="60782" y="103397"/>
                    <a:pt x="55364" y="103397"/>
                  </a:cubicBezTo>
                  <a:cubicBezTo>
                    <a:pt x="50947" y="103397"/>
                    <a:pt x="45869" y="103194"/>
                    <a:pt x="40701" y="102781"/>
                  </a:cubicBezTo>
                  <a:cubicBezTo>
                    <a:pt x="28272" y="101800"/>
                    <a:pt x="19237" y="99939"/>
                    <a:pt x="17111" y="97916"/>
                  </a:cubicBezTo>
                  <a:cubicBezTo>
                    <a:pt x="12716" y="93766"/>
                    <a:pt x="15782" y="77719"/>
                    <a:pt x="17090" y="70871"/>
                  </a:cubicBezTo>
                  <a:cubicBezTo>
                    <a:pt x="17213" y="70217"/>
                    <a:pt x="17315" y="69645"/>
                    <a:pt x="17397" y="69174"/>
                  </a:cubicBezTo>
                  <a:cubicBezTo>
                    <a:pt x="18296" y="64207"/>
                    <a:pt x="13820" y="61079"/>
                    <a:pt x="10549" y="58769"/>
                  </a:cubicBezTo>
                  <a:cubicBezTo>
                    <a:pt x="10058" y="58422"/>
                    <a:pt x="9588" y="58095"/>
                    <a:pt x="9179" y="57788"/>
                  </a:cubicBezTo>
                  <a:cubicBezTo>
                    <a:pt x="8116" y="57011"/>
                    <a:pt x="6706" y="56378"/>
                    <a:pt x="5336" y="55744"/>
                  </a:cubicBezTo>
                  <a:cubicBezTo>
                    <a:pt x="2761" y="54579"/>
                    <a:pt x="307" y="53475"/>
                    <a:pt x="778" y="51553"/>
                  </a:cubicBezTo>
                  <a:cubicBezTo>
                    <a:pt x="1084" y="50450"/>
                    <a:pt x="1514" y="49387"/>
                    <a:pt x="2106" y="48385"/>
                  </a:cubicBezTo>
                  <a:cubicBezTo>
                    <a:pt x="2965" y="46913"/>
                    <a:pt x="3558" y="45298"/>
                    <a:pt x="3844" y="43622"/>
                  </a:cubicBezTo>
                  <a:cubicBezTo>
                    <a:pt x="4723" y="38961"/>
                    <a:pt x="14555" y="37694"/>
                    <a:pt x="20341" y="37326"/>
                  </a:cubicBezTo>
                  <a:cubicBezTo>
                    <a:pt x="27679" y="36897"/>
                    <a:pt x="31175" y="32215"/>
                    <a:pt x="33975" y="28475"/>
                  </a:cubicBezTo>
                  <a:cubicBezTo>
                    <a:pt x="34425" y="27882"/>
                    <a:pt x="34834" y="27330"/>
                    <a:pt x="35263" y="26819"/>
                  </a:cubicBezTo>
                  <a:cubicBezTo>
                    <a:pt x="36163" y="25694"/>
                    <a:pt x="37675" y="24202"/>
                    <a:pt x="39413" y="22465"/>
                  </a:cubicBezTo>
                  <a:cubicBezTo>
                    <a:pt x="43522" y="18397"/>
                    <a:pt x="49164" y="12836"/>
                    <a:pt x="50615" y="8114"/>
                  </a:cubicBezTo>
                  <a:cubicBezTo>
                    <a:pt x="52598" y="1634"/>
                    <a:pt x="66457" y="551"/>
                    <a:pt x="66601" y="551"/>
                  </a:cubicBezTo>
                  <a:lnTo>
                    <a:pt x="66621" y="551"/>
                  </a:lnTo>
                  <a:cubicBezTo>
                    <a:pt x="67868" y="346"/>
                    <a:pt x="69156" y="244"/>
                    <a:pt x="70444" y="244"/>
                  </a:cubicBezTo>
                  <a:close/>
                  <a:moveTo>
                    <a:pt x="70405" y="1"/>
                  </a:moveTo>
                  <a:cubicBezTo>
                    <a:pt x="68199" y="1"/>
                    <a:pt x="66683" y="268"/>
                    <a:pt x="66560" y="285"/>
                  </a:cubicBezTo>
                  <a:cubicBezTo>
                    <a:pt x="64086" y="510"/>
                    <a:pt x="61633" y="960"/>
                    <a:pt x="59262" y="1634"/>
                  </a:cubicBezTo>
                  <a:cubicBezTo>
                    <a:pt x="54274" y="3065"/>
                    <a:pt x="51208" y="5293"/>
                    <a:pt x="50349" y="8053"/>
                  </a:cubicBezTo>
                  <a:cubicBezTo>
                    <a:pt x="48918" y="12714"/>
                    <a:pt x="43317" y="18254"/>
                    <a:pt x="39229" y="22281"/>
                  </a:cubicBezTo>
                  <a:cubicBezTo>
                    <a:pt x="37471" y="24018"/>
                    <a:pt x="35958" y="25531"/>
                    <a:pt x="35038" y="26655"/>
                  </a:cubicBezTo>
                  <a:cubicBezTo>
                    <a:pt x="34629" y="27187"/>
                    <a:pt x="34200" y="27739"/>
                    <a:pt x="33771" y="28331"/>
                  </a:cubicBezTo>
                  <a:cubicBezTo>
                    <a:pt x="30991" y="32031"/>
                    <a:pt x="27536" y="36651"/>
                    <a:pt x="20320" y="37081"/>
                  </a:cubicBezTo>
                  <a:cubicBezTo>
                    <a:pt x="7339" y="37878"/>
                    <a:pt x="4069" y="41046"/>
                    <a:pt x="3578" y="43581"/>
                  </a:cubicBezTo>
                  <a:cubicBezTo>
                    <a:pt x="3292" y="45237"/>
                    <a:pt x="2699" y="46811"/>
                    <a:pt x="1861" y="48283"/>
                  </a:cubicBezTo>
                  <a:cubicBezTo>
                    <a:pt x="1268" y="49284"/>
                    <a:pt x="819" y="50368"/>
                    <a:pt x="532" y="51492"/>
                  </a:cubicBezTo>
                  <a:cubicBezTo>
                    <a:pt x="1" y="53618"/>
                    <a:pt x="2536" y="54763"/>
                    <a:pt x="5234" y="55989"/>
                  </a:cubicBezTo>
                  <a:cubicBezTo>
                    <a:pt x="6583" y="56603"/>
                    <a:pt x="7973" y="57236"/>
                    <a:pt x="8995" y="58013"/>
                  </a:cubicBezTo>
                  <a:cubicBezTo>
                    <a:pt x="9404" y="58320"/>
                    <a:pt x="9874" y="58647"/>
                    <a:pt x="10365" y="58994"/>
                  </a:cubicBezTo>
                  <a:cubicBezTo>
                    <a:pt x="13595" y="61243"/>
                    <a:pt x="18010" y="64330"/>
                    <a:pt x="17131" y="69133"/>
                  </a:cubicBezTo>
                  <a:cubicBezTo>
                    <a:pt x="17049" y="69604"/>
                    <a:pt x="16927" y="70176"/>
                    <a:pt x="16804" y="70830"/>
                  </a:cubicBezTo>
                  <a:cubicBezTo>
                    <a:pt x="15496" y="77719"/>
                    <a:pt x="12430" y="93868"/>
                    <a:pt x="16906" y="98120"/>
                  </a:cubicBezTo>
                  <a:cubicBezTo>
                    <a:pt x="20606" y="101616"/>
                    <a:pt x="41089" y="103639"/>
                    <a:pt x="55378" y="103639"/>
                  </a:cubicBezTo>
                  <a:cubicBezTo>
                    <a:pt x="60734" y="103639"/>
                    <a:pt x="65231" y="103353"/>
                    <a:pt x="67623" y="102760"/>
                  </a:cubicBezTo>
                  <a:cubicBezTo>
                    <a:pt x="71875" y="101697"/>
                    <a:pt x="76310" y="97159"/>
                    <a:pt x="80174" y="90005"/>
                  </a:cubicBezTo>
                  <a:cubicBezTo>
                    <a:pt x="83588" y="83627"/>
                    <a:pt x="86102" y="75941"/>
                    <a:pt x="86879" y="69420"/>
                  </a:cubicBezTo>
                  <a:cubicBezTo>
                    <a:pt x="87635" y="63205"/>
                    <a:pt x="87942" y="47772"/>
                    <a:pt x="87145" y="32706"/>
                  </a:cubicBezTo>
                  <a:cubicBezTo>
                    <a:pt x="86715" y="24754"/>
                    <a:pt x="86041" y="17927"/>
                    <a:pt x="85162" y="12939"/>
                  </a:cubicBezTo>
                  <a:cubicBezTo>
                    <a:pt x="84119" y="6990"/>
                    <a:pt x="82770" y="3515"/>
                    <a:pt x="81196" y="2616"/>
                  </a:cubicBezTo>
                  <a:cubicBezTo>
                    <a:pt x="77477" y="471"/>
                    <a:pt x="73333" y="1"/>
                    <a:pt x="70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-952262" y="7993376"/>
              <a:ext cx="2059100" cy="2427583"/>
            </a:xfrm>
            <a:custGeom>
              <a:rect b="b" l="l" r="r" t="t"/>
              <a:pathLst>
                <a:path extrusionOk="0" h="80664" w="68420">
                  <a:moveTo>
                    <a:pt x="52250" y="245"/>
                  </a:moveTo>
                  <a:cubicBezTo>
                    <a:pt x="56563" y="818"/>
                    <a:pt x="61060" y="5111"/>
                    <a:pt x="62491" y="9996"/>
                  </a:cubicBezTo>
                  <a:cubicBezTo>
                    <a:pt x="63063" y="11979"/>
                    <a:pt x="63043" y="15209"/>
                    <a:pt x="63002" y="18929"/>
                  </a:cubicBezTo>
                  <a:cubicBezTo>
                    <a:pt x="62941" y="24449"/>
                    <a:pt x="62879" y="30704"/>
                    <a:pt x="64862" y="35038"/>
                  </a:cubicBezTo>
                  <a:cubicBezTo>
                    <a:pt x="68174" y="42335"/>
                    <a:pt x="60201" y="72998"/>
                    <a:pt x="57871" y="77679"/>
                  </a:cubicBezTo>
                  <a:cubicBezTo>
                    <a:pt x="56836" y="79760"/>
                    <a:pt x="52519" y="80397"/>
                    <a:pt x="47260" y="80397"/>
                  </a:cubicBezTo>
                  <a:cubicBezTo>
                    <a:pt x="42234" y="80397"/>
                    <a:pt x="36349" y="79815"/>
                    <a:pt x="31644" y="79356"/>
                  </a:cubicBezTo>
                  <a:cubicBezTo>
                    <a:pt x="29661" y="79151"/>
                    <a:pt x="27801" y="78967"/>
                    <a:pt x="26288" y="78845"/>
                  </a:cubicBezTo>
                  <a:cubicBezTo>
                    <a:pt x="17417" y="78190"/>
                    <a:pt x="9649" y="71996"/>
                    <a:pt x="8933" y="68317"/>
                  </a:cubicBezTo>
                  <a:cubicBezTo>
                    <a:pt x="8259" y="64821"/>
                    <a:pt x="8606" y="57994"/>
                    <a:pt x="9260" y="53374"/>
                  </a:cubicBezTo>
                  <a:cubicBezTo>
                    <a:pt x="9771" y="49756"/>
                    <a:pt x="5969" y="46771"/>
                    <a:pt x="3455" y="44809"/>
                  </a:cubicBezTo>
                  <a:cubicBezTo>
                    <a:pt x="2862" y="44359"/>
                    <a:pt x="2371" y="43971"/>
                    <a:pt x="2044" y="43644"/>
                  </a:cubicBezTo>
                  <a:cubicBezTo>
                    <a:pt x="307" y="42049"/>
                    <a:pt x="266" y="40087"/>
                    <a:pt x="1901" y="38124"/>
                  </a:cubicBezTo>
                  <a:cubicBezTo>
                    <a:pt x="3291" y="36448"/>
                    <a:pt x="4865" y="34567"/>
                    <a:pt x="8586" y="34567"/>
                  </a:cubicBezTo>
                  <a:cubicBezTo>
                    <a:pt x="9097" y="34567"/>
                    <a:pt x="9628" y="34608"/>
                    <a:pt x="10139" y="34670"/>
                  </a:cubicBezTo>
                  <a:cubicBezTo>
                    <a:pt x="10416" y="34702"/>
                    <a:pt x="10691" y="34718"/>
                    <a:pt x="10966" y="34718"/>
                  </a:cubicBezTo>
                  <a:cubicBezTo>
                    <a:pt x="14491" y="34718"/>
                    <a:pt x="17878" y="32146"/>
                    <a:pt x="21178" y="29661"/>
                  </a:cubicBezTo>
                  <a:cubicBezTo>
                    <a:pt x="22895" y="28353"/>
                    <a:pt x="24530" y="27126"/>
                    <a:pt x="26166" y="26247"/>
                  </a:cubicBezTo>
                  <a:cubicBezTo>
                    <a:pt x="31235" y="23508"/>
                    <a:pt x="37020" y="13860"/>
                    <a:pt x="39044" y="6909"/>
                  </a:cubicBezTo>
                  <a:cubicBezTo>
                    <a:pt x="39596" y="5008"/>
                    <a:pt x="41334" y="2433"/>
                    <a:pt x="46362" y="1063"/>
                  </a:cubicBezTo>
                  <a:cubicBezTo>
                    <a:pt x="48284" y="552"/>
                    <a:pt x="50267" y="266"/>
                    <a:pt x="52250" y="245"/>
                  </a:cubicBezTo>
                  <a:close/>
                  <a:moveTo>
                    <a:pt x="52250" y="0"/>
                  </a:moveTo>
                  <a:cubicBezTo>
                    <a:pt x="50246" y="41"/>
                    <a:pt x="48243" y="307"/>
                    <a:pt x="46301" y="818"/>
                  </a:cubicBezTo>
                  <a:cubicBezTo>
                    <a:pt x="42213" y="1922"/>
                    <a:pt x="39616" y="4007"/>
                    <a:pt x="38778" y="6848"/>
                  </a:cubicBezTo>
                  <a:cubicBezTo>
                    <a:pt x="36775" y="13757"/>
                    <a:pt x="31031" y="23324"/>
                    <a:pt x="26023" y="26023"/>
                  </a:cubicBezTo>
                  <a:cubicBezTo>
                    <a:pt x="24367" y="26902"/>
                    <a:pt x="22752" y="28149"/>
                    <a:pt x="21014" y="29457"/>
                  </a:cubicBezTo>
                  <a:cubicBezTo>
                    <a:pt x="17756" y="31939"/>
                    <a:pt x="14410" y="34473"/>
                    <a:pt x="10976" y="34473"/>
                  </a:cubicBezTo>
                  <a:cubicBezTo>
                    <a:pt x="10704" y="34473"/>
                    <a:pt x="10432" y="34457"/>
                    <a:pt x="10160" y="34424"/>
                  </a:cubicBezTo>
                  <a:cubicBezTo>
                    <a:pt x="9591" y="34357"/>
                    <a:pt x="9062" y="34325"/>
                    <a:pt x="8571" y="34325"/>
                  </a:cubicBezTo>
                  <a:cubicBezTo>
                    <a:pt x="4736" y="34325"/>
                    <a:pt x="3130" y="36239"/>
                    <a:pt x="1717" y="37961"/>
                  </a:cubicBezTo>
                  <a:cubicBezTo>
                    <a:pt x="0" y="40005"/>
                    <a:pt x="61" y="42151"/>
                    <a:pt x="1860" y="43848"/>
                  </a:cubicBezTo>
                  <a:cubicBezTo>
                    <a:pt x="2208" y="44175"/>
                    <a:pt x="2719" y="44563"/>
                    <a:pt x="3291" y="45013"/>
                  </a:cubicBezTo>
                  <a:cubicBezTo>
                    <a:pt x="5765" y="46955"/>
                    <a:pt x="9506" y="49878"/>
                    <a:pt x="9015" y="53333"/>
                  </a:cubicBezTo>
                  <a:cubicBezTo>
                    <a:pt x="8340" y="57994"/>
                    <a:pt x="8013" y="64862"/>
                    <a:pt x="8688" y="68378"/>
                  </a:cubicBezTo>
                  <a:cubicBezTo>
                    <a:pt x="9424" y="72140"/>
                    <a:pt x="17294" y="78436"/>
                    <a:pt x="26268" y="79110"/>
                  </a:cubicBezTo>
                  <a:cubicBezTo>
                    <a:pt x="27781" y="79212"/>
                    <a:pt x="29641" y="79417"/>
                    <a:pt x="31624" y="79601"/>
                  </a:cubicBezTo>
                  <a:cubicBezTo>
                    <a:pt x="36571" y="80091"/>
                    <a:pt x="42356" y="80664"/>
                    <a:pt x="47303" y="80664"/>
                  </a:cubicBezTo>
                  <a:cubicBezTo>
                    <a:pt x="52658" y="80664"/>
                    <a:pt x="57013" y="79989"/>
                    <a:pt x="58096" y="77802"/>
                  </a:cubicBezTo>
                  <a:cubicBezTo>
                    <a:pt x="60426" y="73100"/>
                    <a:pt x="68419" y="42294"/>
                    <a:pt x="65087" y="34956"/>
                  </a:cubicBezTo>
                  <a:cubicBezTo>
                    <a:pt x="63145" y="30663"/>
                    <a:pt x="63206" y="24428"/>
                    <a:pt x="63268" y="18950"/>
                  </a:cubicBezTo>
                  <a:cubicBezTo>
                    <a:pt x="63288" y="15209"/>
                    <a:pt x="63329" y="11959"/>
                    <a:pt x="62736" y="9914"/>
                  </a:cubicBezTo>
                  <a:cubicBezTo>
                    <a:pt x="61264" y="4947"/>
                    <a:pt x="56685" y="593"/>
                    <a:pt x="52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-359938" y="8238998"/>
              <a:ext cx="1045861" cy="1868749"/>
            </a:xfrm>
            <a:custGeom>
              <a:rect b="b" l="l" r="r" t="t"/>
              <a:pathLst>
                <a:path extrusionOk="0" h="62095" w="34752">
                  <a:moveTo>
                    <a:pt x="27086" y="258"/>
                  </a:moveTo>
                  <a:cubicBezTo>
                    <a:pt x="27863" y="258"/>
                    <a:pt x="28619" y="422"/>
                    <a:pt x="29314" y="749"/>
                  </a:cubicBezTo>
                  <a:cubicBezTo>
                    <a:pt x="32973" y="2446"/>
                    <a:pt x="33362" y="14976"/>
                    <a:pt x="32564" y="20026"/>
                  </a:cubicBezTo>
                  <a:cubicBezTo>
                    <a:pt x="32196" y="22417"/>
                    <a:pt x="32728" y="27180"/>
                    <a:pt x="33300" y="32229"/>
                  </a:cubicBezTo>
                  <a:cubicBezTo>
                    <a:pt x="33893" y="37503"/>
                    <a:pt x="34506" y="42961"/>
                    <a:pt x="34097" y="46109"/>
                  </a:cubicBezTo>
                  <a:cubicBezTo>
                    <a:pt x="33321" y="52385"/>
                    <a:pt x="26902" y="61584"/>
                    <a:pt x="21955" y="61829"/>
                  </a:cubicBezTo>
                  <a:cubicBezTo>
                    <a:pt x="21763" y="61839"/>
                    <a:pt x="21568" y="61844"/>
                    <a:pt x="21370" y="61844"/>
                  </a:cubicBezTo>
                  <a:cubicBezTo>
                    <a:pt x="16201" y="61844"/>
                    <a:pt x="9245" y="58547"/>
                    <a:pt x="8300" y="54511"/>
                  </a:cubicBezTo>
                  <a:cubicBezTo>
                    <a:pt x="7707" y="52058"/>
                    <a:pt x="6133" y="50525"/>
                    <a:pt x="4743" y="49196"/>
                  </a:cubicBezTo>
                  <a:cubicBezTo>
                    <a:pt x="3639" y="48133"/>
                    <a:pt x="2596" y="47152"/>
                    <a:pt x="2167" y="45823"/>
                  </a:cubicBezTo>
                  <a:cubicBezTo>
                    <a:pt x="1247" y="43084"/>
                    <a:pt x="287" y="37074"/>
                    <a:pt x="3148" y="33946"/>
                  </a:cubicBezTo>
                  <a:cubicBezTo>
                    <a:pt x="4845" y="32086"/>
                    <a:pt x="8382" y="29511"/>
                    <a:pt x="11509" y="27221"/>
                  </a:cubicBezTo>
                  <a:cubicBezTo>
                    <a:pt x="13512" y="25770"/>
                    <a:pt x="15414" y="24380"/>
                    <a:pt x="16436" y="23480"/>
                  </a:cubicBezTo>
                  <a:cubicBezTo>
                    <a:pt x="19052" y="21109"/>
                    <a:pt x="20810" y="11501"/>
                    <a:pt x="21076" y="6779"/>
                  </a:cubicBezTo>
                  <a:cubicBezTo>
                    <a:pt x="21199" y="4326"/>
                    <a:pt x="22405" y="2180"/>
                    <a:pt x="24306" y="1035"/>
                  </a:cubicBezTo>
                  <a:cubicBezTo>
                    <a:pt x="25144" y="524"/>
                    <a:pt x="26105" y="258"/>
                    <a:pt x="27086" y="258"/>
                  </a:cubicBezTo>
                  <a:close/>
                  <a:moveTo>
                    <a:pt x="27091" y="1"/>
                  </a:moveTo>
                  <a:cubicBezTo>
                    <a:pt x="26075" y="1"/>
                    <a:pt x="25065" y="281"/>
                    <a:pt x="24183" y="831"/>
                  </a:cubicBezTo>
                  <a:cubicBezTo>
                    <a:pt x="22200" y="1996"/>
                    <a:pt x="20953" y="4224"/>
                    <a:pt x="20810" y="6759"/>
                  </a:cubicBezTo>
                  <a:cubicBezTo>
                    <a:pt x="20606" y="9886"/>
                    <a:pt x="20115" y="12973"/>
                    <a:pt x="19379" y="15998"/>
                  </a:cubicBezTo>
                  <a:cubicBezTo>
                    <a:pt x="18480" y="19698"/>
                    <a:pt x="17376" y="22295"/>
                    <a:pt x="16252" y="23276"/>
                  </a:cubicBezTo>
                  <a:cubicBezTo>
                    <a:pt x="15250" y="24196"/>
                    <a:pt x="13369" y="25565"/>
                    <a:pt x="11366" y="27017"/>
                  </a:cubicBezTo>
                  <a:cubicBezTo>
                    <a:pt x="8218" y="29306"/>
                    <a:pt x="4661" y="31902"/>
                    <a:pt x="2964" y="33763"/>
                  </a:cubicBezTo>
                  <a:cubicBezTo>
                    <a:pt x="0" y="36992"/>
                    <a:pt x="982" y="43125"/>
                    <a:pt x="1922" y="45905"/>
                  </a:cubicBezTo>
                  <a:cubicBezTo>
                    <a:pt x="2372" y="47275"/>
                    <a:pt x="3435" y="48297"/>
                    <a:pt x="4559" y="49380"/>
                  </a:cubicBezTo>
                  <a:cubicBezTo>
                    <a:pt x="6010" y="50750"/>
                    <a:pt x="7482" y="52181"/>
                    <a:pt x="8054" y="54572"/>
                  </a:cubicBezTo>
                  <a:cubicBezTo>
                    <a:pt x="8525" y="56637"/>
                    <a:pt x="10446" y="58599"/>
                    <a:pt x="13451" y="60092"/>
                  </a:cubicBezTo>
                  <a:cubicBezTo>
                    <a:pt x="15986" y="61380"/>
                    <a:pt x="18909" y="62095"/>
                    <a:pt x="21383" y="62095"/>
                  </a:cubicBezTo>
                  <a:lnTo>
                    <a:pt x="21975" y="62095"/>
                  </a:lnTo>
                  <a:cubicBezTo>
                    <a:pt x="24388" y="61972"/>
                    <a:pt x="27249" y="59867"/>
                    <a:pt x="29866" y="56310"/>
                  </a:cubicBezTo>
                  <a:cubicBezTo>
                    <a:pt x="32258" y="53060"/>
                    <a:pt x="33975" y="49155"/>
                    <a:pt x="34363" y="46130"/>
                  </a:cubicBezTo>
                  <a:cubicBezTo>
                    <a:pt x="34752" y="42982"/>
                    <a:pt x="34138" y="37503"/>
                    <a:pt x="33546" y="32188"/>
                  </a:cubicBezTo>
                  <a:cubicBezTo>
                    <a:pt x="32994" y="27180"/>
                    <a:pt x="32462" y="22417"/>
                    <a:pt x="32830" y="20066"/>
                  </a:cubicBezTo>
                  <a:cubicBezTo>
                    <a:pt x="33586" y="15222"/>
                    <a:pt x="33341" y="2343"/>
                    <a:pt x="29437" y="524"/>
                  </a:cubicBezTo>
                  <a:cubicBezTo>
                    <a:pt x="28691" y="173"/>
                    <a:pt x="27889" y="1"/>
                    <a:pt x="270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-21157" y="9153617"/>
              <a:ext cx="508184" cy="559617"/>
            </a:xfrm>
            <a:custGeom>
              <a:rect b="b" l="l" r="r" t="t"/>
              <a:pathLst>
                <a:path extrusionOk="0" h="18595" w="16886">
                  <a:moveTo>
                    <a:pt x="9198" y="252"/>
                  </a:moveTo>
                  <a:cubicBezTo>
                    <a:pt x="10517" y="252"/>
                    <a:pt x="11819" y="662"/>
                    <a:pt x="12920" y="1443"/>
                  </a:cubicBezTo>
                  <a:cubicBezTo>
                    <a:pt x="15005" y="2894"/>
                    <a:pt x="16252" y="5367"/>
                    <a:pt x="16395" y="7084"/>
                  </a:cubicBezTo>
                  <a:cubicBezTo>
                    <a:pt x="16763" y="11541"/>
                    <a:pt x="14535" y="16202"/>
                    <a:pt x="12859" y="17714"/>
                  </a:cubicBezTo>
                  <a:cubicBezTo>
                    <a:pt x="12350" y="18166"/>
                    <a:pt x="11756" y="18359"/>
                    <a:pt x="11112" y="18359"/>
                  </a:cubicBezTo>
                  <a:cubicBezTo>
                    <a:pt x="8729" y="18359"/>
                    <a:pt x="5674" y="15722"/>
                    <a:pt x="3823" y="13871"/>
                  </a:cubicBezTo>
                  <a:cubicBezTo>
                    <a:pt x="2352" y="12399"/>
                    <a:pt x="1963" y="10396"/>
                    <a:pt x="1554" y="8291"/>
                  </a:cubicBezTo>
                  <a:cubicBezTo>
                    <a:pt x="1411" y="7534"/>
                    <a:pt x="1248" y="6757"/>
                    <a:pt x="1043" y="6001"/>
                  </a:cubicBezTo>
                  <a:cubicBezTo>
                    <a:pt x="328" y="3364"/>
                    <a:pt x="7115" y="625"/>
                    <a:pt x="7360" y="523"/>
                  </a:cubicBezTo>
                  <a:cubicBezTo>
                    <a:pt x="7964" y="341"/>
                    <a:pt x="8583" y="252"/>
                    <a:pt x="9198" y="252"/>
                  </a:cubicBezTo>
                  <a:close/>
                  <a:moveTo>
                    <a:pt x="9213" y="0"/>
                  </a:moveTo>
                  <a:cubicBezTo>
                    <a:pt x="8556" y="0"/>
                    <a:pt x="7897" y="98"/>
                    <a:pt x="7258" y="298"/>
                  </a:cubicBezTo>
                  <a:cubicBezTo>
                    <a:pt x="6951" y="400"/>
                    <a:pt x="1" y="3180"/>
                    <a:pt x="798" y="6062"/>
                  </a:cubicBezTo>
                  <a:cubicBezTo>
                    <a:pt x="1002" y="6798"/>
                    <a:pt x="1146" y="7596"/>
                    <a:pt x="1309" y="8331"/>
                  </a:cubicBezTo>
                  <a:cubicBezTo>
                    <a:pt x="1718" y="10478"/>
                    <a:pt x="2106" y="12502"/>
                    <a:pt x="3639" y="14035"/>
                  </a:cubicBezTo>
                  <a:cubicBezTo>
                    <a:pt x="5520" y="15915"/>
                    <a:pt x="8627" y="18593"/>
                    <a:pt x="11121" y="18593"/>
                  </a:cubicBezTo>
                  <a:cubicBezTo>
                    <a:pt x="11146" y="18594"/>
                    <a:pt x="11171" y="18594"/>
                    <a:pt x="11196" y="18594"/>
                  </a:cubicBezTo>
                  <a:cubicBezTo>
                    <a:pt x="11865" y="18594"/>
                    <a:pt x="12510" y="18331"/>
                    <a:pt x="13022" y="17878"/>
                  </a:cubicBezTo>
                  <a:cubicBezTo>
                    <a:pt x="15721" y="15445"/>
                    <a:pt x="16886" y="9926"/>
                    <a:pt x="16641" y="7044"/>
                  </a:cubicBezTo>
                  <a:cubicBezTo>
                    <a:pt x="16497" y="5286"/>
                    <a:pt x="15230" y="2710"/>
                    <a:pt x="13063" y="1218"/>
                  </a:cubicBezTo>
                  <a:cubicBezTo>
                    <a:pt x="11920" y="418"/>
                    <a:pt x="10572" y="0"/>
                    <a:pt x="9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-1146676" y="7736696"/>
              <a:ext cx="2309490" cy="2826372"/>
            </a:xfrm>
            <a:custGeom>
              <a:rect b="b" l="l" r="r" t="t"/>
              <a:pathLst>
                <a:path extrusionOk="0" h="93915" w="76740">
                  <a:moveTo>
                    <a:pt x="54827" y="269"/>
                  </a:moveTo>
                  <a:cubicBezTo>
                    <a:pt x="56665" y="269"/>
                    <a:pt x="58823" y="466"/>
                    <a:pt x="61244" y="863"/>
                  </a:cubicBezTo>
                  <a:cubicBezTo>
                    <a:pt x="66273" y="1661"/>
                    <a:pt x="70443" y="5361"/>
                    <a:pt x="72753" y="11003"/>
                  </a:cubicBezTo>
                  <a:cubicBezTo>
                    <a:pt x="73877" y="13762"/>
                    <a:pt x="73755" y="19241"/>
                    <a:pt x="73653" y="24515"/>
                  </a:cubicBezTo>
                  <a:cubicBezTo>
                    <a:pt x="73530" y="29809"/>
                    <a:pt x="73428" y="34797"/>
                    <a:pt x="74450" y="37393"/>
                  </a:cubicBezTo>
                  <a:cubicBezTo>
                    <a:pt x="76474" y="42606"/>
                    <a:pt x="75697" y="60779"/>
                    <a:pt x="74450" y="67484"/>
                  </a:cubicBezTo>
                  <a:cubicBezTo>
                    <a:pt x="73264" y="73964"/>
                    <a:pt x="69462" y="82365"/>
                    <a:pt x="64760" y="88907"/>
                  </a:cubicBezTo>
                  <a:cubicBezTo>
                    <a:pt x="61864" y="92931"/>
                    <a:pt x="55442" y="93657"/>
                    <a:pt x="49379" y="93657"/>
                  </a:cubicBezTo>
                  <a:cubicBezTo>
                    <a:pt x="47526" y="93657"/>
                    <a:pt x="45707" y="93589"/>
                    <a:pt x="44032" y="93527"/>
                  </a:cubicBezTo>
                  <a:cubicBezTo>
                    <a:pt x="42622" y="93486"/>
                    <a:pt x="41293" y="93424"/>
                    <a:pt x="40128" y="93424"/>
                  </a:cubicBezTo>
                  <a:cubicBezTo>
                    <a:pt x="39842" y="93424"/>
                    <a:pt x="39576" y="93445"/>
                    <a:pt x="39290" y="93465"/>
                  </a:cubicBezTo>
                  <a:cubicBezTo>
                    <a:pt x="39129" y="93469"/>
                    <a:pt x="38963" y="93471"/>
                    <a:pt x="38790" y="93471"/>
                  </a:cubicBezTo>
                  <a:cubicBezTo>
                    <a:pt x="31752" y="93471"/>
                    <a:pt x="15323" y="90259"/>
                    <a:pt x="12450" y="87864"/>
                  </a:cubicBezTo>
                  <a:cubicBezTo>
                    <a:pt x="9853" y="85697"/>
                    <a:pt x="11305" y="71224"/>
                    <a:pt x="11938" y="65031"/>
                  </a:cubicBezTo>
                  <a:cubicBezTo>
                    <a:pt x="12041" y="64070"/>
                    <a:pt x="12122" y="63293"/>
                    <a:pt x="12163" y="62761"/>
                  </a:cubicBezTo>
                  <a:cubicBezTo>
                    <a:pt x="12490" y="58959"/>
                    <a:pt x="10221" y="57344"/>
                    <a:pt x="7850" y="55648"/>
                  </a:cubicBezTo>
                  <a:cubicBezTo>
                    <a:pt x="7625" y="55484"/>
                    <a:pt x="7400" y="55321"/>
                    <a:pt x="7176" y="55157"/>
                  </a:cubicBezTo>
                  <a:cubicBezTo>
                    <a:pt x="4579" y="53256"/>
                    <a:pt x="246" y="49392"/>
                    <a:pt x="573" y="47103"/>
                  </a:cubicBezTo>
                  <a:cubicBezTo>
                    <a:pt x="982" y="44446"/>
                    <a:pt x="1738" y="41563"/>
                    <a:pt x="6092" y="41236"/>
                  </a:cubicBezTo>
                  <a:cubicBezTo>
                    <a:pt x="8545" y="41052"/>
                    <a:pt x="11264" y="39785"/>
                    <a:pt x="14126" y="38436"/>
                  </a:cubicBezTo>
                  <a:cubicBezTo>
                    <a:pt x="16681" y="37230"/>
                    <a:pt x="19318" y="36003"/>
                    <a:pt x="21955" y="35451"/>
                  </a:cubicBezTo>
                  <a:cubicBezTo>
                    <a:pt x="26575" y="34470"/>
                    <a:pt x="30316" y="29666"/>
                    <a:pt x="33055" y="26150"/>
                  </a:cubicBezTo>
                  <a:cubicBezTo>
                    <a:pt x="33668" y="25353"/>
                    <a:pt x="34261" y="24617"/>
                    <a:pt x="34793" y="23983"/>
                  </a:cubicBezTo>
                  <a:lnTo>
                    <a:pt x="34895" y="23861"/>
                  </a:lnTo>
                  <a:cubicBezTo>
                    <a:pt x="37736" y="20528"/>
                    <a:pt x="40966" y="16726"/>
                    <a:pt x="42152" y="10471"/>
                  </a:cubicBezTo>
                  <a:cubicBezTo>
                    <a:pt x="43194" y="4870"/>
                    <a:pt x="46260" y="3092"/>
                    <a:pt x="48509" y="1783"/>
                  </a:cubicBezTo>
                  <a:cubicBezTo>
                    <a:pt x="48775" y="1640"/>
                    <a:pt x="49020" y="1497"/>
                    <a:pt x="49245" y="1354"/>
                  </a:cubicBezTo>
                  <a:cubicBezTo>
                    <a:pt x="50413" y="635"/>
                    <a:pt x="52322" y="269"/>
                    <a:pt x="54827" y="269"/>
                  </a:cubicBezTo>
                  <a:close/>
                  <a:moveTo>
                    <a:pt x="54874" y="1"/>
                  </a:moveTo>
                  <a:cubicBezTo>
                    <a:pt x="52302" y="1"/>
                    <a:pt x="50335" y="371"/>
                    <a:pt x="49122" y="1109"/>
                  </a:cubicBezTo>
                  <a:cubicBezTo>
                    <a:pt x="48918" y="1252"/>
                    <a:pt x="48652" y="1395"/>
                    <a:pt x="48407" y="1538"/>
                  </a:cubicBezTo>
                  <a:cubicBezTo>
                    <a:pt x="46117" y="2867"/>
                    <a:pt x="42990" y="4686"/>
                    <a:pt x="41927" y="10389"/>
                  </a:cubicBezTo>
                  <a:cubicBezTo>
                    <a:pt x="40741" y="16604"/>
                    <a:pt x="37532" y="20365"/>
                    <a:pt x="34731" y="23677"/>
                  </a:cubicBezTo>
                  <a:lnTo>
                    <a:pt x="34629" y="23799"/>
                  </a:lnTo>
                  <a:cubicBezTo>
                    <a:pt x="34098" y="24453"/>
                    <a:pt x="33505" y="25189"/>
                    <a:pt x="32891" y="25986"/>
                  </a:cubicBezTo>
                  <a:cubicBezTo>
                    <a:pt x="30173" y="29462"/>
                    <a:pt x="26452" y="34204"/>
                    <a:pt x="21914" y="35185"/>
                  </a:cubicBezTo>
                  <a:cubicBezTo>
                    <a:pt x="19257" y="35737"/>
                    <a:pt x="16599" y="36984"/>
                    <a:pt x="14044" y="38190"/>
                  </a:cubicBezTo>
                  <a:cubicBezTo>
                    <a:pt x="11203" y="39519"/>
                    <a:pt x="8504" y="40786"/>
                    <a:pt x="6092" y="40970"/>
                  </a:cubicBezTo>
                  <a:cubicBezTo>
                    <a:pt x="1166" y="41338"/>
                    <a:pt x="634" y="45038"/>
                    <a:pt x="348" y="47042"/>
                  </a:cubicBezTo>
                  <a:cubicBezTo>
                    <a:pt x="0" y="49454"/>
                    <a:pt x="4395" y="53399"/>
                    <a:pt x="7053" y="55341"/>
                  </a:cubicBezTo>
                  <a:cubicBezTo>
                    <a:pt x="7278" y="55505"/>
                    <a:pt x="7503" y="55668"/>
                    <a:pt x="7727" y="55832"/>
                  </a:cubicBezTo>
                  <a:cubicBezTo>
                    <a:pt x="10058" y="57508"/>
                    <a:pt x="12245" y="59082"/>
                    <a:pt x="11938" y="62721"/>
                  </a:cubicBezTo>
                  <a:cubicBezTo>
                    <a:pt x="11898" y="63252"/>
                    <a:pt x="11816" y="64029"/>
                    <a:pt x="11714" y="64990"/>
                  </a:cubicBezTo>
                  <a:cubicBezTo>
                    <a:pt x="11039" y="71735"/>
                    <a:pt x="9608" y="85779"/>
                    <a:pt x="12327" y="88048"/>
                  </a:cubicBezTo>
                  <a:cubicBezTo>
                    <a:pt x="15291" y="90515"/>
                    <a:pt x="31494" y="93697"/>
                    <a:pt x="38750" y="93697"/>
                  </a:cubicBezTo>
                  <a:cubicBezTo>
                    <a:pt x="38950" y="93697"/>
                    <a:pt x="39144" y="93695"/>
                    <a:pt x="39331" y="93690"/>
                  </a:cubicBezTo>
                  <a:cubicBezTo>
                    <a:pt x="39506" y="93687"/>
                    <a:pt x="39687" y="93686"/>
                    <a:pt x="39874" y="93686"/>
                  </a:cubicBezTo>
                  <a:cubicBezTo>
                    <a:pt x="41079" y="93686"/>
                    <a:pt x="42510" y="93739"/>
                    <a:pt x="44032" y="93792"/>
                  </a:cubicBezTo>
                  <a:cubicBezTo>
                    <a:pt x="45688" y="93854"/>
                    <a:pt x="47507" y="93915"/>
                    <a:pt x="49368" y="93915"/>
                  </a:cubicBezTo>
                  <a:cubicBezTo>
                    <a:pt x="55500" y="93915"/>
                    <a:pt x="62001" y="93179"/>
                    <a:pt x="64965" y="89009"/>
                  </a:cubicBezTo>
                  <a:cubicBezTo>
                    <a:pt x="69687" y="82447"/>
                    <a:pt x="73509" y="74005"/>
                    <a:pt x="74695" y="67504"/>
                  </a:cubicBezTo>
                  <a:cubicBezTo>
                    <a:pt x="75942" y="60758"/>
                    <a:pt x="76739" y="42524"/>
                    <a:pt x="74695" y="37291"/>
                  </a:cubicBezTo>
                  <a:cubicBezTo>
                    <a:pt x="73714" y="34736"/>
                    <a:pt x="73816" y="29523"/>
                    <a:pt x="73918" y="24515"/>
                  </a:cubicBezTo>
                  <a:cubicBezTo>
                    <a:pt x="74021" y="19179"/>
                    <a:pt x="74143" y="13701"/>
                    <a:pt x="72998" y="10880"/>
                  </a:cubicBezTo>
                  <a:cubicBezTo>
                    <a:pt x="70668" y="5156"/>
                    <a:pt x="66416" y="1415"/>
                    <a:pt x="61306" y="577"/>
                  </a:cubicBezTo>
                  <a:cubicBezTo>
                    <a:pt x="58886" y="192"/>
                    <a:pt x="56724" y="1"/>
                    <a:pt x="54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/>
          <p:nvPr>
            <p:ph idx="2" type="pic"/>
          </p:nvPr>
        </p:nvSpPr>
        <p:spPr>
          <a:xfrm>
            <a:off x="50" y="1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Geologica"/>
              <a:buNone/>
              <a:defRPr b="1" sz="3300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bin"/>
              <a:buChar char="●"/>
              <a:defRPr sz="18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3"/>
          <p:cNvSpPr txBox="1"/>
          <p:nvPr>
            <p:ph type="ctrTitle"/>
          </p:nvPr>
        </p:nvSpPr>
        <p:spPr>
          <a:xfrm>
            <a:off x="415975" y="772850"/>
            <a:ext cx="6965700" cy="134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Convection in Earth’s Mantle: A Visualization</a:t>
            </a:r>
            <a:endParaRPr sz="3600"/>
          </a:p>
        </p:txBody>
      </p:sp>
      <p:sp>
        <p:nvSpPr>
          <p:cNvPr id="453" name="Google Shape;453;p33"/>
          <p:cNvSpPr txBox="1"/>
          <p:nvPr>
            <p:ph idx="1" type="subTitle"/>
          </p:nvPr>
        </p:nvSpPr>
        <p:spPr>
          <a:xfrm>
            <a:off x="3462900" y="3898550"/>
            <a:ext cx="5055900" cy="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Sujit Kumar Kamaraj (u1466410)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Mukunth Balaramachandran Srinivasan (u1467270)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454" name="Google Shape;454;p33"/>
          <p:cNvGrpSpPr/>
          <p:nvPr/>
        </p:nvGrpSpPr>
        <p:grpSpPr>
          <a:xfrm>
            <a:off x="6144577" y="1839830"/>
            <a:ext cx="1980669" cy="1921038"/>
            <a:chOff x="413798" y="1259294"/>
            <a:chExt cx="2706202" cy="2624727"/>
          </a:xfrm>
        </p:grpSpPr>
        <p:grpSp>
          <p:nvGrpSpPr>
            <p:cNvPr id="455" name="Google Shape;455;p33"/>
            <p:cNvGrpSpPr/>
            <p:nvPr/>
          </p:nvGrpSpPr>
          <p:grpSpPr>
            <a:xfrm>
              <a:off x="413798" y="1259294"/>
              <a:ext cx="2706202" cy="2624727"/>
              <a:chOff x="-4011150" y="117075"/>
              <a:chExt cx="2042725" cy="1981225"/>
            </a:xfrm>
          </p:grpSpPr>
          <p:sp>
            <p:nvSpPr>
              <p:cNvPr id="456" name="Google Shape;456;p33"/>
              <p:cNvSpPr/>
              <p:nvPr/>
            </p:nvSpPr>
            <p:spPr>
              <a:xfrm>
                <a:off x="-3978725" y="510325"/>
                <a:ext cx="1136500" cy="452100"/>
              </a:xfrm>
              <a:custGeom>
                <a:rect b="b" l="l" r="r" t="t"/>
                <a:pathLst>
                  <a:path extrusionOk="0" h="18084" w="45460">
                    <a:moveTo>
                      <a:pt x="1" y="0"/>
                    </a:moveTo>
                    <a:lnTo>
                      <a:pt x="1550" y="3768"/>
                    </a:lnTo>
                    <a:cubicBezTo>
                      <a:pt x="16619" y="5170"/>
                      <a:pt x="31165" y="10067"/>
                      <a:pt x="44016" y="18083"/>
                    </a:cubicBezTo>
                    <a:lnTo>
                      <a:pt x="44036" y="18083"/>
                    </a:lnTo>
                    <a:lnTo>
                      <a:pt x="45460" y="14504"/>
                    </a:lnTo>
                    <a:lnTo>
                      <a:pt x="45418" y="14504"/>
                    </a:lnTo>
                    <a:cubicBezTo>
                      <a:pt x="26581" y="2700"/>
                      <a:pt x="8059" y="37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3"/>
              <p:cNvSpPr/>
              <p:nvPr/>
            </p:nvSpPr>
            <p:spPr>
              <a:xfrm>
                <a:off x="-3982375" y="509275"/>
                <a:ext cx="1143575" cy="454450"/>
              </a:xfrm>
              <a:custGeom>
                <a:rect b="b" l="l" r="r" t="t"/>
                <a:pathLst>
                  <a:path extrusionOk="0" h="18178" w="45743">
                    <a:moveTo>
                      <a:pt x="300" y="112"/>
                    </a:moveTo>
                    <a:lnTo>
                      <a:pt x="300" y="112"/>
                    </a:lnTo>
                    <a:cubicBezTo>
                      <a:pt x="2215" y="199"/>
                      <a:pt x="4112" y="383"/>
                      <a:pt x="6028" y="608"/>
                    </a:cubicBezTo>
                    <a:cubicBezTo>
                      <a:pt x="8644" y="942"/>
                      <a:pt x="11281" y="1382"/>
                      <a:pt x="13877" y="1926"/>
                    </a:cubicBezTo>
                    <a:cubicBezTo>
                      <a:pt x="17037" y="2575"/>
                      <a:pt x="20155" y="3391"/>
                      <a:pt x="23253" y="4375"/>
                    </a:cubicBezTo>
                    <a:cubicBezTo>
                      <a:pt x="26790" y="5484"/>
                      <a:pt x="30285" y="6803"/>
                      <a:pt x="33697" y="8310"/>
                    </a:cubicBezTo>
                    <a:cubicBezTo>
                      <a:pt x="37464" y="9984"/>
                      <a:pt x="41148" y="11930"/>
                      <a:pt x="44685" y="14086"/>
                    </a:cubicBezTo>
                    <a:lnTo>
                      <a:pt x="45375" y="14526"/>
                    </a:lnTo>
                    <a:cubicBezTo>
                      <a:pt x="45394" y="14544"/>
                      <a:pt x="45416" y="14559"/>
                      <a:pt x="45441" y="14570"/>
                    </a:cubicBezTo>
                    <a:lnTo>
                      <a:pt x="45441" y="14570"/>
                    </a:lnTo>
                    <a:lnTo>
                      <a:pt x="44086" y="17978"/>
                    </a:lnTo>
                    <a:lnTo>
                      <a:pt x="44086" y="17978"/>
                    </a:lnTo>
                    <a:cubicBezTo>
                      <a:pt x="40988" y="16041"/>
                      <a:pt x="37769" y="14303"/>
                      <a:pt x="34471" y="12747"/>
                    </a:cubicBezTo>
                    <a:cubicBezTo>
                      <a:pt x="31416" y="11302"/>
                      <a:pt x="28297" y="10026"/>
                      <a:pt x="25116" y="8896"/>
                    </a:cubicBezTo>
                    <a:cubicBezTo>
                      <a:pt x="22248" y="7891"/>
                      <a:pt x="19318" y="7012"/>
                      <a:pt x="16367" y="6258"/>
                    </a:cubicBezTo>
                    <a:cubicBezTo>
                      <a:pt x="13835" y="5631"/>
                      <a:pt x="11281" y="5107"/>
                      <a:pt x="8686" y="4668"/>
                    </a:cubicBezTo>
                    <a:cubicBezTo>
                      <a:pt x="6593" y="4312"/>
                      <a:pt x="4500" y="4040"/>
                      <a:pt x="2365" y="3831"/>
                    </a:cubicBezTo>
                    <a:lnTo>
                      <a:pt x="1787" y="3776"/>
                    </a:lnTo>
                    <a:lnTo>
                      <a:pt x="1787" y="3776"/>
                    </a:lnTo>
                    <a:lnTo>
                      <a:pt x="461" y="524"/>
                    </a:lnTo>
                    <a:lnTo>
                      <a:pt x="300" y="112"/>
                    </a:lnTo>
                    <a:close/>
                    <a:moveTo>
                      <a:pt x="147" y="1"/>
                    </a:moveTo>
                    <a:cubicBezTo>
                      <a:pt x="126" y="1"/>
                      <a:pt x="0" y="1"/>
                      <a:pt x="21" y="63"/>
                    </a:cubicBezTo>
                    <a:lnTo>
                      <a:pt x="1361" y="3370"/>
                    </a:lnTo>
                    <a:lnTo>
                      <a:pt x="1570" y="3831"/>
                    </a:lnTo>
                    <a:cubicBezTo>
                      <a:pt x="1570" y="3873"/>
                      <a:pt x="1654" y="3873"/>
                      <a:pt x="1696" y="3873"/>
                    </a:cubicBezTo>
                    <a:cubicBezTo>
                      <a:pt x="3768" y="4061"/>
                      <a:pt x="5819" y="4312"/>
                      <a:pt x="7870" y="4647"/>
                    </a:cubicBezTo>
                    <a:cubicBezTo>
                      <a:pt x="10423" y="5045"/>
                      <a:pt x="12956" y="5568"/>
                      <a:pt x="15467" y="6175"/>
                    </a:cubicBezTo>
                    <a:cubicBezTo>
                      <a:pt x="18376" y="6865"/>
                      <a:pt x="21244" y="7703"/>
                      <a:pt x="24069" y="8665"/>
                    </a:cubicBezTo>
                    <a:cubicBezTo>
                      <a:pt x="27292" y="9775"/>
                      <a:pt x="30453" y="11030"/>
                      <a:pt x="33550" y="12454"/>
                    </a:cubicBezTo>
                    <a:cubicBezTo>
                      <a:pt x="36920" y="14023"/>
                      <a:pt x="40206" y="15760"/>
                      <a:pt x="43366" y="17707"/>
                    </a:cubicBezTo>
                    <a:lnTo>
                      <a:pt x="43973" y="18084"/>
                    </a:lnTo>
                    <a:cubicBezTo>
                      <a:pt x="43996" y="18101"/>
                      <a:pt x="44019" y="18116"/>
                      <a:pt x="44042" y="18129"/>
                    </a:cubicBezTo>
                    <a:lnTo>
                      <a:pt x="44042" y="18129"/>
                    </a:lnTo>
                    <a:cubicBezTo>
                      <a:pt x="44065" y="18158"/>
                      <a:pt x="44142" y="18177"/>
                      <a:pt x="44208" y="18177"/>
                    </a:cubicBezTo>
                    <a:cubicBezTo>
                      <a:pt x="44253" y="18177"/>
                      <a:pt x="44293" y="18168"/>
                      <a:pt x="44308" y="18146"/>
                    </a:cubicBezTo>
                    <a:lnTo>
                      <a:pt x="45731" y="14567"/>
                    </a:lnTo>
                    <a:cubicBezTo>
                      <a:pt x="45743" y="14521"/>
                      <a:pt x="45691" y="14500"/>
                      <a:pt x="45634" y="14491"/>
                    </a:cubicBezTo>
                    <a:lnTo>
                      <a:pt x="45634" y="14491"/>
                    </a:lnTo>
                    <a:cubicBezTo>
                      <a:pt x="42135" y="12307"/>
                      <a:pt x="38512" y="10352"/>
                      <a:pt x="34764" y="8644"/>
                    </a:cubicBezTo>
                    <a:cubicBezTo>
                      <a:pt x="31374" y="7096"/>
                      <a:pt x="27899" y="5735"/>
                      <a:pt x="24362" y="4584"/>
                    </a:cubicBezTo>
                    <a:cubicBezTo>
                      <a:pt x="21244" y="3580"/>
                      <a:pt x="18083" y="2721"/>
                      <a:pt x="14881" y="2010"/>
                    </a:cubicBezTo>
                    <a:cubicBezTo>
                      <a:pt x="12244" y="1424"/>
                      <a:pt x="9586" y="963"/>
                      <a:pt x="6886" y="628"/>
                    </a:cubicBezTo>
                    <a:cubicBezTo>
                      <a:pt x="4856" y="356"/>
                      <a:pt x="2805" y="147"/>
                      <a:pt x="754" y="42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3"/>
              <p:cNvSpPr/>
              <p:nvPr/>
            </p:nvSpPr>
            <p:spPr>
              <a:xfrm>
                <a:off x="-2877825" y="675150"/>
                <a:ext cx="861800" cy="287275"/>
              </a:xfrm>
              <a:custGeom>
                <a:rect b="b" l="l" r="r" t="t"/>
                <a:pathLst>
                  <a:path extrusionOk="0" h="11491" w="34472">
                    <a:moveTo>
                      <a:pt x="34471" y="0"/>
                    </a:moveTo>
                    <a:lnTo>
                      <a:pt x="1424" y="7911"/>
                    </a:lnTo>
                    <a:lnTo>
                      <a:pt x="0" y="11490"/>
                    </a:lnTo>
                    <a:lnTo>
                      <a:pt x="32316" y="3747"/>
                    </a:lnTo>
                    <a:lnTo>
                      <a:pt x="344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3"/>
              <p:cNvSpPr/>
              <p:nvPr/>
            </p:nvSpPr>
            <p:spPr>
              <a:xfrm>
                <a:off x="-2881250" y="673575"/>
                <a:ext cx="869400" cy="290175"/>
              </a:xfrm>
              <a:custGeom>
                <a:rect b="b" l="l" r="r" t="t"/>
                <a:pathLst>
                  <a:path extrusionOk="0" h="11607" w="34776">
                    <a:moveTo>
                      <a:pt x="32369" y="3768"/>
                    </a:moveTo>
                    <a:cubicBezTo>
                      <a:pt x="32373" y="3768"/>
                      <a:pt x="32372" y="3769"/>
                      <a:pt x="32367" y="3770"/>
                    </a:cubicBezTo>
                    <a:lnTo>
                      <a:pt x="32367" y="3770"/>
                    </a:lnTo>
                    <a:cubicBezTo>
                      <a:pt x="32368" y="3769"/>
                      <a:pt x="32369" y="3768"/>
                      <a:pt x="32369" y="3768"/>
                    </a:cubicBezTo>
                    <a:close/>
                    <a:moveTo>
                      <a:pt x="34406" y="174"/>
                    </a:moveTo>
                    <a:lnTo>
                      <a:pt x="32453" y="3558"/>
                    </a:lnTo>
                    <a:cubicBezTo>
                      <a:pt x="32411" y="3621"/>
                      <a:pt x="32369" y="3684"/>
                      <a:pt x="32327" y="3768"/>
                    </a:cubicBezTo>
                    <a:cubicBezTo>
                      <a:pt x="32327" y="3772"/>
                      <a:pt x="32327" y="3776"/>
                      <a:pt x="32328" y="3779"/>
                    </a:cubicBezTo>
                    <a:lnTo>
                      <a:pt x="32328" y="3779"/>
                    </a:lnTo>
                    <a:cubicBezTo>
                      <a:pt x="32302" y="3784"/>
                      <a:pt x="32274" y="3789"/>
                      <a:pt x="32264" y="3789"/>
                    </a:cubicBezTo>
                    <a:lnTo>
                      <a:pt x="31636" y="3935"/>
                    </a:lnTo>
                    <a:lnTo>
                      <a:pt x="28978" y="4584"/>
                    </a:lnTo>
                    <a:lnTo>
                      <a:pt x="24939" y="5568"/>
                    </a:lnTo>
                    <a:lnTo>
                      <a:pt x="19958" y="6740"/>
                    </a:lnTo>
                    <a:lnTo>
                      <a:pt x="14663" y="8016"/>
                    </a:lnTo>
                    <a:lnTo>
                      <a:pt x="9493" y="9251"/>
                    </a:lnTo>
                    <a:lnTo>
                      <a:pt x="5014" y="10319"/>
                    </a:lnTo>
                    <a:lnTo>
                      <a:pt x="1707" y="11114"/>
                    </a:lnTo>
                    <a:lnTo>
                      <a:pt x="306" y="11446"/>
                    </a:lnTo>
                    <a:lnTo>
                      <a:pt x="306" y="11446"/>
                    </a:lnTo>
                    <a:lnTo>
                      <a:pt x="933" y="9858"/>
                    </a:lnTo>
                    <a:lnTo>
                      <a:pt x="1414" y="8665"/>
                    </a:lnTo>
                    <a:lnTo>
                      <a:pt x="1582" y="8226"/>
                    </a:lnTo>
                    <a:cubicBezTo>
                      <a:pt x="1603" y="8184"/>
                      <a:pt x="1686" y="8058"/>
                      <a:pt x="1686" y="7995"/>
                    </a:cubicBezTo>
                    <a:cubicBezTo>
                      <a:pt x="1749" y="7995"/>
                      <a:pt x="1812" y="7974"/>
                      <a:pt x="1875" y="7954"/>
                    </a:cubicBezTo>
                    <a:lnTo>
                      <a:pt x="2649" y="7765"/>
                    </a:lnTo>
                    <a:lnTo>
                      <a:pt x="5495" y="7095"/>
                    </a:lnTo>
                    <a:lnTo>
                      <a:pt x="9681" y="6091"/>
                    </a:lnTo>
                    <a:lnTo>
                      <a:pt x="14725" y="4877"/>
                    </a:lnTo>
                    <a:lnTo>
                      <a:pt x="20062" y="3600"/>
                    </a:lnTo>
                    <a:lnTo>
                      <a:pt x="25253" y="2344"/>
                    </a:lnTo>
                    <a:lnTo>
                      <a:pt x="29753" y="1277"/>
                    </a:lnTo>
                    <a:lnTo>
                      <a:pt x="33039" y="503"/>
                    </a:lnTo>
                    <a:lnTo>
                      <a:pt x="34406" y="174"/>
                    </a:lnTo>
                    <a:close/>
                    <a:moveTo>
                      <a:pt x="34546" y="0"/>
                    </a:moveTo>
                    <a:lnTo>
                      <a:pt x="33457" y="272"/>
                    </a:lnTo>
                    <a:lnTo>
                      <a:pt x="30506" y="984"/>
                    </a:lnTo>
                    <a:lnTo>
                      <a:pt x="26278" y="1989"/>
                    </a:lnTo>
                    <a:lnTo>
                      <a:pt x="21193" y="3203"/>
                    </a:lnTo>
                    <a:lnTo>
                      <a:pt x="15814" y="4500"/>
                    </a:lnTo>
                    <a:lnTo>
                      <a:pt x="10623" y="5735"/>
                    </a:lnTo>
                    <a:lnTo>
                      <a:pt x="6186" y="6802"/>
                    </a:lnTo>
                    <a:lnTo>
                      <a:pt x="2984" y="7556"/>
                    </a:lnTo>
                    <a:cubicBezTo>
                      <a:pt x="2503" y="7681"/>
                      <a:pt x="2000" y="7786"/>
                      <a:pt x="1519" y="7912"/>
                    </a:cubicBezTo>
                    <a:cubicBezTo>
                      <a:pt x="1477" y="7912"/>
                      <a:pt x="1435" y="7933"/>
                      <a:pt x="1414" y="7974"/>
                    </a:cubicBezTo>
                    <a:cubicBezTo>
                      <a:pt x="1372" y="8058"/>
                      <a:pt x="1351" y="8142"/>
                      <a:pt x="1330" y="8226"/>
                    </a:cubicBezTo>
                    <a:lnTo>
                      <a:pt x="1142" y="8665"/>
                    </a:lnTo>
                    <a:lnTo>
                      <a:pt x="200" y="11051"/>
                    </a:lnTo>
                    <a:lnTo>
                      <a:pt x="16" y="11521"/>
                    </a:lnTo>
                    <a:lnTo>
                      <a:pt x="16" y="11521"/>
                    </a:lnTo>
                    <a:cubicBezTo>
                      <a:pt x="1" y="11528"/>
                      <a:pt x="0" y="11537"/>
                      <a:pt x="7" y="11547"/>
                    </a:cubicBezTo>
                    <a:lnTo>
                      <a:pt x="7" y="11547"/>
                    </a:lnTo>
                    <a:cubicBezTo>
                      <a:pt x="3" y="11585"/>
                      <a:pt x="65" y="11607"/>
                      <a:pt x="130" y="11607"/>
                    </a:cubicBezTo>
                    <a:cubicBezTo>
                      <a:pt x="161" y="11607"/>
                      <a:pt x="193" y="11602"/>
                      <a:pt x="219" y="11591"/>
                    </a:cubicBezTo>
                    <a:lnTo>
                      <a:pt x="219" y="11591"/>
                    </a:lnTo>
                    <a:lnTo>
                      <a:pt x="1289" y="11323"/>
                    </a:lnTo>
                    <a:lnTo>
                      <a:pt x="4240" y="10633"/>
                    </a:lnTo>
                    <a:lnTo>
                      <a:pt x="8509" y="9607"/>
                    </a:lnTo>
                    <a:lnTo>
                      <a:pt x="13574" y="8393"/>
                    </a:lnTo>
                    <a:lnTo>
                      <a:pt x="18911" y="7116"/>
                    </a:lnTo>
                    <a:lnTo>
                      <a:pt x="23997" y="5902"/>
                    </a:lnTo>
                    <a:lnTo>
                      <a:pt x="28309" y="4856"/>
                    </a:lnTo>
                    <a:lnTo>
                      <a:pt x="31322" y="4144"/>
                    </a:lnTo>
                    <a:lnTo>
                      <a:pt x="32181" y="3935"/>
                    </a:lnTo>
                    <a:cubicBezTo>
                      <a:pt x="32285" y="3914"/>
                      <a:pt x="32390" y="3893"/>
                      <a:pt x="32515" y="3851"/>
                    </a:cubicBezTo>
                    <a:cubicBezTo>
                      <a:pt x="32620" y="3810"/>
                      <a:pt x="32662" y="3663"/>
                      <a:pt x="32725" y="3579"/>
                    </a:cubicBezTo>
                    <a:lnTo>
                      <a:pt x="33248" y="2658"/>
                    </a:lnTo>
                    <a:lnTo>
                      <a:pt x="34504" y="482"/>
                    </a:lnTo>
                    <a:lnTo>
                      <a:pt x="34734" y="63"/>
                    </a:lnTo>
                    <a:cubicBezTo>
                      <a:pt x="34776" y="0"/>
                      <a:pt x="34566" y="0"/>
                      <a:pt x="345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3"/>
              <p:cNvSpPr/>
              <p:nvPr/>
            </p:nvSpPr>
            <p:spPr>
              <a:xfrm>
                <a:off x="-3998075" y="462700"/>
                <a:ext cx="1174175" cy="410250"/>
              </a:xfrm>
              <a:custGeom>
                <a:rect b="b" l="l" r="r" t="t"/>
                <a:pathLst>
                  <a:path extrusionOk="0" h="16410" w="46967">
                    <a:moveTo>
                      <a:pt x="1" y="1"/>
                    </a:moveTo>
                    <a:lnTo>
                      <a:pt x="775" y="1926"/>
                    </a:lnTo>
                    <a:cubicBezTo>
                      <a:pt x="8833" y="2303"/>
                      <a:pt x="27355" y="4605"/>
                      <a:pt x="46192" y="16409"/>
                    </a:cubicBezTo>
                    <a:lnTo>
                      <a:pt x="46234" y="16409"/>
                    </a:lnTo>
                    <a:lnTo>
                      <a:pt x="46966" y="14547"/>
                    </a:lnTo>
                    <a:cubicBezTo>
                      <a:pt x="26769" y="1905"/>
                      <a:pt x="6949" y="147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3"/>
              <p:cNvSpPr/>
              <p:nvPr/>
            </p:nvSpPr>
            <p:spPr>
              <a:xfrm>
                <a:off x="-4002250" y="461150"/>
                <a:ext cx="1181475" cy="413125"/>
              </a:xfrm>
              <a:custGeom>
                <a:rect b="b" l="l" r="r" t="t"/>
                <a:pathLst>
                  <a:path extrusionOk="0" h="16525" w="47259">
                    <a:moveTo>
                      <a:pt x="309" y="130"/>
                    </a:moveTo>
                    <a:lnTo>
                      <a:pt x="309" y="130"/>
                    </a:lnTo>
                    <a:cubicBezTo>
                      <a:pt x="2250" y="178"/>
                      <a:pt x="4191" y="321"/>
                      <a:pt x="6111" y="523"/>
                    </a:cubicBezTo>
                    <a:cubicBezTo>
                      <a:pt x="9063" y="837"/>
                      <a:pt x="11972" y="1277"/>
                      <a:pt x="14881" y="1884"/>
                    </a:cubicBezTo>
                    <a:cubicBezTo>
                      <a:pt x="18544" y="2616"/>
                      <a:pt x="22164" y="3579"/>
                      <a:pt x="25722" y="4730"/>
                    </a:cubicBezTo>
                    <a:cubicBezTo>
                      <a:pt x="29866" y="6070"/>
                      <a:pt x="33927" y="7702"/>
                      <a:pt x="37861" y="9586"/>
                    </a:cubicBezTo>
                    <a:cubicBezTo>
                      <a:pt x="39996" y="10632"/>
                      <a:pt x="42089" y="11741"/>
                      <a:pt x="44161" y="12914"/>
                    </a:cubicBezTo>
                    <a:cubicBezTo>
                      <a:pt x="44684" y="13227"/>
                      <a:pt x="45208" y="13541"/>
                      <a:pt x="45731" y="13855"/>
                    </a:cubicBezTo>
                    <a:cubicBezTo>
                      <a:pt x="46003" y="14023"/>
                      <a:pt x="46254" y="14190"/>
                      <a:pt x="46526" y="14337"/>
                    </a:cubicBezTo>
                    <a:cubicBezTo>
                      <a:pt x="46610" y="14399"/>
                      <a:pt x="46966" y="14567"/>
                      <a:pt x="46966" y="14630"/>
                    </a:cubicBezTo>
                    <a:cubicBezTo>
                      <a:pt x="46945" y="14713"/>
                      <a:pt x="46924" y="14797"/>
                      <a:pt x="46882" y="14860"/>
                    </a:cubicBezTo>
                    <a:lnTo>
                      <a:pt x="46736" y="15216"/>
                    </a:lnTo>
                    <a:lnTo>
                      <a:pt x="46401" y="16053"/>
                    </a:lnTo>
                    <a:lnTo>
                      <a:pt x="46293" y="16323"/>
                    </a:lnTo>
                    <a:lnTo>
                      <a:pt x="46293" y="16323"/>
                    </a:lnTo>
                    <a:cubicBezTo>
                      <a:pt x="42829" y="14168"/>
                      <a:pt x="39224" y="12237"/>
                      <a:pt x="35538" y="10528"/>
                    </a:cubicBezTo>
                    <a:cubicBezTo>
                      <a:pt x="32127" y="8979"/>
                      <a:pt x="28653" y="7618"/>
                      <a:pt x="25094" y="6467"/>
                    </a:cubicBezTo>
                    <a:cubicBezTo>
                      <a:pt x="21997" y="5463"/>
                      <a:pt x="18878" y="4625"/>
                      <a:pt x="15697" y="3914"/>
                    </a:cubicBezTo>
                    <a:cubicBezTo>
                      <a:pt x="13039" y="3349"/>
                      <a:pt x="10381" y="2888"/>
                      <a:pt x="7702" y="2553"/>
                    </a:cubicBezTo>
                    <a:cubicBezTo>
                      <a:pt x="5672" y="2281"/>
                      <a:pt x="3642" y="2072"/>
                      <a:pt x="1591" y="1967"/>
                    </a:cubicBezTo>
                    <a:lnTo>
                      <a:pt x="1060" y="1930"/>
                    </a:lnTo>
                    <a:lnTo>
                      <a:pt x="1060" y="1930"/>
                    </a:lnTo>
                    <a:lnTo>
                      <a:pt x="309" y="130"/>
                    </a:lnTo>
                    <a:close/>
                    <a:moveTo>
                      <a:pt x="209" y="0"/>
                    </a:moveTo>
                    <a:cubicBezTo>
                      <a:pt x="168" y="0"/>
                      <a:pt x="0" y="21"/>
                      <a:pt x="21" y="84"/>
                    </a:cubicBezTo>
                    <a:lnTo>
                      <a:pt x="795" y="2009"/>
                    </a:lnTo>
                    <a:cubicBezTo>
                      <a:pt x="795" y="2030"/>
                      <a:pt x="837" y="2030"/>
                      <a:pt x="879" y="2030"/>
                    </a:cubicBezTo>
                    <a:cubicBezTo>
                      <a:pt x="2805" y="2135"/>
                      <a:pt x="4751" y="2302"/>
                      <a:pt x="6677" y="2533"/>
                    </a:cubicBezTo>
                    <a:cubicBezTo>
                      <a:pt x="9293" y="2846"/>
                      <a:pt x="11888" y="3265"/>
                      <a:pt x="14483" y="3809"/>
                    </a:cubicBezTo>
                    <a:cubicBezTo>
                      <a:pt x="17581" y="4458"/>
                      <a:pt x="20657" y="5253"/>
                      <a:pt x="23713" y="6195"/>
                    </a:cubicBezTo>
                    <a:cubicBezTo>
                      <a:pt x="27229" y="7284"/>
                      <a:pt x="30683" y="8581"/>
                      <a:pt x="34052" y="10067"/>
                    </a:cubicBezTo>
                    <a:cubicBezTo>
                      <a:pt x="37778" y="11700"/>
                      <a:pt x="41399" y="13583"/>
                      <a:pt x="44894" y="15676"/>
                    </a:cubicBezTo>
                    <a:cubicBezTo>
                      <a:pt x="45333" y="15948"/>
                      <a:pt x="45794" y="16241"/>
                      <a:pt x="46233" y="16513"/>
                    </a:cubicBezTo>
                    <a:cubicBezTo>
                      <a:pt x="46245" y="16521"/>
                      <a:pt x="46264" y="16525"/>
                      <a:pt x="46286" y="16525"/>
                    </a:cubicBezTo>
                    <a:cubicBezTo>
                      <a:pt x="46306" y="16525"/>
                      <a:pt x="46328" y="16522"/>
                      <a:pt x="46350" y="16517"/>
                    </a:cubicBezTo>
                    <a:lnTo>
                      <a:pt x="46350" y="16517"/>
                    </a:lnTo>
                    <a:cubicBezTo>
                      <a:pt x="46352" y="16517"/>
                      <a:pt x="46354" y="16518"/>
                      <a:pt x="46356" y="16518"/>
                    </a:cubicBezTo>
                    <a:cubicBezTo>
                      <a:pt x="46371" y="16518"/>
                      <a:pt x="46386" y="16516"/>
                      <a:pt x="46401" y="16513"/>
                    </a:cubicBezTo>
                    <a:cubicBezTo>
                      <a:pt x="46526" y="16492"/>
                      <a:pt x="46547" y="16409"/>
                      <a:pt x="46589" y="16304"/>
                    </a:cubicBezTo>
                    <a:lnTo>
                      <a:pt x="46840" y="15655"/>
                    </a:lnTo>
                    <a:lnTo>
                      <a:pt x="47259" y="14588"/>
                    </a:lnTo>
                    <a:cubicBezTo>
                      <a:pt x="47259" y="14567"/>
                      <a:pt x="47259" y="14567"/>
                      <a:pt x="47238" y="14546"/>
                    </a:cubicBezTo>
                    <a:cubicBezTo>
                      <a:pt x="43491" y="12202"/>
                      <a:pt x="39557" y="10109"/>
                      <a:pt x="35517" y="8309"/>
                    </a:cubicBezTo>
                    <a:cubicBezTo>
                      <a:pt x="31918" y="6718"/>
                      <a:pt x="28234" y="5337"/>
                      <a:pt x="24488" y="4165"/>
                    </a:cubicBezTo>
                    <a:cubicBezTo>
                      <a:pt x="21243" y="3181"/>
                      <a:pt x="17937" y="2344"/>
                      <a:pt x="14609" y="1674"/>
                    </a:cubicBezTo>
                    <a:cubicBezTo>
                      <a:pt x="11930" y="1151"/>
                      <a:pt x="9230" y="733"/>
                      <a:pt x="6509" y="440"/>
                    </a:cubicBezTo>
                    <a:cubicBezTo>
                      <a:pt x="4584" y="230"/>
                      <a:pt x="2658" y="84"/>
                      <a:pt x="733" y="21"/>
                    </a:cubicBez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3"/>
              <p:cNvSpPr/>
              <p:nvPr/>
            </p:nvSpPr>
            <p:spPr>
              <a:xfrm>
                <a:off x="-3206950" y="621250"/>
                <a:ext cx="392450" cy="204600"/>
              </a:xfrm>
              <a:custGeom>
                <a:rect b="b" l="l" r="r" t="t"/>
                <a:pathLst>
                  <a:path extrusionOk="0" h="8184" w="15698">
                    <a:moveTo>
                      <a:pt x="1529" y="0"/>
                    </a:moveTo>
                    <a:cubicBezTo>
                      <a:pt x="1026" y="147"/>
                      <a:pt x="524" y="293"/>
                      <a:pt x="1" y="440"/>
                    </a:cubicBezTo>
                    <a:cubicBezTo>
                      <a:pt x="5338" y="2554"/>
                      <a:pt x="10445" y="5149"/>
                      <a:pt x="15321" y="8184"/>
                    </a:cubicBezTo>
                    <a:lnTo>
                      <a:pt x="15698" y="7263"/>
                    </a:lnTo>
                    <a:lnTo>
                      <a:pt x="15656" y="7263"/>
                    </a:lnTo>
                    <a:cubicBezTo>
                      <a:pt x="11156" y="4458"/>
                      <a:pt x="6426" y="2031"/>
                      <a:pt x="1529" y="0"/>
                    </a:cubicBezTo>
                    <a:close/>
                  </a:path>
                </a:pathLst>
              </a:custGeom>
              <a:solidFill>
                <a:srgbClr val="000000">
                  <a:alpha val="27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3"/>
              <p:cNvSpPr/>
              <p:nvPr/>
            </p:nvSpPr>
            <p:spPr>
              <a:xfrm>
                <a:off x="-3210600" y="620000"/>
                <a:ext cx="398950" cy="207200"/>
              </a:xfrm>
              <a:custGeom>
                <a:rect b="b" l="l" r="r" t="t"/>
                <a:pathLst>
                  <a:path extrusionOk="0" h="8288" w="15958">
                    <a:moveTo>
                      <a:pt x="1681" y="109"/>
                    </a:moveTo>
                    <a:cubicBezTo>
                      <a:pt x="3514" y="873"/>
                      <a:pt x="5346" y="1697"/>
                      <a:pt x="7137" y="2583"/>
                    </a:cubicBezTo>
                    <a:cubicBezTo>
                      <a:pt x="9084" y="3525"/>
                      <a:pt x="11009" y="4550"/>
                      <a:pt x="12893" y="5639"/>
                    </a:cubicBezTo>
                    <a:cubicBezTo>
                      <a:pt x="13416" y="5953"/>
                      <a:pt x="13960" y="6266"/>
                      <a:pt x="14484" y="6601"/>
                    </a:cubicBezTo>
                    <a:lnTo>
                      <a:pt x="15300" y="7083"/>
                    </a:lnTo>
                    <a:cubicBezTo>
                      <a:pt x="15413" y="7153"/>
                      <a:pt x="15545" y="7271"/>
                      <a:pt x="15683" y="7328"/>
                    </a:cubicBezTo>
                    <a:lnTo>
                      <a:pt x="15683" y="7328"/>
                    </a:lnTo>
                    <a:lnTo>
                      <a:pt x="15368" y="8098"/>
                    </a:lnTo>
                    <a:lnTo>
                      <a:pt x="15368" y="8098"/>
                    </a:lnTo>
                    <a:cubicBezTo>
                      <a:pt x="13438" y="6887"/>
                      <a:pt x="11469" y="5773"/>
                      <a:pt x="9460" y="4718"/>
                    </a:cubicBezTo>
                    <a:cubicBezTo>
                      <a:pt x="7514" y="3692"/>
                      <a:pt x="5547" y="2729"/>
                      <a:pt x="3537" y="1829"/>
                    </a:cubicBezTo>
                    <a:cubicBezTo>
                      <a:pt x="2478" y="1370"/>
                      <a:pt x="1438" y="929"/>
                      <a:pt x="361" y="489"/>
                    </a:cubicBezTo>
                    <a:lnTo>
                      <a:pt x="361" y="489"/>
                    </a:lnTo>
                    <a:cubicBezTo>
                      <a:pt x="811" y="362"/>
                      <a:pt x="1246" y="236"/>
                      <a:pt x="1681" y="109"/>
                    </a:cubicBezTo>
                    <a:close/>
                    <a:moveTo>
                      <a:pt x="1616" y="0"/>
                    </a:moveTo>
                    <a:cubicBezTo>
                      <a:pt x="1586" y="0"/>
                      <a:pt x="1556" y="3"/>
                      <a:pt x="1528" y="9"/>
                    </a:cubicBezTo>
                    <a:lnTo>
                      <a:pt x="1089" y="134"/>
                    </a:lnTo>
                    <a:lnTo>
                      <a:pt x="84" y="427"/>
                    </a:lnTo>
                    <a:cubicBezTo>
                      <a:pt x="0" y="448"/>
                      <a:pt x="42" y="490"/>
                      <a:pt x="84" y="511"/>
                    </a:cubicBezTo>
                    <a:cubicBezTo>
                      <a:pt x="2051" y="1306"/>
                      <a:pt x="3998" y="2164"/>
                      <a:pt x="5923" y="3064"/>
                    </a:cubicBezTo>
                    <a:cubicBezTo>
                      <a:pt x="7954" y="4048"/>
                      <a:pt x="9963" y="5094"/>
                      <a:pt x="11930" y="6204"/>
                    </a:cubicBezTo>
                    <a:cubicBezTo>
                      <a:pt x="13102" y="6873"/>
                      <a:pt x="14232" y="7543"/>
                      <a:pt x="15363" y="8255"/>
                    </a:cubicBezTo>
                    <a:cubicBezTo>
                      <a:pt x="15388" y="8267"/>
                      <a:pt x="15452" y="8288"/>
                      <a:pt x="15508" y="8288"/>
                    </a:cubicBezTo>
                    <a:cubicBezTo>
                      <a:pt x="15544" y="8288"/>
                      <a:pt x="15576" y="8279"/>
                      <a:pt x="15593" y="8255"/>
                    </a:cubicBezTo>
                    <a:lnTo>
                      <a:pt x="15949" y="7334"/>
                    </a:lnTo>
                    <a:cubicBezTo>
                      <a:pt x="15958" y="7306"/>
                      <a:pt x="15915" y="7279"/>
                      <a:pt x="15862" y="7264"/>
                    </a:cubicBezTo>
                    <a:lnTo>
                      <a:pt x="15862" y="7264"/>
                    </a:lnTo>
                    <a:cubicBezTo>
                      <a:pt x="13846" y="5998"/>
                      <a:pt x="11768" y="4814"/>
                      <a:pt x="9670" y="3713"/>
                    </a:cubicBezTo>
                    <a:cubicBezTo>
                      <a:pt x="7661" y="2667"/>
                      <a:pt x="5630" y="1683"/>
                      <a:pt x="3558" y="783"/>
                    </a:cubicBezTo>
                    <a:cubicBezTo>
                      <a:pt x="2993" y="532"/>
                      <a:pt x="2428" y="302"/>
                      <a:pt x="1863" y="50"/>
                    </a:cubicBezTo>
                    <a:cubicBezTo>
                      <a:pt x="1786" y="20"/>
                      <a:pt x="1699" y="0"/>
                      <a:pt x="1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3"/>
              <p:cNvSpPr/>
              <p:nvPr/>
            </p:nvSpPr>
            <p:spPr>
              <a:xfrm>
                <a:off x="-4008025" y="439175"/>
                <a:ext cx="839300" cy="193075"/>
              </a:xfrm>
              <a:custGeom>
                <a:rect b="b" l="l" r="r" t="t"/>
                <a:pathLst>
                  <a:path extrusionOk="0" h="7723" w="33572">
                    <a:moveTo>
                      <a:pt x="1" y="0"/>
                    </a:moveTo>
                    <a:lnTo>
                      <a:pt x="399" y="942"/>
                    </a:lnTo>
                    <a:cubicBezTo>
                      <a:pt x="5359" y="1047"/>
                      <a:pt x="16975" y="1988"/>
                      <a:pt x="30600" y="7137"/>
                    </a:cubicBezTo>
                    <a:cubicBezTo>
                      <a:pt x="31081" y="7325"/>
                      <a:pt x="31562" y="7514"/>
                      <a:pt x="32065" y="7723"/>
                    </a:cubicBezTo>
                    <a:cubicBezTo>
                      <a:pt x="32567" y="7576"/>
                      <a:pt x="33069" y="7430"/>
                      <a:pt x="33572" y="7283"/>
                    </a:cubicBezTo>
                    <a:cubicBezTo>
                      <a:pt x="32567" y="6865"/>
                      <a:pt x="31542" y="6467"/>
                      <a:pt x="30558" y="6091"/>
                    </a:cubicBezTo>
                    <a:cubicBezTo>
                      <a:pt x="16451" y="795"/>
                      <a:pt x="4563" y="42"/>
                      <a:pt x="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3"/>
              <p:cNvSpPr/>
              <p:nvPr/>
            </p:nvSpPr>
            <p:spPr>
              <a:xfrm>
                <a:off x="-4011150" y="437600"/>
                <a:ext cx="847150" cy="196225"/>
              </a:xfrm>
              <a:custGeom>
                <a:rect b="b" l="l" r="r" t="t"/>
                <a:pathLst>
                  <a:path extrusionOk="0" h="7849" w="33886">
                    <a:moveTo>
                      <a:pt x="900" y="126"/>
                    </a:moveTo>
                    <a:cubicBezTo>
                      <a:pt x="1151" y="126"/>
                      <a:pt x="1423" y="126"/>
                      <a:pt x="1696" y="147"/>
                    </a:cubicBezTo>
                    <a:cubicBezTo>
                      <a:pt x="2323" y="168"/>
                      <a:pt x="2972" y="210"/>
                      <a:pt x="3600" y="251"/>
                    </a:cubicBezTo>
                    <a:cubicBezTo>
                      <a:pt x="5233" y="356"/>
                      <a:pt x="6865" y="503"/>
                      <a:pt x="8498" y="712"/>
                    </a:cubicBezTo>
                    <a:cubicBezTo>
                      <a:pt x="10528" y="963"/>
                      <a:pt x="12579" y="1298"/>
                      <a:pt x="14609" y="1696"/>
                    </a:cubicBezTo>
                    <a:cubicBezTo>
                      <a:pt x="16995" y="2135"/>
                      <a:pt x="19360" y="2700"/>
                      <a:pt x="21704" y="3328"/>
                    </a:cubicBezTo>
                    <a:cubicBezTo>
                      <a:pt x="24362" y="4040"/>
                      <a:pt x="26999" y="4877"/>
                      <a:pt x="29595" y="5819"/>
                    </a:cubicBezTo>
                    <a:lnTo>
                      <a:pt x="30599" y="6195"/>
                    </a:lnTo>
                    <a:cubicBezTo>
                      <a:pt x="30609" y="6198"/>
                      <a:pt x="30620" y="6199"/>
                      <a:pt x="30633" y="6200"/>
                    </a:cubicBezTo>
                    <a:lnTo>
                      <a:pt x="30633" y="6200"/>
                    </a:lnTo>
                    <a:cubicBezTo>
                      <a:pt x="31594" y="6561"/>
                      <a:pt x="32573" y="6940"/>
                      <a:pt x="33517" y="7339"/>
                    </a:cubicBezTo>
                    <a:lnTo>
                      <a:pt x="33517" y="7339"/>
                    </a:lnTo>
                    <a:cubicBezTo>
                      <a:pt x="33083" y="7464"/>
                      <a:pt x="32636" y="7590"/>
                      <a:pt x="32203" y="7716"/>
                    </a:cubicBezTo>
                    <a:lnTo>
                      <a:pt x="32203" y="7716"/>
                    </a:lnTo>
                    <a:cubicBezTo>
                      <a:pt x="29568" y="6660"/>
                      <a:pt x="26892" y="5728"/>
                      <a:pt x="24195" y="4919"/>
                    </a:cubicBezTo>
                    <a:cubicBezTo>
                      <a:pt x="21746" y="4186"/>
                      <a:pt x="19276" y="3537"/>
                      <a:pt x="16765" y="2993"/>
                    </a:cubicBezTo>
                    <a:cubicBezTo>
                      <a:pt x="14609" y="2533"/>
                      <a:pt x="12453" y="2135"/>
                      <a:pt x="10277" y="1821"/>
                    </a:cubicBezTo>
                    <a:cubicBezTo>
                      <a:pt x="8477" y="1549"/>
                      <a:pt x="6698" y="1340"/>
                      <a:pt x="4898" y="1193"/>
                    </a:cubicBezTo>
                    <a:cubicBezTo>
                      <a:pt x="3558" y="1068"/>
                      <a:pt x="2219" y="984"/>
                      <a:pt x="900" y="942"/>
                    </a:cubicBezTo>
                    <a:lnTo>
                      <a:pt x="622" y="942"/>
                    </a:lnTo>
                    <a:lnTo>
                      <a:pt x="269" y="126"/>
                    </a:lnTo>
                    <a:close/>
                    <a:moveTo>
                      <a:pt x="419" y="0"/>
                    </a:moveTo>
                    <a:cubicBezTo>
                      <a:pt x="293" y="0"/>
                      <a:pt x="168" y="0"/>
                      <a:pt x="63" y="21"/>
                    </a:cubicBezTo>
                    <a:cubicBezTo>
                      <a:pt x="42" y="21"/>
                      <a:pt x="0" y="42"/>
                      <a:pt x="21" y="63"/>
                    </a:cubicBezTo>
                    <a:lnTo>
                      <a:pt x="398" y="1005"/>
                    </a:lnTo>
                    <a:cubicBezTo>
                      <a:pt x="419" y="1047"/>
                      <a:pt x="524" y="1047"/>
                      <a:pt x="544" y="1047"/>
                    </a:cubicBezTo>
                    <a:cubicBezTo>
                      <a:pt x="1884" y="1089"/>
                      <a:pt x="3202" y="1151"/>
                      <a:pt x="4542" y="1256"/>
                    </a:cubicBezTo>
                    <a:cubicBezTo>
                      <a:pt x="6384" y="1403"/>
                      <a:pt x="8205" y="1612"/>
                      <a:pt x="10025" y="1884"/>
                    </a:cubicBezTo>
                    <a:cubicBezTo>
                      <a:pt x="12286" y="2219"/>
                      <a:pt x="14525" y="2616"/>
                      <a:pt x="16765" y="3119"/>
                    </a:cubicBezTo>
                    <a:cubicBezTo>
                      <a:pt x="19360" y="3684"/>
                      <a:pt x="21934" y="4354"/>
                      <a:pt x="24488" y="5128"/>
                    </a:cubicBezTo>
                    <a:cubicBezTo>
                      <a:pt x="25890" y="5567"/>
                      <a:pt x="27292" y="6028"/>
                      <a:pt x="28674" y="6509"/>
                    </a:cubicBezTo>
                    <a:cubicBezTo>
                      <a:pt x="29385" y="6760"/>
                      <a:pt x="30076" y="7033"/>
                      <a:pt x="30788" y="7305"/>
                    </a:cubicBezTo>
                    <a:lnTo>
                      <a:pt x="31813" y="7702"/>
                    </a:lnTo>
                    <a:cubicBezTo>
                      <a:pt x="31939" y="7765"/>
                      <a:pt x="32085" y="7828"/>
                      <a:pt x="32232" y="7849"/>
                    </a:cubicBezTo>
                    <a:cubicBezTo>
                      <a:pt x="32399" y="7828"/>
                      <a:pt x="32567" y="7786"/>
                      <a:pt x="32734" y="7723"/>
                    </a:cubicBezTo>
                    <a:cubicBezTo>
                      <a:pt x="33090" y="7619"/>
                      <a:pt x="33446" y="7514"/>
                      <a:pt x="33801" y="7409"/>
                    </a:cubicBezTo>
                    <a:cubicBezTo>
                      <a:pt x="33885" y="7367"/>
                      <a:pt x="33843" y="7326"/>
                      <a:pt x="33780" y="7305"/>
                    </a:cubicBezTo>
                    <a:cubicBezTo>
                      <a:pt x="32776" y="6907"/>
                      <a:pt x="31771" y="6509"/>
                      <a:pt x="30767" y="6112"/>
                    </a:cubicBezTo>
                    <a:cubicBezTo>
                      <a:pt x="30757" y="6109"/>
                      <a:pt x="30745" y="6108"/>
                      <a:pt x="30733" y="6107"/>
                    </a:cubicBezTo>
                    <a:lnTo>
                      <a:pt x="30733" y="6107"/>
                    </a:lnTo>
                    <a:cubicBezTo>
                      <a:pt x="28100" y="5125"/>
                      <a:pt x="25425" y="4248"/>
                      <a:pt x="22709" y="3495"/>
                    </a:cubicBezTo>
                    <a:cubicBezTo>
                      <a:pt x="20302" y="2805"/>
                      <a:pt x="17874" y="2219"/>
                      <a:pt x="15425" y="1737"/>
                    </a:cubicBezTo>
                    <a:cubicBezTo>
                      <a:pt x="13353" y="1319"/>
                      <a:pt x="11260" y="963"/>
                      <a:pt x="9146" y="691"/>
                    </a:cubicBezTo>
                    <a:cubicBezTo>
                      <a:pt x="7451" y="461"/>
                      <a:pt x="5756" y="293"/>
                      <a:pt x="4061" y="168"/>
                    </a:cubicBezTo>
                    <a:cubicBezTo>
                      <a:pt x="2847" y="84"/>
                      <a:pt x="1633" y="21"/>
                      <a:pt x="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3"/>
              <p:cNvSpPr/>
              <p:nvPr/>
            </p:nvSpPr>
            <p:spPr>
              <a:xfrm>
                <a:off x="-2822350" y="602425"/>
                <a:ext cx="848175" cy="223950"/>
              </a:xfrm>
              <a:custGeom>
                <a:rect b="b" l="l" r="r" t="t"/>
                <a:pathLst>
                  <a:path extrusionOk="0" h="8958" w="33927">
                    <a:moveTo>
                      <a:pt x="33927" y="0"/>
                    </a:moveTo>
                    <a:lnTo>
                      <a:pt x="314" y="8016"/>
                    </a:lnTo>
                    <a:lnTo>
                      <a:pt x="0" y="8958"/>
                    </a:lnTo>
                    <a:lnTo>
                      <a:pt x="0" y="8958"/>
                    </a:lnTo>
                    <a:lnTo>
                      <a:pt x="33362" y="984"/>
                    </a:lnTo>
                    <a:lnTo>
                      <a:pt x="33927" y="0"/>
                    </a:lnTo>
                    <a:close/>
                  </a:path>
                </a:pathLst>
              </a:custGeom>
              <a:solidFill>
                <a:srgbClr val="000000">
                  <a:alpha val="49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3"/>
              <p:cNvSpPr/>
              <p:nvPr/>
            </p:nvSpPr>
            <p:spPr>
              <a:xfrm>
                <a:off x="-2826025" y="601075"/>
                <a:ext cx="855700" cy="226350"/>
              </a:xfrm>
              <a:custGeom>
                <a:rect b="b" l="l" r="r" t="t"/>
                <a:pathLst>
                  <a:path extrusionOk="0" h="9054" w="34228">
                    <a:moveTo>
                      <a:pt x="33878" y="176"/>
                    </a:moveTo>
                    <a:lnTo>
                      <a:pt x="33387" y="1031"/>
                    </a:lnTo>
                    <a:lnTo>
                      <a:pt x="33387" y="1031"/>
                    </a:lnTo>
                    <a:lnTo>
                      <a:pt x="32567" y="1226"/>
                    </a:lnTo>
                    <a:lnTo>
                      <a:pt x="30118" y="1812"/>
                    </a:lnTo>
                    <a:lnTo>
                      <a:pt x="26539" y="2670"/>
                    </a:lnTo>
                    <a:lnTo>
                      <a:pt x="22165" y="3717"/>
                    </a:lnTo>
                    <a:lnTo>
                      <a:pt x="17372" y="4847"/>
                    </a:lnTo>
                    <a:lnTo>
                      <a:pt x="12516" y="6019"/>
                    </a:lnTo>
                    <a:lnTo>
                      <a:pt x="7996" y="7086"/>
                    </a:lnTo>
                    <a:lnTo>
                      <a:pt x="4186" y="7986"/>
                    </a:lnTo>
                    <a:lnTo>
                      <a:pt x="1445" y="8635"/>
                    </a:lnTo>
                    <a:cubicBezTo>
                      <a:pt x="1067" y="8725"/>
                      <a:pt x="689" y="8799"/>
                      <a:pt x="311" y="8898"/>
                    </a:cubicBezTo>
                    <a:lnTo>
                      <a:pt x="311" y="8898"/>
                    </a:lnTo>
                    <a:lnTo>
                      <a:pt x="579" y="8113"/>
                    </a:lnTo>
                    <a:lnTo>
                      <a:pt x="579" y="8113"/>
                    </a:lnTo>
                    <a:lnTo>
                      <a:pt x="1403" y="7903"/>
                    </a:lnTo>
                    <a:lnTo>
                      <a:pt x="3872" y="7317"/>
                    </a:lnTo>
                    <a:lnTo>
                      <a:pt x="7472" y="6458"/>
                    </a:lnTo>
                    <a:lnTo>
                      <a:pt x="11888" y="5412"/>
                    </a:lnTo>
                    <a:lnTo>
                      <a:pt x="16744" y="4261"/>
                    </a:lnTo>
                    <a:lnTo>
                      <a:pt x="21621" y="3089"/>
                    </a:lnTo>
                    <a:lnTo>
                      <a:pt x="26162" y="2000"/>
                    </a:lnTo>
                    <a:lnTo>
                      <a:pt x="30013" y="1080"/>
                    </a:lnTo>
                    <a:lnTo>
                      <a:pt x="32776" y="431"/>
                    </a:lnTo>
                    <a:cubicBezTo>
                      <a:pt x="33143" y="343"/>
                      <a:pt x="33511" y="270"/>
                      <a:pt x="33878" y="176"/>
                    </a:cubicBezTo>
                    <a:close/>
                    <a:moveTo>
                      <a:pt x="34088" y="1"/>
                    </a:moveTo>
                    <a:cubicBezTo>
                      <a:pt x="34055" y="1"/>
                      <a:pt x="34025" y="5"/>
                      <a:pt x="34011" y="12"/>
                    </a:cubicBezTo>
                    <a:lnTo>
                      <a:pt x="33069" y="242"/>
                    </a:lnTo>
                    <a:lnTo>
                      <a:pt x="30474" y="849"/>
                    </a:lnTo>
                    <a:lnTo>
                      <a:pt x="26665" y="1770"/>
                    </a:lnTo>
                    <a:lnTo>
                      <a:pt x="22039" y="2859"/>
                    </a:lnTo>
                    <a:lnTo>
                      <a:pt x="17016" y="4052"/>
                    </a:lnTo>
                    <a:lnTo>
                      <a:pt x="12035" y="5265"/>
                    </a:lnTo>
                    <a:lnTo>
                      <a:pt x="7451" y="6354"/>
                    </a:lnTo>
                    <a:lnTo>
                      <a:pt x="3705" y="7233"/>
                    </a:lnTo>
                    <a:lnTo>
                      <a:pt x="1214" y="7840"/>
                    </a:lnTo>
                    <a:lnTo>
                      <a:pt x="587" y="7986"/>
                    </a:lnTo>
                    <a:cubicBezTo>
                      <a:pt x="461" y="8007"/>
                      <a:pt x="356" y="8007"/>
                      <a:pt x="314" y="8133"/>
                    </a:cubicBezTo>
                    <a:lnTo>
                      <a:pt x="21" y="8991"/>
                    </a:lnTo>
                    <a:cubicBezTo>
                      <a:pt x="1" y="9054"/>
                      <a:pt x="210" y="9054"/>
                      <a:pt x="231" y="9054"/>
                    </a:cubicBezTo>
                    <a:lnTo>
                      <a:pt x="1110" y="8844"/>
                    </a:lnTo>
                    <a:lnTo>
                      <a:pt x="3559" y="8258"/>
                    </a:lnTo>
                    <a:lnTo>
                      <a:pt x="7117" y="7421"/>
                    </a:lnTo>
                    <a:lnTo>
                      <a:pt x="11512" y="6375"/>
                    </a:lnTo>
                    <a:lnTo>
                      <a:pt x="16305" y="5224"/>
                    </a:lnTo>
                    <a:lnTo>
                      <a:pt x="21160" y="4052"/>
                    </a:lnTo>
                    <a:lnTo>
                      <a:pt x="25660" y="2984"/>
                    </a:lnTo>
                    <a:lnTo>
                      <a:pt x="29469" y="2084"/>
                    </a:lnTo>
                    <a:lnTo>
                      <a:pt x="32211" y="1414"/>
                    </a:lnTo>
                    <a:lnTo>
                      <a:pt x="33509" y="1105"/>
                    </a:lnTo>
                    <a:lnTo>
                      <a:pt x="33509" y="1105"/>
                    </a:lnTo>
                    <a:cubicBezTo>
                      <a:pt x="33511" y="1105"/>
                      <a:pt x="33513" y="1106"/>
                      <a:pt x="33516" y="1106"/>
                    </a:cubicBezTo>
                    <a:cubicBezTo>
                      <a:pt x="33533" y="1106"/>
                      <a:pt x="33551" y="1104"/>
                      <a:pt x="33567" y="1100"/>
                    </a:cubicBezTo>
                    <a:lnTo>
                      <a:pt x="33592" y="1100"/>
                    </a:lnTo>
                    <a:cubicBezTo>
                      <a:pt x="33646" y="1093"/>
                      <a:pt x="33652" y="1077"/>
                      <a:pt x="33633" y="1060"/>
                    </a:cubicBezTo>
                    <a:lnTo>
                      <a:pt x="33633" y="1060"/>
                    </a:lnTo>
                    <a:cubicBezTo>
                      <a:pt x="33634" y="1060"/>
                      <a:pt x="33634" y="1059"/>
                      <a:pt x="33634" y="1059"/>
                    </a:cubicBezTo>
                    <a:lnTo>
                      <a:pt x="34199" y="75"/>
                    </a:lnTo>
                    <a:cubicBezTo>
                      <a:pt x="34227" y="19"/>
                      <a:pt x="34153" y="1"/>
                      <a:pt x="3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3"/>
              <p:cNvSpPr/>
              <p:nvPr/>
            </p:nvSpPr>
            <p:spPr>
              <a:xfrm>
                <a:off x="-2840675" y="627000"/>
                <a:ext cx="852375" cy="245425"/>
              </a:xfrm>
              <a:custGeom>
                <a:rect b="b" l="l" r="r" t="t"/>
                <a:pathLst>
                  <a:path extrusionOk="0" h="9817" w="34095">
                    <a:moveTo>
                      <a:pt x="34095" y="1"/>
                    </a:moveTo>
                    <a:lnTo>
                      <a:pt x="733" y="7975"/>
                    </a:lnTo>
                    <a:lnTo>
                      <a:pt x="0" y="9817"/>
                    </a:lnTo>
                    <a:lnTo>
                      <a:pt x="32985" y="1926"/>
                    </a:lnTo>
                    <a:lnTo>
                      <a:pt x="3409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3"/>
              <p:cNvSpPr/>
              <p:nvPr/>
            </p:nvSpPr>
            <p:spPr>
              <a:xfrm>
                <a:off x="-2844500" y="625875"/>
                <a:ext cx="859775" cy="247900"/>
              </a:xfrm>
              <a:custGeom>
                <a:rect b="b" l="l" r="r" t="t"/>
                <a:pathLst>
                  <a:path extrusionOk="0" h="9916" w="34391">
                    <a:moveTo>
                      <a:pt x="946" y="8052"/>
                    </a:moveTo>
                    <a:cubicBezTo>
                      <a:pt x="951" y="8052"/>
                      <a:pt x="962" y="8056"/>
                      <a:pt x="973" y="8059"/>
                    </a:cubicBezTo>
                    <a:lnTo>
                      <a:pt x="973" y="8059"/>
                    </a:lnTo>
                    <a:cubicBezTo>
                      <a:pt x="968" y="8062"/>
                      <a:pt x="962" y="8065"/>
                      <a:pt x="957" y="8065"/>
                    </a:cubicBezTo>
                    <a:cubicBezTo>
                      <a:pt x="954" y="8065"/>
                      <a:pt x="951" y="8064"/>
                      <a:pt x="949" y="8062"/>
                    </a:cubicBezTo>
                    <a:cubicBezTo>
                      <a:pt x="942" y="8055"/>
                      <a:pt x="942" y="8052"/>
                      <a:pt x="946" y="8052"/>
                    </a:cubicBezTo>
                    <a:close/>
                    <a:moveTo>
                      <a:pt x="34035" y="161"/>
                    </a:moveTo>
                    <a:lnTo>
                      <a:pt x="33117" y="1762"/>
                    </a:lnTo>
                    <a:cubicBezTo>
                      <a:pt x="33096" y="1804"/>
                      <a:pt x="33055" y="1846"/>
                      <a:pt x="33034" y="1887"/>
                    </a:cubicBezTo>
                    <a:cubicBezTo>
                      <a:pt x="33021" y="1925"/>
                      <a:pt x="33016" y="1933"/>
                      <a:pt x="33014" y="1933"/>
                    </a:cubicBezTo>
                    <a:cubicBezTo>
                      <a:pt x="33013" y="1933"/>
                      <a:pt x="33013" y="1929"/>
                      <a:pt x="33013" y="1929"/>
                    </a:cubicBezTo>
                    <a:lnTo>
                      <a:pt x="33013" y="1929"/>
                    </a:lnTo>
                    <a:cubicBezTo>
                      <a:pt x="33013" y="1932"/>
                      <a:pt x="33014" y="1934"/>
                      <a:pt x="33015" y="1934"/>
                    </a:cubicBezTo>
                    <a:cubicBezTo>
                      <a:pt x="33022" y="1934"/>
                      <a:pt x="33040" y="1915"/>
                      <a:pt x="33056" y="1915"/>
                    </a:cubicBezTo>
                    <a:cubicBezTo>
                      <a:pt x="33063" y="1915"/>
                      <a:pt x="33070" y="1918"/>
                      <a:pt x="33076" y="1929"/>
                    </a:cubicBezTo>
                    <a:lnTo>
                      <a:pt x="33055" y="1929"/>
                    </a:lnTo>
                    <a:cubicBezTo>
                      <a:pt x="33013" y="1929"/>
                      <a:pt x="32971" y="1950"/>
                      <a:pt x="32929" y="1950"/>
                    </a:cubicBezTo>
                    <a:lnTo>
                      <a:pt x="31213" y="2369"/>
                    </a:lnTo>
                    <a:lnTo>
                      <a:pt x="28011" y="3122"/>
                    </a:lnTo>
                    <a:lnTo>
                      <a:pt x="23699" y="4169"/>
                    </a:lnTo>
                    <a:lnTo>
                      <a:pt x="18781" y="5341"/>
                    </a:lnTo>
                    <a:lnTo>
                      <a:pt x="13653" y="6555"/>
                    </a:lnTo>
                    <a:lnTo>
                      <a:pt x="8797" y="7727"/>
                    </a:lnTo>
                    <a:lnTo>
                      <a:pt x="4632" y="8731"/>
                    </a:lnTo>
                    <a:lnTo>
                      <a:pt x="1598" y="9443"/>
                    </a:lnTo>
                    <a:cubicBezTo>
                      <a:pt x="1178" y="9552"/>
                      <a:pt x="742" y="9630"/>
                      <a:pt x="332" y="9745"/>
                    </a:cubicBezTo>
                    <a:lnTo>
                      <a:pt x="332" y="9745"/>
                    </a:lnTo>
                    <a:lnTo>
                      <a:pt x="970" y="8103"/>
                    </a:lnTo>
                    <a:cubicBezTo>
                      <a:pt x="978" y="8083"/>
                      <a:pt x="983" y="8070"/>
                      <a:pt x="986" y="8061"/>
                    </a:cubicBezTo>
                    <a:lnTo>
                      <a:pt x="986" y="8061"/>
                    </a:lnTo>
                    <a:cubicBezTo>
                      <a:pt x="987" y="8062"/>
                      <a:pt x="989" y="8062"/>
                      <a:pt x="991" y="8062"/>
                    </a:cubicBezTo>
                    <a:cubicBezTo>
                      <a:pt x="1033" y="8041"/>
                      <a:pt x="1095" y="8041"/>
                      <a:pt x="1137" y="8020"/>
                    </a:cubicBezTo>
                    <a:lnTo>
                      <a:pt x="2958" y="7601"/>
                    </a:lnTo>
                    <a:lnTo>
                      <a:pt x="6244" y="6806"/>
                    </a:lnTo>
                    <a:lnTo>
                      <a:pt x="10597" y="5759"/>
                    </a:lnTo>
                    <a:lnTo>
                      <a:pt x="15578" y="4566"/>
                    </a:lnTo>
                    <a:lnTo>
                      <a:pt x="20727" y="3353"/>
                    </a:lnTo>
                    <a:lnTo>
                      <a:pt x="25604" y="2180"/>
                    </a:lnTo>
                    <a:lnTo>
                      <a:pt x="29769" y="1197"/>
                    </a:lnTo>
                    <a:lnTo>
                      <a:pt x="32803" y="464"/>
                    </a:lnTo>
                    <a:lnTo>
                      <a:pt x="34035" y="161"/>
                    </a:lnTo>
                    <a:close/>
                    <a:moveTo>
                      <a:pt x="34216" y="1"/>
                    </a:moveTo>
                    <a:cubicBezTo>
                      <a:pt x="34204" y="1"/>
                      <a:pt x="34194" y="2"/>
                      <a:pt x="34185" y="4"/>
                    </a:cubicBezTo>
                    <a:lnTo>
                      <a:pt x="33180" y="234"/>
                    </a:lnTo>
                    <a:lnTo>
                      <a:pt x="30459" y="883"/>
                    </a:lnTo>
                    <a:lnTo>
                      <a:pt x="26525" y="1846"/>
                    </a:lnTo>
                    <a:lnTo>
                      <a:pt x="21753" y="2976"/>
                    </a:lnTo>
                    <a:lnTo>
                      <a:pt x="16625" y="4190"/>
                    </a:lnTo>
                    <a:lnTo>
                      <a:pt x="11560" y="5404"/>
                    </a:lnTo>
                    <a:lnTo>
                      <a:pt x="7018" y="6492"/>
                    </a:lnTo>
                    <a:lnTo>
                      <a:pt x="3418" y="7350"/>
                    </a:lnTo>
                    <a:lnTo>
                      <a:pt x="1263" y="7873"/>
                    </a:lnTo>
                    <a:cubicBezTo>
                      <a:pt x="1116" y="7894"/>
                      <a:pt x="970" y="7936"/>
                      <a:pt x="844" y="7957"/>
                    </a:cubicBezTo>
                    <a:cubicBezTo>
                      <a:pt x="760" y="7978"/>
                      <a:pt x="740" y="8020"/>
                      <a:pt x="719" y="8083"/>
                    </a:cubicBezTo>
                    <a:lnTo>
                      <a:pt x="321" y="9108"/>
                    </a:lnTo>
                    <a:lnTo>
                      <a:pt x="28" y="9841"/>
                    </a:lnTo>
                    <a:cubicBezTo>
                      <a:pt x="0" y="9896"/>
                      <a:pt x="74" y="9915"/>
                      <a:pt x="140" y="9915"/>
                    </a:cubicBezTo>
                    <a:cubicBezTo>
                      <a:pt x="172" y="9915"/>
                      <a:pt x="202" y="9910"/>
                      <a:pt x="216" y="9903"/>
                    </a:cubicBezTo>
                    <a:lnTo>
                      <a:pt x="1221" y="9673"/>
                    </a:lnTo>
                    <a:lnTo>
                      <a:pt x="3900" y="9024"/>
                    </a:lnTo>
                    <a:lnTo>
                      <a:pt x="7876" y="8083"/>
                    </a:lnTo>
                    <a:lnTo>
                      <a:pt x="12627" y="6952"/>
                    </a:lnTo>
                    <a:lnTo>
                      <a:pt x="17755" y="5718"/>
                    </a:lnTo>
                    <a:lnTo>
                      <a:pt x="22757" y="4525"/>
                    </a:lnTo>
                    <a:lnTo>
                      <a:pt x="27257" y="3436"/>
                    </a:lnTo>
                    <a:lnTo>
                      <a:pt x="30752" y="2599"/>
                    </a:lnTo>
                    <a:lnTo>
                      <a:pt x="32845" y="2097"/>
                    </a:lnTo>
                    <a:cubicBezTo>
                      <a:pt x="32950" y="2076"/>
                      <a:pt x="33076" y="2055"/>
                      <a:pt x="33201" y="2013"/>
                    </a:cubicBezTo>
                    <a:cubicBezTo>
                      <a:pt x="33306" y="1971"/>
                      <a:pt x="33327" y="1867"/>
                      <a:pt x="33389" y="1762"/>
                    </a:cubicBezTo>
                    <a:lnTo>
                      <a:pt x="33996" y="715"/>
                    </a:lnTo>
                    <a:lnTo>
                      <a:pt x="34373" y="88"/>
                    </a:lnTo>
                    <a:cubicBezTo>
                      <a:pt x="34391" y="52"/>
                      <a:pt x="34356" y="28"/>
                      <a:pt x="34305" y="16"/>
                    </a:cubicBezTo>
                    <a:lnTo>
                      <a:pt x="34305" y="16"/>
                    </a:lnTo>
                    <a:cubicBezTo>
                      <a:pt x="34276" y="7"/>
                      <a:pt x="34243" y="1"/>
                      <a:pt x="34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3"/>
              <p:cNvSpPr/>
              <p:nvPr/>
            </p:nvSpPr>
            <p:spPr>
              <a:xfrm>
                <a:off x="-3940000" y="605025"/>
                <a:ext cx="1062200" cy="516975"/>
              </a:xfrm>
              <a:custGeom>
                <a:rect b="b" l="l" r="r" t="t"/>
                <a:pathLst>
                  <a:path extrusionOk="0" h="20679" w="42488">
                    <a:moveTo>
                      <a:pt x="1" y="1"/>
                    </a:moveTo>
                    <a:lnTo>
                      <a:pt x="2868" y="7054"/>
                    </a:lnTo>
                    <a:cubicBezTo>
                      <a:pt x="16033" y="9021"/>
                      <a:pt x="28632" y="13668"/>
                      <a:pt x="39934" y="20679"/>
                    </a:cubicBezTo>
                    <a:lnTo>
                      <a:pt x="42487" y="14295"/>
                    </a:lnTo>
                    <a:lnTo>
                      <a:pt x="42467" y="14295"/>
                    </a:lnTo>
                    <a:cubicBezTo>
                      <a:pt x="29616" y="6279"/>
                      <a:pt x="15070" y="1382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3"/>
              <p:cNvSpPr/>
              <p:nvPr/>
            </p:nvSpPr>
            <p:spPr>
              <a:xfrm>
                <a:off x="-3943650" y="603975"/>
                <a:ext cx="1069225" cy="519400"/>
              </a:xfrm>
              <a:custGeom>
                <a:rect b="b" l="l" r="r" t="t"/>
                <a:pathLst>
                  <a:path extrusionOk="0" h="20776" w="42769">
                    <a:moveTo>
                      <a:pt x="305" y="103"/>
                    </a:moveTo>
                    <a:cubicBezTo>
                      <a:pt x="2302" y="270"/>
                      <a:pt x="4281" y="515"/>
                      <a:pt x="6279" y="838"/>
                    </a:cubicBezTo>
                    <a:cubicBezTo>
                      <a:pt x="8811" y="1236"/>
                      <a:pt x="11323" y="1759"/>
                      <a:pt x="13835" y="2345"/>
                    </a:cubicBezTo>
                    <a:cubicBezTo>
                      <a:pt x="16765" y="3056"/>
                      <a:pt x="19653" y="3894"/>
                      <a:pt x="22499" y="4877"/>
                    </a:cubicBezTo>
                    <a:cubicBezTo>
                      <a:pt x="25702" y="5966"/>
                      <a:pt x="28841" y="7221"/>
                      <a:pt x="31918" y="8645"/>
                    </a:cubicBezTo>
                    <a:cubicBezTo>
                      <a:pt x="35287" y="10193"/>
                      <a:pt x="38552" y="11931"/>
                      <a:pt x="41713" y="13877"/>
                    </a:cubicBezTo>
                    <a:lnTo>
                      <a:pt x="42278" y="14233"/>
                    </a:lnTo>
                    <a:cubicBezTo>
                      <a:pt x="42349" y="14269"/>
                      <a:pt x="42414" y="14318"/>
                      <a:pt x="42484" y="14346"/>
                    </a:cubicBezTo>
                    <a:lnTo>
                      <a:pt x="42484" y="14346"/>
                    </a:lnTo>
                    <a:lnTo>
                      <a:pt x="40268" y="19946"/>
                    </a:lnTo>
                    <a:lnTo>
                      <a:pt x="40008" y="20589"/>
                    </a:lnTo>
                    <a:lnTo>
                      <a:pt x="40008" y="20589"/>
                    </a:lnTo>
                    <a:cubicBezTo>
                      <a:pt x="37446" y="18979"/>
                      <a:pt x="34786" y="17509"/>
                      <a:pt x="32085" y="16158"/>
                    </a:cubicBezTo>
                    <a:cubicBezTo>
                      <a:pt x="29511" y="14882"/>
                      <a:pt x="26895" y="13730"/>
                      <a:pt x="24236" y="12684"/>
                    </a:cubicBezTo>
                    <a:cubicBezTo>
                      <a:pt x="21788" y="11742"/>
                      <a:pt x="19297" y="10884"/>
                      <a:pt x="16765" y="10131"/>
                    </a:cubicBezTo>
                    <a:cubicBezTo>
                      <a:pt x="14504" y="9440"/>
                      <a:pt x="12202" y="8833"/>
                      <a:pt x="9879" y="8331"/>
                    </a:cubicBezTo>
                    <a:cubicBezTo>
                      <a:pt x="7849" y="7870"/>
                      <a:pt x="5819" y="7494"/>
                      <a:pt x="3767" y="7159"/>
                    </a:cubicBezTo>
                    <a:lnTo>
                      <a:pt x="3147" y="7042"/>
                    </a:lnTo>
                    <a:lnTo>
                      <a:pt x="3147" y="7042"/>
                    </a:lnTo>
                    <a:lnTo>
                      <a:pt x="2198" y="4689"/>
                    </a:lnTo>
                    <a:lnTo>
                      <a:pt x="628" y="901"/>
                    </a:lnTo>
                    <a:lnTo>
                      <a:pt x="305" y="103"/>
                    </a:lnTo>
                    <a:close/>
                    <a:moveTo>
                      <a:pt x="209" y="1"/>
                    </a:moveTo>
                    <a:cubicBezTo>
                      <a:pt x="189" y="1"/>
                      <a:pt x="0" y="1"/>
                      <a:pt x="21" y="43"/>
                    </a:cubicBezTo>
                    <a:lnTo>
                      <a:pt x="1968" y="4752"/>
                    </a:lnTo>
                    <a:lnTo>
                      <a:pt x="2868" y="6970"/>
                    </a:lnTo>
                    <a:cubicBezTo>
                      <a:pt x="2868" y="7012"/>
                      <a:pt x="2888" y="7054"/>
                      <a:pt x="2909" y="7096"/>
                    </a:cubicBezTo>
                    <a:cubicBezTo>
                      <a:pt x="2993" y="7180"/>
                      <a:pt x="3181" y="7159"/>
                      <a:pt x="3286" y="7180"/>
                    </a:cubicBezTo>
                    <a:lnTo>
                      <a:pt x="3830" y="7263"/>
                    </a:lnTo>
                    <a:cubicBezTo>
                      <a:pt x="4542" y="7368"/>
                      <a:pt x="5253" y="7494"/>
                      <a:pt x="5986" y="7619"/>
                    </a:cubicBezTo>
                    <a:cubicBezTo>
                      <a:pt x="13102" y="8938"/>
                      <a:pt x="20092" y="11031"/>
                      <a:pt x="26769" y="13856"/>
                    </a:cubicBezTo>
                    <a:cubicBezTo>
                      <a:pt x="30808" y="15572"/>
                      <a:pt x="34722" y="17581"/>
                      <a:pt x="38510" y="19863"/>
                    </a:cubicBezTo>
                    <a:cubicBezTo>
                      <a:pt x="38992" y="20156"/>
                      <a:pt x="39473" y="20449"/>
                      <a:pt x="39975" y="20763"/>
                    </a:cubicBezTo>
                    <a:cubicBezTo>
                      <a:pt x="39991" y="20770"/>
                      <a:pt x="40023" y="20775"/>
                      <a:pt x="40059" y="20775"/>
                    </a:cubicBezTo>
                    <a:cubicBezTo>
                      <a:pt x="40120" y="20775"/>
                      <a:pt x="40192" y="20761"/>
                      <a:pt x="40206" y="20721"/>
                    </a:cubicBezTo>
                    <a:lnTo>
                      <a:pt x="42445" y="15112"/>
                    </a:lnTo>
                    <a:lnTo>
                      <a:pt x="42759" y="14337"/>
                    </a:lnTo>
                    <a:cubicBezTo>
                      <a:pt x="42769" y="14299"/>
                      <a:pt x="42721" y="14278"/>
                      <a:pt x="42662" y="14275"/>
                    </a:cubicBezTo>
                    <a:lnTo>
                      <a:pt x="42662" y="14275"/>
                    </a:lnTo>
                    <a:cubicBezTo>
                      <a:pt x="42661" y="14275"/>
                      <a:pt x="42661" y="14275"/>
                      <a:pt x="42660" y="14275"/>
                    </a:cubicBezTo>
                    <a:lnTo>
                      <a:pt x="42717" y="14275"/>
                    </a:lnTo>
                    <a:cubicBezTo>
                      <a:pt x="39557" y="12307"/>
                      <a:pt x="36292" y="10528"/>
                      <a:pt x="32922" y="8938"/>
                    </a:cubicBezTo>
                    <a:cubicBezTo>
                      <a:pt x="29867" y="7494"/>
                      <a:pt x="26748" y="6217"/>
                      <a:pt x="23588" y="5108"/>
                    </a:cubicBezTo>
                    <a:cubicBezTo>
                      <a:pt x="20720" y="4082"/>
                      <a:pt x="17811" y="3224"/>
                      <a:pt x="14860" y="2491"/>
                    </a:cubicBezTo>
                    <a:cubicBezTo>
                      <a:pt x="12328" y="1843"/>
                      <a:pt x="9795" y="1319"/>
                      <a:pt x="7221" y="880"/>
                    </a:cubicBezTo>
                    <a:cubicBezTo>
                      <a:pt x="5128" y="545"/>
                      <a:pt x="3014" y="252"/>
                      <a:pt x="900" y="64"/>
                    </a:cubicBez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3"/>
              <p:cNvSpPr/>
              <p:nvPr/>
            </p:nvSpPr>
            <p:spPr>
              <a:xfrm>
                <a:off x="-2941650" y="768800"/>
                <a:ext cx="871725" cy="353725"/>
              </a:xfrm>
              <a:custGeom>
                <a:rect b="b" l="l" r="r" t="t"/>
                <a:pathLst>
                  <a:path extrusionOk="0" h="14149" w="34869">
                    <a:moveTo>
                      <a:pt x="34869" y="1"/>
                    </a:moveTo>
                    <a:lnTo>
                      <a:pt x="2553" y="7744"/>
                    </a:lnTo>
                    <a:lnTo>
                      <a:pt x="0" y="14128"/>
                    </a:lnTo>
                    <a:lnTo>
                      <a:pt x="63" y="14149"/>
                    </a:lnTo>
                    <a:lnTo>
                      <a:pt x="30955" y="6761"/>
                    </a:lnTo>
                    <a:lnTo>
                      <a:pt x="348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3"/>
              <p:cNvSpPr/>
              <p:nvPr/>
            </p:nvSpPr>
            <p:spPr>
              <a:xfrm>
                <a:off x="-2944900" y="767225"/>
                <a:ext cx="878650" cy="356750"/>
              </a:xfrm>
              <a:custGeom>
                <a:rect b="b" l="l" r="r" t="t"/>
                <a:pathLst>
                  <a:path extrusionOk="0" h="14270" w="35146">
                    <a:moveTo>
                      <a:pt x="34780" y="204"/>
                    </a:moveTo>
                    <a:lnTo>
                      <a:pt x="32947" y="3370"/>
                    </a:lnTo>
                    <a:lnTo>
                      <a:pt x="31608" y="5694"/>
                    </a:lnTo>
                    <a:lnTo>
                      <a:pt x="31168" y="6468"/>
                    </a:lnTo>
                    <a:cubicBezTo>
                      <a:pt x="31109" y="6567"/>
                      <a:pt x="31049" y="6685"/>
                      <a:pt x="30990" y="6786"/>
                    </a:cubicBezTo>
                    <a:lnTo>
                      <a:pt x="30990" y="6786"/>
                    </a:lnTo>
                    <a:cubicBezTo>
                      <a:pt x="30978" y="6791"/>
                      <a:pt x="30950" y="6803"/>
                      <a:pt x="30917" y="6803"/>
                    </a:cubicBezTo>
                    <a:lnTo>
                      <a:pt x="30687" y="6845"/>
                    </a:lnTo>
                    <a:lnTo>
                      <a:pt x="29766" y="7075"/>
                    </a:lnTo>
                    <a:lnTo>
                      <a:pt x="26480" y="7849"/>
                    </a:lnTo>
                    <a:lnTo>
                      <a:pt x="21750" y="8979"/>
                    </a:lnTo>
                    <a:lnTo>
                      <a:pt x="16267" y="10298"/>
                    </a:lnTo>
                    <a:lnTo>
                      <a:pt x="10699" y="11617"/>
                    </a:lnTo>
                    <a:lnTo>
                      <a:pt x="5739" y="12810"/>
                    </a:lnTo>
                    <a:lnTo>
                      <a:pt x="2014" y="13709"/>
                    </a:lnTo>
                    <a:lnTo>
                      <a:pt x="315" y="14115"/>
                    </a:lnTo>
                    <a:lnTo>
                      <a:pt x="315" y="14115"/>
                    </a:lnTo>
                    <a:lnTo>
                      <a:pt x="1804" y="10340"/>
                    </a:lnTo>
                    <a:lnTo>
                      <a:pt x="2663" y="8184"/>
                    </a:lnTo>
                    <a:cubicBezTo>
                      <a:pt x="2701" y="8068"/>
                      <a:pt x="2740" y="7952"/>
                      <a:pt x="2795" y="7836"/>
                    </a:cubicBezTo>
                    <a:lnTo>
                      <a:pt x="2795" y="7836"/>
                    </a:lnTo>
                    <a:cubicBezTo>
                      <a:pt x="2795" y="7839"/>
                      <a:pt x="2797" y="7841"/>
                      <a:pt x="2801" y="7841"/>
                    </a:cubicBezTo>
                    <a:cubicBezTo>
                      <a:pt x="2813" y="7841"/>
                      <a:pt x="2846" y="7820"/>
                      <a:pt x="2872" y="7807"/>
                    </a:cubicBezTo>
                    <a:lnTo>
                      <a:pt x="4672" y="7389"/>
                    </a:lnTo>
                    <a:lnTo>
                      <a:pt x="8376" y="6531"/>
                    </a:lnTo>
                    <a:lnTo>
                      <a:pt x="13358" y="5338"/>
                    </a:lnTo>
                    <a:lnTo>
                      <a:pt x="18988" y="3977"/>
                    </a:lnTo>
                    <a:lnTo>
                      <a:pt x="24576" y="2659"/>
                    </a:lnTo>
                    <a:lnTo>
                      <a:pt x="29515" y="1466"/>
                    </a:lnTo>
                    <a:lnTo>
                      <a:pt x="33241" y="566"/>
                    </a:lnTo>
                    <a:lnTo>
                      <a:pt x="34780" y="204"/>
                    </a:lnTo>
                    <a:close/>
                    <a:moveTo>
                      <a:pt x="34894" y="1"/>
                    </a:moveTo>
                    <a:lnTo>
                      <a:pt x="33638" y="294"/>
                    </a:lnTo>
                    <a:lnTo>
                      <a:pt x="30331" y="1089"/>
                    </a:lnTo>
                    <a:lnTo>
                      <a:pt x="25622" y="2219"/>
                    </a:lnTo>
                    <a:lnTo>
                      <a:pt x="20076" y="3538"/>
                    </a:lnTo>
                    <a:lnTo>
                      <a:pt x="14404" y="4898"/>
                    </a:lnTo>
                    <a:lnTo>
                      <a:pt x="9234" y="6133"/>
                    </a:lnTo>
                    <a:lnTo>
                      <a:pt x="5174" y="7117"/>
                    </a:lnTo>
                    <a:lnTo>
                      <a:pt x="2872" y="7661"/>
                    </a:lnTo>
                    <a:cubicBezTo>
                      <a:pt x="2788" y="7682"/>
                      <a:pt x="2600" y="7682"/>
                      <a:pt x="2537" y="7766"/>
                    </a:cubicBezTo>
                    <a:cubicBezTo>
                      <a:pt x="2516" y="7786"/>
                      <a:pt x="2516" y="7828"/>
                      <a:pt x="2495" y="7870"/>
                    </a:cubicBezTo>
                    <a:lnTo>
                      <a:pt x="2390" y="8121"/>
                    </a:lnTo>
                    <a:lnTo>
                      <a:pt x="2035" y="9042"/>
                    </a:lnTo>
                    <a:lnTo>
                      <a:pt x="130" y="13793"/>
                    </a:lnTo>
                    <a:lnTo>
                      <a:pt x="5" y="14128"/>
                    </a:lnTo>
                    <a:cubicBezTo>
                      <a:pt x="1" y="14139"/>
                      <a:pt x="6" y="14151"/>
                      <a:pt x="17" y="14163"/>
                    </a:cubicBezTo>
                    <a:lnTo>
                      <a:pt x="17" y="14163"/>
                    </a:lnTo>
                    <a:cubicBezTo>
                      <a:pt x="18" y="14176"/>
                      <a:pt x="33" y="14192"/>
                      <a:pt x="67" y="14212"/>
                    </a:cubicBezTo>
                    <a:cubicBezTo>
                      <a:pt x="135" y="14254"/>
                      <a:pt x="199" y="14269"/>
                      <a:pt x="266" y="14269"/>
                    </a:cubicBezTo>
                    <a:cubicBezTo>
                      <a:pt x="364" y="14269"/>
                      <a:pt x="466" y="14237"/>
                      <a:pt x="591" y="14212"/>
                    </a:cubicBezTo>
                    <a:lnTo>
                      <a:pt x="1470" y="14002"/>
                    </a:lnTo>
                    <a:lnTo>
                      <a:pt x="4776" y="13207"/>
                    </a:lnTo>
                    <a:lnTo>
                      <a:pt x="9506" y="12077"/>
                    </a:lnTo>
                    <a:lnTo>
                      <a:pt x="15011" y="10779"/>
                    </a:lnTo>
                    <a:lnTo>
                      <a:pt x="20578" y="9440"/>
                    </a:lnTo>
                    <a:lnTo>
                      <a:pt x="25601" y="8226"/>
                    </a:lnTo>
                    <a:lnTo>
                      <a:pt x="29348" y="7347"/>
                    </a:lnTo>
                    <a:cubicBezTo>
                      <a:pt x="29934" y="7200"/>
                      <a:pt x="30541" y="7054"/>
                      <a:pt x="31127" y="6907"/>
                    </a:cubicBezTo>
                    <a:cubicBezTo>
                      <a:pt x="31273" y="6866"/>
                      <a:pt x="31336" y="6677"/>
                      <a:pt x="31399" y="6552"/>
                    </a:cubicBezTo>
                    <a:lnTo>
                      <a:pt x="32487" y="4668"/>
                    </a:lnTo>
                    <a:lnTo>
                      <a:pt x="34957" y="377"/>
                    </a:lnTo>
                    <a:lnTo>
                      <a:pt x="35090" y="130"/>
                    </a:lnTo>
                    <a:lnTo>
                      <a:pt x="35090" y="130"/>
                    </a:lnTo>
                    <a:lnTo>
                      <a:pt x="35103" y="126"/>
                    </a:lnTo>
                    <a:lnTo>
                      <a:pt x="35094" y="123"/>
                    </a:lnTo>
                    <a:lnTo>
                      <a:pt x="35094" y="123"/>
                    </a:lnTo>
                    <a:lnTo>
                      <a:pt x="35103" y="105"/>
                    </a:lnTo>
                    <a:cubicBezTo>
                      <a:pt x="35145" y="22"/>
                      <a:pt x="34915" y="1"/>
                      <a:pt x="348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3"/>
              <p:cNvSpPr/>
              <p:nvPr/>
            </p:nvSpPr>
            <p:spPr>
              <a:xfrm>
                <a:off x="-3329375" y="1768700"/>
                <a:ext cx="681800" cy="327575"/>
              </a:xfrm>
              <a:custGeom>
                <a:rect b="b" l="l" r="r" t="t"/>
                <a:pathLst>
                  <a:path extrusionOk="0" h="13103" w="27272">
                    <a:moveTo>
                      <a:pt x="27271" y="0"/>
                    </a:moveTo>
                    <a:lnTo>
                      <a:pt x="2910" y="5840"/>
                    </a:lnTo>
                    <a:lnTo>
                      <a:pt x="0" y="13102"/>
                    </a:lnTo>
                    <a:lnTo>
                      <a:pt x="22960" y="7472"/>
                    </a:lnTo>
                    <a:lnTo>
                      <a:pt x="2727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3"/>
              <p:cNvSpPr/>
              <p:nvPr/>
            </p:nvSpPr>
            <p:spPr>
              <a:xfrm>
                <a:off x="-3333575" y="1767650"/>
                <a:ext cx="690175" cy="330650"/>
              </a:xfrm>
              <a:custGeom>
                <a:rect b="b" l="l" r="r" t="t"/>
                <a:pathLst>
                  <a:path extrusionOk="0" h="13226" w="27607">
                    <a:moveTo>
                      <a:pt x="27257" y="175"/>
                    </a:moveTo>
                    <a:lnTo>
                      <a:pt x="26016" y="2303"/>
                    </a:lnTo>
                    <a:lnTo>
                      <a:pt x="23798" y="6175"/>
                    </a:lnTo>
                    <a:lnTo>
                      <a:pt x="23107" y="7347"/>
                    </a:lnTo>
                    <a:cubicBezTo>
                      <a:pt x="23086" y="7389"/>
                      <a:pt x="23065" y="7431"/>
                      <a:pt x="23044" y="7472"/>
                    </a:cubicBezTo>
                    <a:cubicBezTo>
                      <a:pt x="23040" y="7481"/>
                      <a:pt x="23036" y="7488"/>
                      <a:pt x="23032" y="7493"/>
                    </a:cubicBezTo>
                    <a:lnTo>
                      <a:pt x="23032" y="7493"/>
                    </a:lnTo>
                    <a:cubicBezTo>
                      <a:pt x="22998" y="7494"/>
                      <a:pt x="22979" y="7496"/>
                      <a:pt x="22961" y="7514"/>
                    </a:cubicBezTo>
                    <a:lnTo>
                      <a:pt x="21307" y="7912"/>
                    </a:lnTo>
                    <a:lnTo>
                      <a:pt x="18021" y="8728"/>
                    </a:lnTo>
                    <a:lnTo>
                      <a:pt x="13793" y="9775"/>
                    </a:lnTo>
                    <a:lnTo>
                      <a:pt x="9231" y="10884"/>
                    </a:lnTo>
                    <a:lnTo>
                      <a:pt x="5003" y="11930"/>
                    </a:lnTo>
                    <a:lnTo>
                      <a:pt x="1759" y="12726"/>
                    </a:lnTo>
                    <a:lnTo>
                      <a:pt x="323" y="13061"/>
                    </a:lnTo>
                    <a:lnTo>
                      <a:pt x="323" y="13061"/>
                    </a:lnTo>
                    <a:cubicBezTo>
                      <a:pt x="337" y="13026"/>
                      <a:pt x="354" y="12991"/>
                      <a:pt x="378" y="12956"/>
                    </a:cubicBezTo>
                    <a:lnTo>
                      <a:pt x="587" y="12433"/>
                    </a:lnTo>
                    <a:lnTo>
                      <a:pt x="1278" y="10696"/>
                    </a:lnTo>
                    <a:lnTo>
                      <a:pt x="2826" y="6782"/>
                    </a:lnTo>
                    <a:lnTo>
                      <a:pt x="3177" y="5895"/>
                    </a:lnTo>
                    <a:lnTo>
                      <a:pt x="3177" y="5895"/>
                    </a:lnTo>
                    <a:cubicBezTo>
                      <a:pt x="3221" y="5886"/>
                      <a:pt x="3264" y="5870"/>
                      <a:pt x="3308" y="5861"/>
                    </a:cubicBezTo>
                    <a:lnTo>
                      <a:pt x="3768" y="5756"/>
                    </a:lnTo>
                    <a:lnTo>
                      <a:pt x="5505" y="5338"/>
                    </a:lnTo>
                    <a:lnTo>
                      <a:pt x="8122" y="4731"/>
                    </a:lnTo>
                    <a:lnTo>
                      <a:pt x="11324" y="3956"/>
                    </a:lnTo>
                    <a:lnTo>
                      <a:pt x="14819" y="3140"/>
                    </a:lnTo>
                    <a:lnTo>
                      <a:pt x="18356" y="2282"/>
                    </a:lnTo>
                    <a:lnTo>
                      <a:pt x="21684" y="1487"/>
                    </a:lnTo>
                    <a:lnTo>
                      <a:pt x="24509" y="817"/>
                    </a:lnTo>
                    <a:lnTo>
                      <a:pt x="26539" y="335"/>
                    </a:lnTo>
                    <a:cubicBezTo>
                      <a:pt x="26773" y="273"/>
                      <a:pt x="27018" y="234"/>
                      <a:pt x="27257" y="175"/>
                    </a:cubicBezTo>
                    <a:close/>
                    <a:moveTo>
                      <a:pt x="27335" y="1"/>
                    </a:moveTo>
                    <a:lnTo>
                      <a:pt x="26686" y="168"/>
                    </a:lnTo>
                    <a:lnTo>
                      <a:pt x="24928" y="587"/>
                    </a:lnTo>
                    <a:lnTo>
                      <a:pt x="22291" y="1215"/>
                    </a:lnTo>
                    <a:lnTo>
                      <a:pt x="19110" y="1989"/>
                    </a:lnTo>
                    <a:lnTo>
                      <a:pt x="15593" y="2826"/>
                    </a:lnTo>
                    <a:lnTo>
                      <a:pt x="12077" y="3663"/>
                    </a:lnTo>
                    <a:lnTo>
                      <a:pt x="8770" y="4438"/>
                    </a:lnTo>
                    <a:lnTo>
                      <a:pt x="5987" y="5107"/>
                    </a:lnTo>
                    <a:lnTo>
                      <a:pt x="3978" y="5589"/>
                    </a:lnTo>
                    <a:cubicBezTo>
                      <a:pt x="3685" y="5647"/>
                      <a:pt x="3392" y="5706"/>
                      <a:pt x="3100" y="5798"/>
                    </a:cubicBezTo>
                    <a:lnTo>
                      <a:pt x="3100" y="5798"/>
                    </a:lnTo>
                    <a:cubicBezTo>
                      <a:pt x="3090" y="5798"/>
                      <a:pt x="3080" y="5797"/>
                      <a:pt x="3070" y="5797"/>
                    </a:cubicBezTo>
                    <a:cubicBezTo>
                      <a:pt x="3009" y="5797"/>
                      <a:pt x="2951" y="5810"/>
                      <a:pt x="2960" y="5834"/>
                    </a:cubicBezTo>
                    <a:lnTo>
                      <a:pt x="2960" y="5834"/>
                    </a:lnTo>
                    <a:cubicBezTo>
                      <a:pt x="2947" y="5840"/>
                      <a:pt x="2937" y="5849"/>
                      <a:pt x="2931" y="5861"/>
                    </a:cubicBezTo>
                    <a:lnTo>
                      <a:pt x="1947" y="8351"/>
                    </a:lnTo>
                    <a:lnTo>
                      <a:pt x="378" y="12265"/>
                    </a:lnTo>
                    <a:lnTo>
                      <a:pt x="127" y="12914"/>
                    </a:lnTo>
                    <a:cubicBezTo>
                      <a:pt x="85" y="12956"/>
                      <a:pt x="1" y="13102"/>
                      <a:pt x="43" y="13165"/>
                    </a:cubicBezTo>
                    <a:cubicBezTo>
                      <a:pt x="54" y="13211"/>
                      <a:pt x="104" y="13226"/>
                      <a:pt x="154" y="13226"/>
                    </a:cubicBezTo>
                    <a:cubicBezTo>
                      <a:pt x="194" y="13226"/>
                      <a:pt x="233" y="13216"/>
                      <a:pt x="252" y="13207"/>
                    </a:cubicBezTo>
                    <a:lnTo>
                      <a:pt x="1361" y="12935"/>
                    </a:lnTo>
                    <a:lnTo>
                      <a:pt x="4291" y="12223"/>
                    </a:lnTo>
                    <a:lnTo>
                      <a:pt x="8352" y="11219"/>
                    </a:lnTo>
                    <a:lnTo>
                      <a:pt x="12893" y="10109"/>
                    </a:lnTo>
                    <a:lnTo>
                      <a:pt x="17268" y="9021"/>
                    </a:lnTo>
                    <a:lnTo>
                      <a:pt x="20847" y="8142"/>
                    </a:lnTo>
                    <a:lnTo>
                      <a:pt x="22919" y="7640"/>
                    </a:lnTo>
                    <a:cubicBezTo>
                      <a:pt x="23023" y="7640"/>
                      <a:pt x="23128" y="7598"/>
                      <a:pt x="23233" y="7556"/>
                    </a:cubicBezTo>
                    <a:cubicBezTo>
                      <a:pt x="23274" y="7535"/>
                      <a:pt x="23316" y="7431"/>
                      <a:pt x="23337" y="7389"/>
                    </a:cubicBezTo>
                    <a:lnTo>
                      <a:pt x="23609" y="6907"/>
                    </a:lnTo>
                    <a:lnTo>
                      <a:pt x="25702" y="3307"/>
                    </a:lnTo>
                    <a:lnTo>
                      <a:pt x="27460" y="252"/>
                    </a:lnTo>
                    <a:lnTo>
                      <a:pt x="27565" y="84"/>
                    </a:lnTo>
                    <a:cubicBezTo>
                      <a:pt x="27607" y="1"/>
                      <a:pt x="27377" y="1"/>
                      <a:pt x="27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3"/>
              <p:cNvSpPr/>
              <p:nvPr/>
            </p:nvSpPr>
            <p:spPr>
              <a:xfrm>
                <a:off x="-3447625" y="1807425"/>
                <a:ext cx="191000" cy="288850"/>
              </a:xfrm>
              <a:custGeom>
                <a:rect b="b" l="l" r="r" t="t"/>
                <a:pathLst>
                  <a:path extrusionOk="0" h="11554" w="7640">
                    <a:moveTo>
                      <a:pt x="0" y="0"/>
                    </a:moveTo>
                    <a:lnTo>
                      <a:pt x="4730" y="11553"/>
                    </a:lnTo>
                    <a:lnTo>
                      <a:pt x="7640" y="4291"/>
                    </a:lnTo>
                    <a:lnTo>
                      <a:pt x="7535" y="4228"/>
                    </a:lnTo>
                    <a:cubicBezTo>
                      <a:pt x="5002" y="2658"/>
                      <a:pt x="2491" y="1256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3"/>
              <p:cNvSpPr/>
              <p:nvPr/>
            </p:nvSpPr>
            <p:spPr>
              <a:xfrm>
                <a:off x="-3450950" y="1805150"/>
                <a:ext cx="196950" cy="292175"/>
              </a:xfrm>
              <a:custGeom>
                <a:rect b="b" l="l" r="r" t="t"/>
                <a:pathLst>
                  <a:path extrusionOk="0" h="11687" w="7878">
                    <a:moveTo>
                      <a:pt x="307" y="221"/>
                    </a:moveTo>
                    <a:cubicBezTo>
                      <a:pt x="2220" y="1194"/>
                      <a:pt x="4096" y="2225"/>
                      <a:pt x="5952" y="3314"/>
                    </a:cubicBezTo>
                    <a:cubicBezTo>
                      <a:pt x="6496" y="3649"/>
                      <a:pt x="7040" y="3984"/>
                      <a:pt x="7605" y="4319"/>
                    </a:cubicBezTo>
                    <a:cubicBezTo>
                      <a:pt x="7608" y="4322"/>
                      <a:pt x="7611" y="4325"/>
                      <a:pt x="7615" y="4327"/>
                    </a:cubicBezTo>
                    <a:lnTo>
                      <a:pt x="7615" y="4327"/>
                    </a:lnTo>
                    <a:lnTo>
                      <a:pt x="6684" y="6789"/>
                    </a:lnTo>
                    <a:lnTo>
                      <a:pt x="5115" y="10702"/>
                    </a:lnTo>
                    <a:lnTo>
                      <a:pt x="4867" y="11344"/>
                    </a:lnTo>
                    <a:lnTo>
                      <a:pt x="4867" y="11344"/>
                    </a:lnTo>
                    <a:lnTo>
                      <a:pt x="4528" y="10535"/>
                    </a:lnTo>
                    <a:lnTo>
                      <a:pt x="3398" y="7772"/>
                    </a:lnTo>
                    <a:lnTo>
                      <a:pt x="2017" y="4424"/>
                    </a:lnTo>
                    <a:lnTo>
                      <a:pt x="845" y="1556"/>
                    </a:lnTo>
                    <a:lnTo>
                      <a:pt x="447" y="594"/>
                    </a:lnTo>
                    <a:cubicBezTo>
                      <a:pt x="414" y="460"/>
                      <a:pt x="367" y="339"/>
                      <a:pt x="307" y="221"/>
                    </a:cubicBezTo>
                    <a:close/>
                    <a:moveTo>
                      <a:pt x="42" y="1"/>
                    </a:moveTo>
                    <a:cubicBezTo>
                      <a:pt x="17" y="1"/>
                      <a:pt x="1" y="8"/>
                      <a:pt x="8" y="28"/>
                    </a:cubicBezTo>
                    <a:lnTo>
                      <a:pt x="489" y="1180"/>
                    </a:lnTo>
                    <a:lnTo>
                      <a:pt x="1619" y="3942"/>
                    </a:lnTo>
                    <a:lnTo>
                      <a:pt x="2980" y="7291"/>
                    </a:lnTo>
                    <a:lnTo>
                      <a:pt x="4152" y="10158"/>
                    </a:lnTo>
                    <a:lnTo>
                      <a:pt x="4549" y="11100"/>
                    </a:lnTo>
                    <a:cubicBezTo>
                      <a:pt x="4612" y="11268"/>
                      <a:pt x="4675" y="11414"/>
                      <a:pt x="4738" y="11561"/>
                    </a:cubicBezTo>
                    <a:lnTo>
                      <a:pt x="4738" y="11581"/>
                    </a:lnTo>
                    <a:cubicBezTo>
                      <a:pt x="4741" y="11592"/>
                      <a:pt x="4750" y="11604"/>
                      <a:pt x="4762" y="11615"/>
                    </a:cubicBezTo>
                    <a:lnTo>
                      <a:pt x="4762" y="11615"/>
                    </a:lnTo>
                    <a:lnTo>
                      <a:pt x="4759" y="11623"/>
                    </a:lnTo>
                    <a:lnTo>
                      <a:pt x="4778" y="11628"/>
                    </a:lnTo>
                    <a:lnTo>
                      <a:pt x="4778" y="11628"/>
                    </a:lnTo>
                    <a:cubicBezTo>
                      <a:pt x="4816" y="11656"/>
                      <a:pt x="4874" y="11679"/>
                      <a:pt x="4920" y="11679"/>
                    </a:cubicBezTo>
                    <a:cubicBezTo>
                      <a:pt x="4934" y="11679"/>
                      <a:pt x="4946" y="11677"/>
                      <a:pt x="4957" y="11673"/>
                    </a:cubicBezTo>
                    <a:lnTo>
                      <a:pt x="4957" y="11673"/>
                    </a:lnTo>
                    <a:lnTo>
                      <a:pt x="5010" y="11686"/>
                    </a:lnTo>
                    <a:lnTo>
                      <a:pt x="4991" y="11640"/>
                    </a:lnTo>
                    <a:lnTo>
                      <a:pt x="4991" y="11640"/>
                    </a:lnTo>
                    <a:lnTo>
                      <a:pt x="5973" y="9196"/>
                    </a:lnTo>
                    <a:lnTo>
                      <a:pt x="7521" y="5282"/>
                    </a:lnTo>
                    <a:lnTo>
                      <a:pt x="7877" y="4382"/>
                    </a:lnTo>
                    <a:cubicBezTo>
                      <a:pt x="7877" y="4340"/>
                      <a:pt x="7856" y="4319"/>
                      <a:pt x="7835" y="4319"/>
                    </a:cubicBezTo>
                    <a:lnTo>
                      <a:pt x="7731" y="4256"/>
                    </a:lnTo>
                    <a:cubicBezTo>
                      <a:pt x="7715" y="4241"/>
                      <a:pt x="7656" y="4215"/>
                      <a:pt x="7609" y="4210"/>
                    </a:cubicBezTo>
                    <a:lnTo>
                      <a:pt x="7609" y="4210"/>
                    </a:lnTo>
                    <a:cubicBezTo>
                      <a:pt x="5729" y="3048"/>
                      <a:pt x="3809" y="1928"/>
                      <a:pt x="1850" y="887"/>
                    </a:cubicBezTo>
                    <a:cubicBezTo>
                      <a:pt x="1305" y="594"/>
                      <a:pt x="740" y="321"/>
                      <a:pt x="175" y="28"/>
                    </a:cubicBezTo>
                    <a:cubicBezTo>
                      <a:pt x="175" y="28"/>
                      <a:pt x="91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3"/>
              <p:cNvSpPr/>
              <p:nvPr/>
            </p:nvSpPr>
            <p:spPr>
              <a:xfrm>
                <a:off x="-3257175" y="1492950"/>
                <a:ext cx="769175" cy="421750"/>
              </a:xfrm>
              <a:custGeom>
                <a:rect b="b" l="l" r="r" t="t"/>
                <a:pathLst>
                  <a:path extrusionOk="0" h="16870" w="30767">
                    <a:moveTo>
                      <a:pt x="30767" y="1"/>
                    </a:moveTo>
                    <a:lnTo>
                      <a:pt x="4228" y="6342"/>
                    </a:lnTo>
                    <a:lnTo>
                      <a:pt x="4207" y="6363"/>
                    </a:lnTo>
                    <a:lnTo>
                      <a:pt x="4187" y="6363"/>
                    </a:lnTo>
                    <a:lnTo>
                      <a:pt x="3140" y="8979"/>
                    </a:lnTo>
                    <a:lnTo>
                      <a:pt x="1" y="16870"/>
                    </a:lnTo>
                    <a:lnTo>
                      <a:pt x="24383" y="11051"/>
                    </a:lnTo>
                    <a:lnTo>
                      <a:pt x="29114" y="2826"/>
                    </a:lnTo>
                    <a:lnTo>
                      <a:pt x="307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3"/>
              <p:cNvSpPr/>
              <p:nvPr/>
            </p:nvSpPr>
            <p:spPr>
              <a:xfrm>
                <a:off x="-3260300" y="1491375"/>
                <a:ext cx="776500" cy="425175"/>
              </a:xfrm>
              <a:custGeom>
                <a:rect b="b" l="l" r="r" t="t"/>
                <a:pathLst>
                  <a:path extrusionOk="0" h="17007" w="31060">
                    <a:moveTo>
                      <a:pt x="30675" y="178"/>
                    </a:moveTo>
                    <a:lnTo>
                      <a:pt x="29092" y="2889"/>
                    </a:lnTo>
                    <a:lnTo>
                      <a:pt x="27229" y="6154"/>
                    </a:lnTo>
                    <a:lnTo>
                      <a:pt x="24781" y="10382"/>
                    </a:lnTo>
                    <a:lnTo>
                      <a:pt x="24488" y="10905"/>
                    </a:lnTo>
                    <a:cubicBezTo>
                      <a:pt x="24446" y="10926"/>
                      <a:pt x="24425" y="10968"/>
                      <a:pt x="24404" y="11031"/>
                    </a:cubicBezTo>
                    <a:cubicBezTo>
                      <a:pt x="24404" y="11033"/>
                      <a:pt x="24404" y="11035"/>
                      <a:pt x="24403" y="11037"/>
                    </a:cubicBezTo>
                    <a:lnTo>
                      <a:pt x="24403" y="11037"/>
                    </a:lnTo>
                    <a:cubicBezTo>
                      <a:pt x="24264" y="11075"/>
                      <a:pt x="24125" y="11096"/>
                      <a:pt x="23985" y="11135"/>
                    </a:cubicBezTo>
                    <a:lnTo>
                      <a:pt x="21202" y="11826"/>
                    </a:lnTo>
                    <a:lnTo>
                      <a:pt x="16702" y="12914"/>
                    </a:lnTo>
                    <a:lnTo>
                      <a:pt x="11428" y="14170"/>
                    </a:lnTo>
                    <a:lnTo>
                      <a:pt x="6279" y="15405"/>
                    </a:lnTo>
                    <a:lnTo>
                      <a:pt x="2198" y="16368"/>
                    </a:lnTo>
                    <a:lnTo>
                      <a:pt x="322" y="16827"/>
                    </a:lnTo>
                    <a:lnTo>
                      <a:pt x="322" y="16827"/>
                    </a:lnTo>
                    <a:lnTo>
                      <a:pt x="795" y="15614"/>
                    </a:lnTo>
                    <a:lnTo>
                      <a:pt x="1926" y="12768"/>
                    </a:lnTo>
                    <a:lnTo>
                      <a:pt x="3014" y="10026"/>
                    </a:lnTo>
                    <a:lnTo>
                      <a:pt x="3453" y="8938"/>
                    </a:lnTo>
                    <a:lnTo>
                      <a:pt x="4416" y="6489"/>
                    </a:lnTo>
                    <a:lnTo>
                      <a:pt x="4428" y="6453"/>
                    </a:lnTo>
                    <a:lnTo>
                      <a:pt x="4428" y="6453"/>
                    </a:lnTo>
                    <a:cubicBezTo>
                      <a:pt x="4440" y="6449"/>
                      <a:pt x="4449" y="6444"/>
                      <a:pt x="4455" y="6438"/>
                    </a:cubicBezTo>
                    <a:lnTo>
                      <a:pt x="4455" y="6438"/>
                    </a:lnTo>
                    <a:lnTo>
                      <a:pt x="5128" y="6280"/>
                    </a:lnTo>
                    <a:lnTo>
                      <a:pt x="7053" y="5819"/>
                    </a:lnTo>
                    <a:lnTo>
                      <a:pt x="9900" y="5129"/>
                    </a:lnTo>
                    <a:lnTo>
                      <a:pt x="13395" y="4312"/>
                    </a:lnTo>
                    <a:lnTo>
                      <a:pt x="17204" y="3391"/>
                    </a:lnTo>
                    <a:lnTo>
                      <a:pt x="21055" y="2471"/>
                    </a:lnTo>
                    <a:lnTo>
                      <a:pt x="24655" y="1613"/>
                    </a:lnTo>
                    <a:lnTo>
                      <a:pt x="27711" y="880"/>
                    </a:lnTo>
                    <a:lnTo>
                      <a:pt x="29908" y="357"/>
                    </a:lnTo>
                    <a:cubicBezTo>
                      <a:pt x="30158" y="294"/>
                      <a:pt x="30419" y="244"/>
                      <a:pt x="30675" y="178"/>
                    </a:cubicBezTo>
                    <a:close/>
                    <a:moveTo>
                      <a:pt x="30808" y="1"/>
                    </a:moveTo>
                    <a:lnTo>
                      <a:pt x="30097" y="189"/>
                    </a:lnTo>
                    <a:lnTo>
                      <a:pt x="28150" y="650"/>
                    </a:lnTo>
                    <a:lnTo>
                      <a:pt x="25283" y="1340"/>
                    </a:lnTo>
                    <a:lnTo>
                      <a:pt x="21788" y="2178"/>
                    </a:lnTo>
                    <a:lnTo>
                      <a:pt x="17958" y="3078"/>
                    </a:lnTo>
                    <a:lnTo>
                      <a:pt x="14107" y="3998"/>
                    </a:lnTo>
                    <a:lnTo>
                      <a:pt x="10507" y="4857"/>
                    </a:lnTo>
                    <a:lnTo>
                      <a:pt x="7472" y="5589"/>
                    </a:lnTo>
                    <a:lnTo>
                      <a:pt x="5295" y="6112"/>
                    </a:lnTo>
                    <a:cubicBezTo>
                      <a:pt x="4960" y="6196"/>
                      <a:pt x="4625" y="6280"/>
                      <a:pt x="4291" y="6363"/>
                    </a:cubicBezTo>
                    <a:lnTo>
                      <a:pt x="4228" y="6363"/>
                    </a:lnTo>
                    <a:cubicBezTo>
                      <a:pt x="4206" y="6363"/>
                      <a:pt x="4195" y="6375"/>
                      <a:pt x="4196" y="6389"/>
                    </a:cubicBezTo>
                    <a:lnTo>
                      <a:pt x="4196" y="6389"/>
                    </a:lnTo>
                    <a:cubicBezTo>
                      <a:pt x="4192" y="6394"/>
                      <a:pt x="4188" y="6399"/>
                      <a:pt x="4186" y="6405"/>
                    </a:cubicBezTo>
                    <a:lnTo>
                      <a:pt x="3265" y="8708"/>
                    </a:lnTo>
                    <a:lnTo>
                      <a:pt x="2846" y="9754"/>
                    </a:lnTo>
                    <a:lnTo>
                      <a:pt x="1800" y="12370"/>
                    </a:lnTo>
                    <a:lnTo>
                      <a:pt x="649" y="15300"/>
                    </a:lnTo>
                    <a:lnTo>
                      <a:pt x="209" y="16368"/>
                    </a:lnTo>
                    <a:lnTo>
                      <a:pt x="84" y="16723"/>
                    </a:lnTo>
                    <a:cubicBezTo>
                      <a:pt x="42" y="16786"/>
                      <a:pt x="21" y="16849"/>
                      <a:pt x="0" y="16912"/>
                    </a:cubicBezTo>
                    <a:cubicBezTo>
                      <a:pt x="0" y="16912"/>
                      <a:pt x="0" y="16933"/>
                      <a:pt x="0" y="16933"/>
                    </a:cubicBezTo>
                    <a:cubicBezTo>
                      <a:pt x="0" y="16954"/>
                      <a:pt x="21" y="16975"/>
                      <a:pt x="42" y="16975"/>
                    </a:cubicBezTo>
                    <a:cubicBezTo>
                      <a:pt x="77" y="16998"/>
                      <a:pt x="121" y="17007"/>
                      <a:pt x="171" y="17007"/>
                    </a:cubicBezTo>
                    <a:cubicBezTo>
                      <a:pt x="299" y="17007"/>
                      <a:pt x="459" y="16948"/>
                      <a:pt x="565" y="16933"/>
                    </a:cubicBezTo>
                    <a:lnTo>
                      <a:pt x="1570" y="16682"/>
                    </a:lnTo>
                    <a:lnTo>
                      <a:pt x="5211" y="15803"/>
                    </a:lnTo>
                    <a:lnTo>
                      <a:pt x="10172" y="14631"/>
                    </a:lnTo>
                    <a:lnTo>
                      <a:pt x="15530" y="13312"/>
                    </a:lnTo>
                    <a:lnTo>
                      <a:pt x="20364" y="12161"/>
                    </a:lnTo>
                    <a:lnTo>
                      <a:pt x="23671" y="11386"/>
                    </a:lnTo>
                    <a:lnTo>
                      <a:pt x="24467" y="11177"/>
                    </a:lnTo>
                    <a:cubicBezTo>
                      <a:pt x="24508" y="11177"/>
                      <a:pt x="24550" y="11177"/>
                      <a:pt x="24592" y="11156"/>
                    </a:cubicBezTo>
                    <a:cubicBezTo>
                      <a:pt x="24655" y="11114"/>
                      <a:pt x="24676" y="11052"/>
                      <a:pt x="24697" y="11010"/>
                    </a:cubicBezTo>
                    <a:lnTo>
                      <a:pt x="26790" y="7431"/>
                    </a:lnTo>
                    <a:lnTo>
                      <a:pt x="29113" y="3371"/>
                    </a:lnTo>
                    <a:cubicBezTo>
                      <a:pt x="29657" y="2450"/>
                      <a:pt x="30180" y="1529"/>
                      <a:pt x="30725" y="608"/>
                    </a:cubicBezTo>
                    <a:lnTo>
                      <a:pt x="31018" y="85"/>
                    </a:lnTo>
                    <a:cubicBezTo>
                      <a:pt x="31059" y="1"/>
                      <a:pt x="30850" y="1"/>
                      <a:pt x="30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3"/>
              <p:cNvSpPr/>
              <p:nvPr/>
            </p:nvSpPr>
            <p:spPr>
              <a:xfrm>
                <a:off x="-3600950" y="1432775"/>
                <a:ext cx="448450" cy="481925"/>
              </a:xfrm>
              <a:custGeom>
                <a:rect b="b" l="l" r="r" t="t"/>
                <a:pathLst>
                  <a:path extrusionOk="0" h="19277" w="17938">
                    <a:moveTo>
                      <a:pt x="1" y="1"/>
                    </a:moveTo>
                    <a:lnTo>
                      <a:pt x="1466" y="3580"/>
                    </a:lnTo>
                    <a:lnTo>
                      <a:pt x="6133" y="14986"/>
                    </a:lnTo>
                    <a:cubicBezTo>
                      <a:pt x="8624" y="16242"/>
                      <a:pt x="11135" y="17644"/>
                      <a:pt x="13668" y="19214"/>
                    </a:cubicBezTo>
                    <a:lnTo>
                      <a:pt x="13773" y="19277"/>
                    </a:lnTo>
                    <a:lnTo>
                      <a:pt x="16912" y="11365"/>
                    </a:lnTo>
                    <a:lnTo>
                      <a:pt x="17938" y="8749"/>
                    </a:lnTo>
                    <a:cubicBezTo>
                      <a:pt x="12287" y="5212"/>
                      <a:pt x="6259" y="228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-3604425" y="1431450"/>
                <a:ext cx="455775" cy="484100"/>
              </a:xfrm>
              <a:custGeom>
                <a:rect b="b" l="l" r="r" t="t"/>
                <a:pathLst>
                  <a:path extrusionOk="0" h="19364" w="18231">
                    <a:moveTo>
                      <a:pt x="6482" y="15019"/>
                    </a:moveTo>
                    <a:lnTo>
                      <a:pt x="6482" y="15019"/>
                    </a:lnTo>
                    <a:cubicBezTo>
                      <a:pt x="6488" y="15022"/>
                      <a:pt x="6494" y="15024"/>
                      <a:pt x="6500" y="15027"/>
                    </a:cubicBezTo>
                    <a:lnTo>
                      <a:pt x="6500" y="15027"/>
                    </a:lnTo>
                    <a:cubicBezTo>
                      <a:pt x="6497" y="15026"/>
                      <a:pt x="6491" y="15023"/>
                      <a:pt x="6482" y="15019"/>
                    </a:cubicBezTo>
                    <a:close/>
                    <a:moveTo>
                      <a:pt x="340" y="186"/>
                    </a:moveTo>
                    <a:lnTo>
                      <a:pt x="340" y="186"/>
                    </a:lnTo>
                    <a:cubicBezTo>
                      <a:pt x="2539" y="995"/>
                      <a:pt x="4719" y="1899"/>
                      <a:pt x="6879" y="2879"/>
                    </a:cubicBezTo>
                    <a:cubicBezTo>
                      <a:pt x="9265" y="3968"/>
                      <a:pt x="11630" y="5161"/>
                      <a:pt x="13932" y="6437"/>
                    </a:cubicBezTo>
                    <a:cubicBezTo>
                      <a:pt x="15285" y="7207"/>
                      <a:pt x="16637" y="7998"/>
                      <a:pt x="17948" y="8809"/>
                    </a:cubicBezTo>
                    <a:lnTo>
                      <a:pt x="17948" y="8809"/>
                    </a:lnTo>
                    <a:lnTo>
                      <a:pt x="17030" y="11105"/>
                    </a:lnTo>
                    <a:cubicBezTo>
                      <a:pt x="16904" y="11439"/>
                      <a:pt x="16758" y="11795"/>
                      <a:pt x="16611" y="12151"/>
                    </a:cubicBezTo>
                    <a:lnTo>
                      <a:pt x="15565" y="14767"/>
                    </a:lnTo>
                    <a:lnTo>
                      <a:pt x="14393" y="17697"/>
                    </a:lnTo>
                    <a:lnTo>
                      <a:pt x="13974" y="18765"/>
                    </a:lnTo>
                    <a:cubicBezTo>
                      <a:pt x="13911" y="18891"/>
                      <a:pt x="13860" y="19018"/>
                      <a:pt x="13811" y="19154"/>
                    </a:cubicBezTo>
                    <a:lnTo>
                      <a:pt x="13811" y="19154"/>
                    </a:lnTo>
                    <a:cubicBezTo>
                      <a:pt x="12304" y="18231"/>
                      <a:pt x="10814" y="17328"/>
                      <a:pt x="9265" y="16483"/>
                    </a:cubicBezTo>
                    <a:cubicBezTo>
                      <a:pt x="8491" y="16065"/>
                      <a:pt x="7716" y="15646"/>
                      <a:pt x="6921" y="15249"/>
                    </a:cubicBezTo>
                    <a:lnTo>
                      <a:pt x="6628" y="15102"/>
                    </a:lnTo>
                    <a:cubicBezTo>
                      <a:pt x="6574" y="15066"/>
                      <a:pt x="6536" y="15046"/>
                      <a:pt x="6500" y="15027"/>
                    </a:cubicBezTo>
                    <a:lnTo>
                      <a:pt x="6500" y="15027"/>
                    </a:lnTo>
                    <a:cubicBezTo>
                      <a:pt x="6501" y="15028"/>
                      <a:pt x="6502" y="15028"/>
                      <a:pt x="6502" y="15028"/>
                    </a:cubicBezTo>
                    <a:cubicBezTo>
                      <a:pt x="6501" y="15028"/>
                      <a:pt x="6431" y="14995"/>
                      <a:pt x="6403" y="14988"/>
                    </a:cubicBezTo>
                    <a:lnTo>
                      <a:pt x="6403" y="14988"/>
                    </a:lnTo>
                    <a:cubicBezTo>
                      <a:pt x="6401" y="14982"/>
                      <a:pt x="6398" y="14976"/>
                      <a:pt x="6398" y="14976"/>
                    </a:cubicBezTo>
                    <a:cubicBezTo>
                      <a:pt x="6377" y="14935"/>
                      <a:pt x="6356" y="14914"/>
                      <a:pt x="6356" y="14872"/>
                    </a:cubicBezTo>
                    <a:lnTo>
                      <a:pt x="4996" y="11544"/>
                    </a:lnTo>
                    <a:lnTo>
                      <a:pt x="2924" y="6521"/>
                    </a:lnTo>
                    <a:lnTo>
                      <a:pt x="1752" y="3612"/>
                    </a:lnTo>
                    <a:lnTo>
                      <a:pt x="340" y="186"/>
                    </a:lnTo>
                    <a:close/>
                    <a:moveTo>
                      <a:pt x="171" y="0"/>
                    </a:moveTo>
                    <a:cubicBezTo>
                      <a:pt x="98" y="0"/>
                      <a:pt x="0" y="19"/>
                      <a:pt x="14" y="75"/>
                    </a:cubicBezTo>
                    <a:lnTo>
                      <a:pt x="1479" y="3633"/>
                    </a:lnTo>
                    <a:cubicBezTo>
                      <a:pt x="1793" y="4449"/>
                      <a:pt x="2128" y="5244"/>
                      <a:pt x="2463" y="6040"/>
                    </a:cubicBezTo>
                    <a:lnTo>
                      <a:pt x="4514" y="11063"/>
                    </a:lnTo>
                    <a:lnTo>
                      <a:pt x="6021" y="14767"/>
                    </a:lnTo>
                    <a:cubicBezTo>
                      <a:pt x="6063" y="14851"/>
                      <a:pt x="6084" y="14935"/>
                      <a:pt x="6147" y="15018"/>
                    </a:cubicBezTo>
                    <a:lnTo>
                      <a:pt x="6147" y="15060"/>
                    </a:lnTo>
                    <a:cubicBezTo>
                      <a:pt x="6210" y="15102"/>
                      <a:pt x="6293" y="15144"/>
                      <a:pt x="6377" y="15165"/>
                    </a:cubicBezTo>
                    <a:lnTo>
                      <a:pt x="6691" y="15332"/>
                    </a:lnTo>
                    <a:cubicBezTo>
                      <a:pt x="7089" y="15542"/>
                      <a:pt x="7486" y="15751"/>
                      <a:pt x="7884" y="15939"/>
                    </a:cubicBezTo>
                    <a:cubicBezTo>
                      <a:pt x="9495" y="16797"/>
                      <a:pt x="11086" y="17697"/>
                      <a:pt x="12635" y="18639"/>
                    </a:cubicBezTo>
                    <a:cubicBezTo>
                      <a:pt x="13012" y="18890"/>
                      <a:pt x="13409" y="19120"/>
                      <a:pt x="13786" y="19351"/>
                    </a:cubicBezTo>
                    <a:cubicBezTo>
                      <a:pt x="13801" y="19358"/>
                      <a:pt x="13833" y="19363"/>
                      <a:pt x="13869" y="19363"/>
                    </a:cubicBezTo>
                    <a:cubicBezTo>
                      <a:pt x="13931" y="19363"/>
                      <a:pt x="14003" y="19349"/>
                      <a:pt x="14016" y="19309"/>
                    </a:cubicBezTo>
                    <a:lnTo>
                      <a:pt x="14539" y="17990"/>
                    </a:lnTo>
                    <a:lnTo>
                      <a:pt x="15691" y="15144"/>
                    </a:lnTo>
                    <a:lnTo>
                      <a:pt x="16779" y="12402"/>
                    </a:lnTo>
                    <a:lnTo>
                      <a:pt x="17218" y="11314"/>
                    </a:lnTo>
                    <a:lnTo>
                      <a:pt x="18181" y="8865"/>
                    </a:lnTo>
                    <a:lnTo>
                      <a:pt x="18196" y="8820"/>
                    </a:lnTo>
                    <a:lnTo>
                      <a:pt x="18196" y="8820"/>
                    </a:lnTo>
                    <a:cubicBezTo>
                      <a:pt x="18223" y="8803"/>
                      <a:pt x="18231" y="8782"/>
                      <a:pt x="18202" y="8760"/>
                    </a:cubicBezTo>
                    <a:cubicBezTo>
                      <a:pt x="15879" y="7316"/>
                      <a:pt x="13493" y="5956"/>
                      <a:pt x="11044" y="4721"/>
                    </a:cubicBezTo>
                    <a:cubicBezTo>
                      <a:pt x="8763" y="3549"/>
                      <a:pt x="6440" y="2482"/>
                      <a:pt x="4075" y="1498"/>
                    </a:cubicBezTo>
                    <a:cubicBezTo>
                      <a:pt x="2806" y="978"/>
                      <a:pt x="1538" y="479"/>
                      <a:pt x="269" y="21"/>
                    </a:cubicBezTo>
                    <a:lnTo>
                      <a:pt x="269" y="21"/>
                    </a:lnTo>
                    <a:lnTo>
                      <a:pt x="266" y="12"/>
                    </a:lnTo>
                    <a:lnTo>
                      <a:pt x="254" y="15"/>
                    </a:lnTo>
                    <a:lnTo>
                      <a:pt x="254" y="15"/>
                    </a:lnTo>
                    <a:cubicBezTo>
                      <a:pt x="251" y="14"/>
                      <a:pt x="248" y="13"/>
                      <a:pt x="245" y="12"/>
                    </a:cubicBezTo>
                    <a:cubicBezTo>
                      <a:pt x="238" y="5"/>
                      <a:pt x="207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-3152525" y="937800"/>
                <a:ext cx="984750" cy="713725"/>
              </a:xfrm>
              <a:custGeom>
                <a:rect b="b" l="l" r="r" t="t"/>
                <a:pathLst>
                  <a:path extrusionOk="0" h="28549" w="39390">
                    <a:moveTo>
                      <a:pt x="39390" y="1"/>
                    </a:moveTo>
                    <a:lnTo>
                      <a:pt x="8498" y="7389"/>
                    </a:lnTo>
                    <a:lnTo>
                      <a:pt x="8435" y="7368"/>
                    </a:lnTo>
                    <a:lnTo>
                      <a:pt x="3852" y="18879"/>
                    </a:lnTo>
                    <a:lnTo>
                      <a:pt x="1" y="28548"/>
                    </a:lnTo>
                    <a:lnTo>
                      <a:pt x="42" y="28548"/>
                    </a:lnTo>
                    <a:lnTo>
                      <a:pt x="26581" y="22207"/>
                    </a:lnTo>
                    <a:lnTo>
                      <a:pt x="32441" y="12035"/>
                    </a:lnTo>
                    <a:lnTo>
                      <a:pt x="393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-3155675" y="936225"/>
                <a:ext cx="992100" cy="717000"/>
              </a:xfrm>
              <a:custGeom>
                <a:rect b="b" l="l" r="r" t="t"/>
                <a:pathLst>
                  <a:path extrusionOk="0" h="28680" w="39684">
                    <a:moveTo>
                      <a:pt x="39299" y="181"/>
                    </a:moveTo>
                    <a:lnTo>
                      <a:pt x="37214" y="3810"/>
                    </a:lnTo>
                    <a:lnTo>
                      <a:pt x="33593" y="10131"/>
                    </a:lnTo>
                    <a:lnTo>
                      <a:pt x="32149" y="12600"/>
                    </a:lnTo>
                    <a:lnTo>
                      <a:pt x="28842" y="18335"/>
                    </a:lnTo>
                    <a:lnTo>
                      <a:pt x="27209" y="21160"/>
                    </a:lnTo>
                    <a:lnTo>
                      <a:pt x="26728" y="21998"/>
                    </a:lnTo>
                    <a:cubicBezTo>
                      <a:pt x="26686" y="22060"/>
                      <a:pt x="26644" y="22123"/>
                      <a:pt x="26602" y="22186"/>
                    </a:cubicBezTo>
                    <a:cubicBezTo>
                      <a:pt x="26594" y="22212"/>
                      <a:pt x="26585" y="22227"/>
                      <a:pt x="26581" y="22235"/>
                    </a:cubicBezTo>
                    <a:lnTo>
                      <a:pt x="26581" y="22235"/>
                    </a:lnTo>
                    <a:cubicBezTo>
                      <a:pt x="26521" y="22253"/>
                      <a:pt x="26447" y="22270"/>
                      <a:pt x="26372" y="22270"/>
                    </a:cubicBezTo>
                    <a:lnTo>
                      <a:pt x="25828" y="22416"/>
                    </a:lnTo>
                    <a:lnTo>
                      <a:pt x="23902" y="22877"/>
                    </a:lnTo>
                    <a:lnTo>
                      <a:pt x="17749" y="24363"/>
                    </a:lnTo>
                    <a:lnTo>
                      <a:pt x="10298" y="26121"/>
                    </a:lnTo>
                    <a:lnTo>
                      <a:pt x="3726" y="27690"/>
                    </a:lnTo>
                    <a:lnTo>
                      <a:pt x="302" y="28531"/>
                    </a:lnTo>
                    <a:lnTo>
                      <a:pt x="302" y="28531"/>
                    </a:lnTo>
                    <a:lnTo>
                      <a:pt x="399" y="28318"/>
                    </a:lnTo>
                    <a:lnTo>
                      <a:pt x="713" y="27502"/>
                    </a:lnTo>
                    <a:lnTo>
                      <a:pt x="1759" y="24844"/>
                    </a:lnTo>
                    <a:lnTo>
                      <a:pt x="3894" y="19507"/>
                    </a:lnTo>
                    <a:lnTo>
                      <a:pt x="4752" y="17309"/>
                    </a:lnTo>
                    <a:lnTo>
                      <a:pt x="7033" y="11554"/>
                    </a:lnTo>
                    <a:lnTo>
                      <a:pt x="8080" y="8917"/>
                    </a:lnTo>
                    <a:lnTo>
                      <a:pt x="8456" y="7996"/>
                    </a:lnTo>
                    <a:cubicBezTo>
                      <a:pt x="8519" y="7849"/>
                      <a:pt x="8603" y="7682"/>
                      <a:pt x="8645" y="7515"/>
                    </a:cubicBezTo>
                    <a:cubicBezTo>
                      <a:pt x="8650" y="7510"/>
                      <a:pt x="8653" y="7505"/>
                      <a:pt x="8656" y="7500"/>
                    </a:cubicBezTo>
                    <a:lnTo>
                      <a:pt x="8656" y="7500"/>
                    </a:lnTo>
                    <a:cubicBezTo>
                      <a:pt x="8715" y="7499"/>
                      <a:pt x="8763" y="7487"/>
                      <a:pt x="8752" y="7458"/>
                    </a:cubicBezTo>
                    <a:lnTo>
                      <a:pt x="8752" y="7458"/>
                    </a:lnTo>
                    <a:lnTo>
                      <a:pt x="9524" y="7284"/>
                    </a:lnTo>
                    <a:lnTo>
                      <a:pt x="11763" y="6740"/>
                    </a:lnTo>
                    <a:lnTo>
                      <a:pt x="15091" y="5945"/>
                    </a:lnTo>
                    <a:lnTo>
                      <a:pt x="19151" y="4982"/>
                    </a:lnTo>
                    <a:lnTo>
                      <a:pt x="23588" y="3915"/>
                    </a:lnTo>
                    <a:lnTo>
                      <a:pt x="28088" y="2826"/>
                    </a:lnTo>
                    <a:lnTo>
                      <a:pt x="32274" y="1864"/>
                    </a:lnTo>
                    <a:lnTo>
                      <a:pt x="35811" y="1006"/>
                    </a:lnTo>
                    <a:lnTo>
                      <a:pt x="38344" y="399"/>
                    </a:lnTo>
                    <a:cubicBezTo>
                      <a:pt x="38656" y="333"/>
                      <a:pt x="38981" y="267"/>
                      <a:pt x="39299" y="181"/>
                    </a:cubicBezTo>
                    <a:close/>
                    <a:moveTo>
                      <a:pt x="268" y="28623"/>
                    </a:moveTo>
                    <a:cubicBezTo>
                      <a:pt x="274" y="28630"/>
                      <a:pt x="271" y="28635"/>
                      <a:pt x="269" y="28635"/>
                    </a:cubicBezTo>
                    <a:cubicBezTo>
                      <a:pt x="267" y="28635"/>
                      <a:pt x="265" y="28632"/>
                      <a:pt x="268" y="28623"/>
                    </a:cubicBezTo>
                    <a:close/>
                    <a:moveTo>
                      <a:pt x="39432" y="1"/>
                    </a:moveTo>
                    <a:lnTo>
                      <a:pt x="38616" y="189"/>
                    </a:lnTo>
                    <a:lnTo>
                      <a:pt x="36355" y="733"/>
                    </a:lnTo>
                    <a:lnTo>
                      <a:pt x="33028" y="1529"/>
                    </a:lnTo>
                    <a:lnTo>
                      <a:pt x="28988" y="2492"/>
                    </a:lnTo>
                    <a:lnTo>
                      <a:pt x="24530" y="3559"/>
                    </a:lnTo>
                    <a:lnTo>
                      <a:pt x="20030" y="4626"/>
                    </a:lnTo>
                    <a:lnTo>
                      <a:pt x="15845" y="5631"/>
                    </a:lnTo>
                    <a:lnTo>
                      <a:pt x="12307" y="6468"/>
                    </a:lnTo>
                    <a:lnTo>
                      <a:pt x="9775" y="7075"/>
                    </a:lnTo>
                    <a:cubicBezTo>
                      <a:pt x="9380" y="7179"/>
                      <a:pt x="8965" y="7262"/>
                      <a:pt x="8570" y="7366"/>
                    </a:cubicBezTo>
                    <a:lnTo>
                      <a:pt x="8570" y="7366"/>
                    </a:lnTo>
                    <a:cubicBezTo>
                      <a:pt x="8556" y="7363"/>
                      <a:pt x="8542" y="7362"/>
                      <a:pt x="8529" y="7362"/>
                    </a:cubicBezTo>
                    <a:cubicBezTo>
                      <a:pt x="8490" y="7362"/>
                      <a:pt x="8453" y="7375"/>
                      <a:pt x="8436" y="7410"/>
                    </a:cubicBezTo>
                    <a:lnTo>
                      <a:pt x="7096" y="10800"/>
                    </a:lnTo>
                    <a:lnTo>
                      <a:pt x="4731" y="16703"/>
                    </a:lnTo>
                    <a:lnTo>
                      <a:pt x="3768" y="19151"/>
                    </a:lnTo>
                    <a:lnTo>
                      <a:pt x="1822" y="24028"/>
                    </a:lnTo>
                    <a:lnTo>
                      <a:pt x="43" y="28528"/>
                    </a:lnTo>
                    <a:lnTo>
                      <a:pt x="1" y="28590"/>
                    </a:lnTo>
                    <a:cubicBezTo>
                      <a:pt x="1" y="28611"/>
                      <a:pt x="22" y="28632"/>
                      <a:pt x="43" y="28632"/>
                    </a:cubicBezTo>
                    <a:cubicBezTo>
                      <a:pt x="95" y="28664"/>
                      <a:pt x="147" y="28679"/>
                      <a:pt x="202" y="28679"/>
                    </a:cubicBezTo>
                    <a:cubicBezTo>
                      <a:pt x="257" y="28679"/>
                      <a:pt x="315" y="28664"/>
                      <a:pt x="378" y="28632"/>
                    </a:cubicBezTo>
                    <a:lnTo>
                      <a:pt x="817" y="28528"/>
                    </a:lnTo>
                    <a:lnTo>
                      <a:pt x="2575" y="28109"/>
                    </a:lnTo>
                    <a:lnTo>
                      <a:pt x="8582" y="26665"/>
                    </a:lnTo>
                    <a:lnTo>
                      <a:pt x="16033" y="24886"/>
                    </a:lnTo>
                    <a:lnTo>
                      <a:pt x="22751" y="23274"/>
                    </a:lnTo>
                    <a:lnTo>
                      <a:pt x="26560" y="22374"/>
                    </a:lnTo>
                    <a:cubicBezTo>
                      <a:pt x="26623" y="22353"/>
                      <a:pt x="26707" y="22353"/>
                      <a:pt x="26791" y="22312"/>
                    </a:cubicBezTo>
                    <a:cubicBezTo>
                      <a:pt x="26874" y="22270"/>
                      <a:pt x="26916" y="22165"/>
                      <a:pt x="26958" y="22081"/>
                    </a:cubicBezTo>
                    <a:lnTo>
                      <a:pt x="28151" y="19988"/>
                    </a:lnTo>
                    <a:lnTo>
                      <a:pt x="31772" y="13710"/>
                    </a:lnTo>
                    <a:lnTo>
                      <a:pt x="33195" y="11261"/>
                    </a:lnTo>
                    <a:lnTo>
                      <a:pt x="36544" y="5443"/>
                    </a:lnTo>
                    <a:lnTo>
                      <a:pt x="39474" y="357"/>
                    </a:lnTo>
                    <a:lnTo>
                      <a:pt x="39641" y="85"/>
                    </a:lnTo>
                    <a:cubicBezTo>
                      <a:pt x="39683" y="1"/>
                      <a:pt x="39474" y="1"/>
                      <a:pt x="394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-3867800" y="781350"/>
                <a:ext cx="926175" cy="870175"/>
              </a:xfrm>
              <a:custGeom>
                <a:rect b="b" l="l" r="r" t="t"/>
                <a:pathLst>
                  <a:path extrusionOk="0" h="34807" w="37047">
                    <a:moveTo>
                      <a:pt x="1" y="1"/>
                    </a:moveTo>
                    <a:lnTo>
                      <a:pt x="5568" y="13584"/>
                    </a:lnTo>
                    <a:lnTo>
                      <a:pt x="10675" y="26058"/>
                    </a:lnTo>
                    <a:cubicBezTo>
                      <a:pt x="16933" y="28339"/>
                      <a:pt x="22961" y="31269"/>
                      <a:pt x="28612" y="34806"/>
                    </a:cubicBezTo>
                    <a:lnTo>
                      <a:pt x="32463" y="25137"/>
                    </a:lnTo>
                    <a:lnTo>
                      <a:pt x="37046" y="13626"/>
                    </a:lnTo>
                    <a:cubicBezTo>
                      <a:pt x="25744" y="6594"/>
                      <a:pt x="13145" y="1968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3"/>
              <p:cNvSpPr/>
              <p:nvPr/>
            </p:nvSpPr>
            <p:spPr>
              <a:xfrm>
                <a:off x="-3871900" y="779800"/>
                <a:ext cx="933400" cy="873300"/>
              </a:xfrm>
              <a:custGeom>
                <a:rect b="b" l="l" r="r" t="t"/>
                <a:pathLst>
                  <a:path extrusionOk="0" h="34932" w="37336">
                    <a:moveTo>
                      <a:pt x="347" y="150"/>
                    </a:moveTo>
                    <a:cubicBezTo>
                      <a:pt x="2679" y="516"/>
                      <a:pt x="5012" y="943"/>
                      <a:pt x="7344" y="1486"/>
                    </a:cubicBezTo>
                    <a:cubicBezTo>
                      <a:pt x="10148" y="2135"/>
                      <a:pt x="12953" y="2888"/>
                      <a:pt x="15716" y="3788"/>
                    </a:cubicBezTo>
                    <a:cubicBezTo>
                      <a:pt x="18813" y="4793"/>
                      <a:pt x="21848" y="5944"/>
                      <a:pt x="24841" y="7263"/>
                    </a:cubicBezTo>
                    <a:cubicBezTo>
                      <a:pt x="28106" y="8686"/>
                      <a:pt x="31308" y="10318"/>
                      <a:pt x="34406" y="12097"/>
                    </a:cubicBezTo>
                    <a:cubicBezTo>
                      <a:pt x="35222" y="12579"/>
                      <a:pt x="36038" y="13060"/>
                      <a:pt x="36833" y="13562"/>
                    </a:cubicBezTo>
                    <a:cubicBezTo>
                      <a:pt x="36875" y="13583"/>
                      <a:pt x="37064" y="13688"/>
                      <a:pt x="37064" y="13688"/>
                    </a:cubicBezTo>
                    <a:cubicBezTo>
                      <a:pt x="37064" y="13688"/>
                      <a:pt x="37064" y="13709"/>
                      <a:pt x="37064" y="13709"/>
                    </a:cubicBezTo>
                    <a:cubicBezTo>
                      <a:pt x="37043" y="13772"/>
                      <a:pt x="37022" y="13813"/>
                      <a:pt x="37001" y="13855"/>
                    </a:cubicBezTo>
                    <a:lnTo>
                      <a:pt x="36478" y="15174"/>
                    </a:lnTo>
                    <a:lnTo>
                      <a:pt x="34573" y="20009"/>
                    </a:lnTo>
                    <a:lnTo>
                      <a:pt x="32815" y="24425"/>
                    </a:lnTo>
                    <a:lnTo>
                      <a:pt x="32166" y="26015"/>
                    </a:lnTo>
                    <a:lnTo>
                      <a:pt x="30324" y="30703"/>
                    </a:lnTo>
                    <a:lnTo>
                      <a:pt x="28755" y="34659"/>
                    </a:lnTo>
                    <a:lnTo>
                      <a:pt x="28727" y="34719"/>
                    </a:lnTo>
                    <a:lnTo>
                      <a:pt x="28727" y="34719"/>
                    </a:lnTo>
                    <a:cubicBezTo>
                      <a:pt x="25956" y="33002"/>
                      <a:pt x="23084" y="31427"/>
                      <a:pt x="20153" y="29992"/>
                    </a:cubicBezTo>
                    <a:cubicBezTo>
                      <a:pt x="17411" y="28652"/>
                      <a:pt x="14585" y="27438"/>
                      <a:pt x="11718" y="26350"/>
                    </a:cubicBezTo>
                    <a:lnTo>
                      <a:pt x="11237" y="26183"/>
                    </a:lnTo>
                    <a:cubicBezTo>
                      <a:pt x="11153" y="26162"/>
                      <a:pt x="11069" y="26120"/>
                      <a:pt x="10965" y="26099"/>
                    </a:cubicBezTo>
                    <a:cubicBezTo>
                      <a:pt x="10965" y="26078"/>
                      <a:pt x="10965" y="26057"/>
                      <a:pt x="10944" y="26036"/>
                    </a:cubicBezTo>
                    <a:cubicBezTo>
                      <a:pt x="10902" y="25932"/>
                      <a:pt x="10860" y="25806"/>
                      <a:pt x="10818" y="25701"/>
                    </a:cubicBezTo>
                    <a:lnTo>
                      <a:pt x="10253" y="24362"/>
                    </a:lnTo>
                    <a:lnTo>
                      <a:pt x="8495" y="20029"/>
                    </a:lnTo>
                    <a:lnTo>
                      <a:pt x="6674" y="15613"/>
                    </a:lnTo>
                    <a:lnTo>
                      <a:pt x="5858" y="13625"/>
                    </a:lnTo>
                    <a:cubicBezTo>
                      <a:pt x="5607" y="12976"/>
                      <a:pt x="5335" y="12327"/>
                      <a:pt x="5083" y="11700"/>
                    </a:cubicBezTo>
                    <a:lnTo>
                      <a:pt x="3325" y="7388"/>
                    </a:lnTo>
                    <a:lnTo>
                      <a:pt x="1463" y="2846"/>
                    </a:lnTo>
                    <a:lnTo>
                      <a:pt x="353" y="168"/>
                    </a:lnTo>
                    <a:lnTo>
                      <a:pt x="347" y="150"/>
                    </a:lnTo>
                    <a:close/>
                    <a:moveTo>
                      <a:pt x="228" y="0"/>
                    </a:moveTo>
                    <a:cubicBezTo>
                      <a:pt x="186" y="0"/>
                      <a:pt x="102" y="0"/>
                      <a:pt x="60" y="42"/>
                    </a:cubicBezTo>
                    <a:cubicBezTo>
                      <a:pt x="22" y="61"/>
                      <a:pt x="1" y="99"/>
                      <a:pt x="48" y="104"/>
                    </a:cubicBezTo>
                    <a:lnTo>
                      <a:pt x="48" y="104"/>
                    </a:lnTo>
                    <a:lnTo>
                      <a:pt x="814" y="1988"/>
                    </a:lnTo>
                    <a:lnTo>
                      <a:pt x="2593" y="6279"/>
                    </a:lnTo>
                    <a:lnTo>
                      <a:pt x="4455" y="10841"/>
                    </a:lnTo>
                    <a:lnTo>
                      <a:pt x="5544" y="13520"/>
                    </a:lnTo>
                    <a:cubicBezTo>
                      <a:pt x="5732" y="13981"/>
                      <a:pt x="5921" y="14420"/>
                      <a:pt x="6109" y="14881"/>
                    </a:cubicBezTo>
                    <a:lnTo>
                      <a:pt x="7783" y="18962"/>
                    </a:lnTo>
                    <a:lnTo>
                      <a:pt x="9646" y="23566"/>
                    </a:lnTo>
                    <a:cubicBezTo>
                      <a:pt x="9981" y="24404"/>
                      <a:pt x="10295" y="25262"/>
                      <a:pt x="10672" y="26099"/>
                    </a:cubicBezTo>
                    <a:cubicBezTo>
                      <a:pt x="10692" y="26099"/>
                      <a:pt x="10692" y="26120"/>
                      <a:pt x="10692" y="26141"/>
                    </a:cubicBezTo>
                    <a:cubicBezTo>
                      <a:pt x="10755" y="26204"/>
                      <a:pt x="10902" y="26225"/>
                      <a:pt x="10985" y="26245"/>
                    </a:cubicBezTo>
                    <a:lnTo>
                      <a:pt x="11509" y="26455"/>
                    </a:lnTo>
                    <a:cubicBezTo>
                      <a:pt x="12199" y="26706"/>
                      <a:pt x="12890" y="26978"/>
                      <a:pt x="13581" y="27250"/>
                    </a:cubicBezTo>
                    <a:cubicBezTo>
                      <a:pt x="15025" y="27836"/>
                      <a:pt x="16427" y="28443"/>
                      <a:pt x="17850" y="29092"/>
                    </a:cubicBezTo>
                    <a:cubicBezTo>
                      <a:pt x="20822" y="30452"/>
                      <a:pt x="23711" y="31959"/>
                      <a:pt x="26536" y="33613"/>
                    </a:cubicBezTo>
                    <a:cubicBezTo>
                      <a:pt x="27248" y="34052"/>
                      <a:pt x="27959" y="34471"/>
                      <a:pt x="28650" y="34910"/>
                    </a:cubicBezTo>
                    <a:cubicBezTo>
                      <a:pt x="28672" y="34925"/>
                      <a:pt x="28705" y="34932"/>
                      <a:pt x="28740" y="34932"/>
                    </a:cubicBezTo>
                    <a:cubicBezTo>
                      <a:pt x="28803" y="34932"/>
                      <a:pt x="28874" y="34909"/>
                      <a:pt x="28901" y="34868"/>
                    </a:cubicBezTo>
                    <a:lnTo>
                      <a:pt x="30408" y="31059"/>
                    </a:lnTo>
                    <a:lnTo>
                      <a:pt x="32522" y="25743"/>
                    </a:lnTo>
                    <a:lnTo>
                      <a:pt x="33401" y="23546"/>
                    </a:lnTo>
                    <a:lnTo>
                      <a:pt x="35703" y="17769"/>
                    </a:lnTo>
                    <a:cubicBezTo>
                      <a:pt x="36226" y="16430"/>
                      <a:pt x="36792" y="15090"/>
                      <a:pt x="37294" y="13730"/>
                    </a:cubicBezTo>
                    <a:cubicBezTo>
                      <a:pt x="37315" y="13709"/>
                      <a:pt x="37315" y="13688"/>
                      <a:pt x="37336" y="13667"/>
                    </a:cubicBezTo>
                    <a:cubicBezTo>
                      <a:pt x="37336" y="13646"/>
                      <a:pt x="37336" y="13646"/>
                      <a:pt x="37315" y="13625"/>
                    </a:cubicBezTo>
                    <a:cubicBezTo>
                      <a:pt x="34678" y="11993"/>
                      <a:pt x="31978" y="10486"/>
                      <a:pt x="29194" y="9104"/>
                    </a:cubicBezTo>
                    <a:cubicBezTo>
                      <a:pt x="26641" y="7828"/>
                      <a:pt x="24025" y="6677"/>
                      <a:pt x="21366" y="5651"/>
                    </a:cubicBezTo>
                    <a:cubicBezTo>
                      <a:pt x="18918" y="4688"/>
                      <a:pt x="16448" y="3830"/>
                      <a:pt x="13916" y="3077"/>
                    </a:cubicBezTo>
                    <a:cubicBezTo>
                      <a:pt x="11655" y="2386"/>
                      <a:pt x="9353" y="1800"/>
                      <a:pt x="7030" y="1277"/>
                    </a:cubicBezTo>
                    <a:cubicBezTo>
                      <a:pt x="5021" y="816"/>
                      <a:pt x="2969" y="440"/>
                      <a:pt x="939" y="105"/>
                    </a:cubicBez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3"/>
              <p:cNvSpPr/>
              <p:nvPr/>
            </p:nvSpPr>
            <p:spPr>
              <a:xfrm>
                <a:off x="-3240425" y="293175"/>
                <a:ext cx="770225" cy="328100"/>
              </a:xfrm>
              <a:custGeom>
                <a:rect b="b" l="l" r="r" t="t"/>
                <a:pathLst>
                  <a:path extrusionOk="0" h="13124" w="30809">
                    <a:moveTo>
                      <a:pt x="30620" y="1"/>
                    </a:moveTo>
                    <a:cubicBezTo>
                      <a:pt x="29950" y="336"/>
                      <a:pt x="29113" y="796"/>
                      <a:pt x="28590" y="1089"/>
                    </a:cubicBezTo>
                    <a:cubicBezTo>
                      <a:pt x="27983" y="1445"/>
                      <a:pt x="27460" y="1466"/>
                      <a:pt x="26769" y="1508"/>
                    </a:cubicBezTo>
                    <a:cubicBezTo>
                      <a:pt x="25534" y="1570"/>
                      <a:pt x="23944" y="1570"/>
                      <a:pt x="22772" y="1989"/>
                    </a:cubicBezTo>
                    <a:cubicBezTo>
                      <a:pt x="21641" y="2408"/>
                      <a:pt x="22018" y="2115"/>
                      <a:pt x="19360" y="3517"/>
                    </a:cubicBezTo>
                    <a:cubicBezTo>
                      <a:pt x="18879" y="3789"/>
                      <a:pt x="18146" y="4019"/>
                      <a:pt x="17790" y="4480"/>
                    </a:cubicBezTo>
                    <a:cubicBezTo>
                      <a:pt x="17581" y="4752"/>
                      <a:pt x="17456" y="5087"/>
                      <a:pt x="17476" y="5442"/>
                    </a:cubicBezTo>
                    <a:cubicBezTo>
                      <a:pt x="17372" y="7703"/>
                      <a:pt x="14421" y="8163"/>
                      <a:pt x="12663" y="8163"/>
                    </a:cubicBezTo>
                    <a:cubicBezTo>
                      <a:pt x="12077" y="8163"/>
                      <a:pt x="11612" y="8098"/>
                      <a:pt x="11112" y="8098"/>
                    </a:cubicBezTo>
                    <a:cubicBezTo>
                      <a:pt x="10863" y="8098"/>
                      <a:pt x="10605" y="8114"/>
                      <a:pt x="10319" y="8163"/>
                    </a:cubicBezTo>
                    <a:cubicBezTo>
                      <a:pt x="9314" y="8373"/>
                      <a:pt x="8351" y="8686"/>
                      <a:pt x="7430" y="9063"/>
                    </a:cubicBezTo>
                    <a:cubicBezTo>
                      <a:pt x="6070" y="9586"/>
                      <a:pt x="4856" y="10382"/>
                      <a:pt x="3433" y="10821"/>
                    </a:cubicBezTo>
                    <a:cubicBezTo>
                      <a:pt x="2261" y="11177"/>
                      <a:pt x="1172" y="11700"/>
                      <a:pt x="0" y="11993"/>
                    </a:cubicBezTo>
                    <a:cubicBezTo>
                      <a:pt x="921" y="12349"/>
                      <a:pt x="1214" y="12684"/>
                      <a:pt x="1821" y="12872"/>
                    </a:cubicBezTo>
                    <a:cubicBezTo>
                      <a:pt x="2339" y="13070"/>
                      <a:pt x="2601" y="13124"/>
                      <a:pt x="2755" y="13124"/>
                    </a:cubicBezTo>
                    <a:cubicBezTo>
                      <a:pt x="2894" y="13124"/>
                      <a:pt x="2945" y="13081"/>
                      <a:pt x="3014" y="13061"/>
                    </a:cubicBezTo>
                    <a:cubicBezTo>
                      <a:pt x="4479" y="12621"/>
                      <a:pt x="5923" y="11763"/>
                      <a:pt x="7305" y="11240"/>
                    </a:cubicBezTo>
                    <a:cubicBezTo>
                      <a:pt x="8226" y="10842"/>
                      <a:pt x="9188" y="10549"/>
                      <a:pt x="10172" y="10340"/>
                    </a:cubicBezTo>
                    <a:cubicBezTo>
                      <a:pt x="10458" y="10284"/>
                      <a:pt x="10716" y="10265"/>
                      <a:pt x="10966" y="10265"/>
                    </a:cubicBezTo>
                    <a:cubicBezTo>
                      <a:pt x="11465" y="10265"/>
                      <a:pt x="11930" y="10340"/>
                      <a:pt x="12516" y="10340"/>
                    </a:cubicBezTo>
                    <a:cubicBezTo>
                      <a:pt x="14274" y="10340"/>
                      <a:pt x="17225" y="9879"/>
                      <a:pt x="17330" y="7598"/>
                    </a:cubicBezTo>
                    <a:cubicBezTo>
                      <a:pt x="17309" y="7242"/>
                      <a:pt x="17435" y="6907"/>
                      <a:pt x="17644" y="6656"/>
                    </a:cubicBezTo>
                    <a:cubicBezTo>
                      <a:pt x="18000" y="6196"/>
                      <a:pt x="18732" y="5945"/>
                      <a:pt x="19214" y="5694"/>
                    </a:cubicBezTo>
                    <a:cubicBezTo>
                      <a:pt x="21893" y="4270"/>
                      <a:pt x="21516" y="4563"/>
                      <a:pt x="22625" y="4166"/>
                    </a:cubicBezTo>
                    <a:cubicBezTo>
                      <a:pt x="23071" y="3998"/>
                      <a:pt x="23572" y="3949"/>
                      <a:pt x="24090" y="3949"/>
                    </a:cubicBezTo>
                    <a:cubicBezTo>
                      <a:pt x="24821" y="3949"/>
                      <a:pt x="25586" y="4047"/>
                      <a:pt x="26276" y="4047"/>
                    </a:cubicBezTo>
                    <a:cubicBezTo>
                      <a:pt x="26379" y="4047"/>
                      <a:pt x="26481" y="4045"/>
                      <a:pt x="26581" y="4040"/>
                    </a:cubicBezTo>
                    <a:cubicBezTo>
                      <a:pt x="27251" y="4019"/>
                      <a:pt x="27795" y="3642"/>
                      <a:pt x="28402" y="3287"/>
                    </a:cubicBezTo>
                    <a:cubicBezTo>
                      <a:pt x="28904" y="3036"/>
                      <a:pt x="29971" y="2010"/>
                      <a:pt x="30788" y="1424"/>
                    </a:cubicBezTo>
                    <a:lnTo>
                      <a:pt x="30704" y="1382"/>
                    </a:lnTo>
                    <a:lnTo>
                      <a:pt x="30809" y="43"/>
                    </a:lnTo>
                    <a:lnTo>
                      <a:pt x="306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-3243575" y="291625"/>
                <a:ext cx="777050" cy="330175"/>
              </a:xfrm>
              <a:custGeom>
                <a:rect b="b" l="l" r="r" t="t"/>
                <a:pathLst>
                  <a:path extrusionOk="0" h="13207" w="31082">
                    <a:moveTo>
                      <a:pt x="30803" y="96"/>
                    </a:moveTo>
                    <a:lnTo>
                      <a:pt x="30828" y="104"/>
                    </a:lnTo>
                    <a:lnTo>
                      <a:pt x="30828" y="104"/>
                    </a:lnTo>
                    <a:lnTo>
                      <a:pt x="30704" y="1423"/>
                    </a:lnTo>
                    <a:cubicBezTo>
                      <a:pt x="30704" y="1423"/>
                      <a:pt x="30725" y="1444"/>
                      <a:pt x="30746" y="1444"/>
                    </a:cubicBezTo>
                    <a:lnTo>
                      <a:pt x="30783" y="1459"/>
                    </a:lnTo>
                    <a:lnTo>
                      <a:pt x="30783" y="1459"/>
                    </a:lnTo>
                    <a:cubicBezTo>
                      <a:pt x="30381" y="1762"/>
                      <a:pt x="29999" y="2085"/>
                      <a:pt x="29616" y="2407"/>
                    </a:cubicBezTo>
                    <a:cubicBezTo>
                      <a:pt x="29281" y="2700"/>
                      <a:pt x="28925" y="2972"/>
                      <a:pt x="28570" y="3223"/>
                    </a:cubicBezTo>
                    <a:cubicBezTo>
                      <a:pt x="28339" y="3370"/>
                      <a:pt x="28109" y="3474"/>
                      <a:pt x="27900" y="3600"/>
                    </a:cubicBezTo>
                    <a:cubicBezTo>
                      <a:pt x="27628" y="3767"/>
                      <a:pt x="27356" y="3893"/>
                      <a:pt x="27063" y="3977"/>
                    </a:cubicBezTo>
                    <a:cubicBezTo>
                      <a:pt x="26841" y="4026"/>
                      <a:pt x="26609" y="4043"/>
                      <a:pt x="26376" y="4043"/>
                    </a:cubicBezTo>
                    <a:cubicBezTo>
                      <a:pt x="26014" y="4043"/>
                      <a:pt x="25648" y="4002"/>
                      <a:pt x="25305" y="3977"/>
                    </a:cubicBezTo>
                    <a:cubicBezTo>
                      <a:pt x="24946" y="3937"/>
                      <a:pt x="24580" y="3922"/>
                      <a:pt x="24215" y="3922"/>
                    </a:cubicBezTo>
                    <a:cubicBezTo>
                      <a:pt x="24005" y="3922"/>
                      <a:pt x="23795" y="3927"/>
                      <a:pt x="23588" y="3935"/>
                    </a:cubicBezTo>
                    <a:cubicBezTo>
                      <a:pt x="23191" y="3998"/>
                      <a:pt x="22793" y="4081"/>
                      <a:pt x="22416" y="4228"/>
                    </a:cubicBezTo>
                    <a:cubicBezTo>
                      <a:pt x="22081" y="4332"/>
                      <a:pt x="21747" y="4437"/>
                      <a:pt x="21433" y="4563"/>
                    </a:cubicBezTo>
                    <a:cubicBezTo>
                      <a:pt x="20700" y="4877"/>
                      <a:pt x="20009" y="5274"/>
                      <a:pt x="19298" y="5651"/>
                    </a:cubicBezTo>
                    <a:cubicBezTo>
                      <a:pt x="18523" y="6049"/>
                      <a:pt x="17435" y="6383"/>
                      <a:pt x="17330" y="7409"/>
                    </a:cubicBezTo>
                    <a:cubicBezTo>
                      <a:pt x="17330" y="7828"/>
                      <a:pt x="17247" y="8225"/>
                      <a:pt x="17058" y="8602"/>
                    </a:cubicBezTo>
                    <a:cubicBezTo>
                      <a:pt x="16870" y="8916"/>
                      <a:pt x="16640" y="9188"/>
                      <a:pt x="16347" y="9397"/>
                    </a:cubicBezTo>
                    <a:cubicBezTo>
                      <a:pt x="15677" y="9816"/>
                      <a:pt x="14924" y="10088"/>
                      <a:pt x="14149" y="10172"/>
                    </a:cubicBezTo>
                    <a:cubicBezTo>
                      <a:pt x="13634" y="10245"/>
                      <a:pt x="13126" y="10276"/>
                      <a:pt x="12617" y="10276"/>
                    </a:cubicBezTo>
                    <a:cubicBezTo>
                      <a:pt x="12258" y="10276"/>
                      <a:pt x="11897" y="10260"/>
                      <a:pt x="11533" y="10234"/>
                    </a:cubicBezTo>
                    <a:cubicBezTo>
                      <a:pt x="11415" y="10226"/>
                      <a:pt x="11298" y="10222"/>
                      <a:pt x="11182" y="10222"/>
                    </a:cubicBezTo>
                    <a:cubicBezTo>
                      <a:pt x="10741" y="10222"/>
                      <a:pt x="10310" y="10282"/>
                      <a:pt x="9880" y="10381"/>
                    </a:cubicBezTo>
                    <a:cubicBezTo>
                      <a:pt x="9293" y="10507"/>
                      <a:pt x="8728" y="10695"/>
                      <a:pt x="8163" y="10904"/>
                    </a:cubicBezTo>
                    <a:cubicBezTo>
                      <a:pt x="7912" y="10988"/>
                      <a:pt x="7619" y="11093"/>
                      <a:pt x="7347" y="11197"/>
                    </a:cubicBezTo>
                    <a:cubicBezTo>
                      <a:pt x="7324" y="11209"/>
                      <a:pt x="7314" y="11226"/>
                      <a:pt x="7316" y="11243"/>
                    </a:cubicBezTo>
                    <a:lnTo>
                      <a:pt x="7316" y="11243"/>
                    </a:lnTo>
                    <a:cubicBezTo>
                      <a:pt x="6127" y="11703"/>
                      <a:pt x="4999" y="12350"/>
                      <a:pt x="3789" y="12809"/>
                    </a:cubicBezTo>
                    <a:cubicBezTo>
                      <a:pt x="3559" y="12892"/>
                      <a:pt x="3308" y="12976"/>
                      <a:pt x="3056" y="13060"/>
                    </a:cubicBezTo>
                    <a:cubicBezTo>
                      <a:pt x="3015" y="13081"/>
                      <a:pt x="2973" y="13102"/>
                      <a:pt x="2931" y="13102"/>
                    </a:cubicBezTo>
                    <a:cubicBezTo>
                      <a:pt x="2763" y="13102"/>
                      <a:pt x="2596" y="13060"/>
                      <a:pt x="2450" y="12997"/>
                    </a:cubicBezTo>
                    <a:cubicBezTo>
                      <a:pt x="2198" y="12934"/>
                      <a:pt x="1947" y="12851"/>
                      <a:pt x="1717" y="12746"/>
                    </a:cubicBezTo>
                    <a:cubicBezTo>
                      <a:pt x="1508" y="12641"/>
                      <a:pt x="1298" y="12516"/>
                      <a:pt x="1110" y="12390"/>
                    </a:cubicBezTo>
                    <a:cubicBezTo>
                      <a:pt x="854" y="12262"/>
                      <a:pt x="598" y="12150"/>
                      <a:pt x="343" y="12040"/>
                    </a:cubicBezTo>
                    <a:lnTo>
                      <a:pt x="343" y="12040"/>
                    </a:lnTo>
                    <a:cubicBezTo>
                      <a:pt x="1008" y="11857"/>
                      <a:pt x="1655" y="11620"/>
                      <a:pt x="2303" y="11365"/>
                    </a:cubicBezTo>
                    <a:cubicBezTo>
                      <a:pt x="3015" y="11113"/>
                      <a:pt x="3726" y="10904"/>
                      <a:pt x="4417" y="10632"/>
                    </a:cubicBezTo>
                    <a:cubicBezTo>
                      <a:pt x="5108" y="10360"/>
                      <a:pt x="5715" y="10046"/>
                      <a:pt x="6342" y="9732"/>
                    </a:cubicBezTo>
                    <a:cubicBezTo>
                      <a:pt x="6991" y="9418"/>
                      <a:pt x="7640" y="9146"/>
                      <a:pt x="8310" y="8895"/>
                    </a:cubicBezTo>
                    <a:cubicBezTo>
                      <a:pt x="8980" y="8644"/>
                      <a:pt x="9670" y="8435"/>
                      <a:pt x="10382" y="8267"/>
                    </a:cubicBezTo>
                    <a:cubicBezTo>
                      <a:pt x="10664" y="8216"/>
                      <a:pt x="10943" y="8199"/>
                      <a:pt x="11220" y="8199"/>
                    </a:cubicBezTo>
                    <a:cubicBezTo>
                      <a:pt x="11623" y="8199"/>
                      <a:pt x="12024" y="8234"/>
                      <a:pt x="12433" y="8246"/>
                    </a:cubicBezTo>
                    <a:cubicBezTo>
                      <a:pt x="12588" y="8253"/>
                      <a:pt x="12742" y="8257"/>
                      <a:pt x="12896" y="8257"/>
                    </a:cubicBezTo>
                    <a:cubicBezTo>
                      <a:pt x="13677" y="8257"/>
                      <a:pt x="14444" y="8166"/>
                      <a:pt x="15196" y="7974"/>
                    </a:cubicBezTo>
                    <a:cubicBezTo>
                      <a:pt x="16012" y="7744"/>
                      <a:pt x="16870" y="7367"/>
                      <a:pt x="17372" y="6635"/>
                    </a:cubicBezTo>
                    <a:cubicBezTo>
                      <a:pt x="17602" y="6279"/>
                      <a:pt x="17728" y="5839"/>
                      <a:pt x="17749" y="5400"/>
                    </a:cubicBezTo>
                    <a:cubicBezTo>
                      <a:pt x="17749" y="5107"/>
                      <a:pt x="17854" y="4856"/>
                      <a:pt x="18000" y="4625"/>
                    </a:cubicBezTo>
                    <a:cubicBezTo>
                      <a:pt x="18189" y="4374"/>
                      <a:pt x="18419" y="4186"/>
                      <a:pt x="18691" y="4039"/>
                    </a:cubicBezTo>
                    <a:cubicBezTo>
                      <a:pt x="18942" y="3893"/>
                      <a:pt x="19214" y="3788"/>
                      <a:pt x="19465" y="3663"/>
                    </a:cubicBezTo>
                    <a:cubicBezTo>
                      <a:pt x="19779" y="3516"/>
                      <a:pt x="20072" y="3349"/>
                      <a:pt x="20365" y="3181"/>
                    </a:cubicBezTo>
                    <a:cubicBezTo>
                      <a:pt x="20763" y="2993"/>
                      <a:pt x="21160" y="2784"/>
                      <a:pt x="21558" y="2595"/>
                    </a:cubicBezTo>
                    <a:cubicBezTo>
                      <a:pt x="21977" y="2407"/>
                      <a:pt x="22353" y="2302"/>
                      <a:pt x="22751" y="2156"/>
                    </a:cubicBezTo>
                    <a:cubicBezTo>
                      <a:pt x="23274" y="1967"/>
                      <a:pt x="23798" y="1842"/>
                      <a:pt x="24321" y="1758"/>
                    </a:cubicBezTo>
                    <a:cubicBezTo>
                      <a:pt x="25012" y="1674"/>
                      <a:pt x="25702" y="1653"/>
                      <a:pt x="26393" y="1612"/>
                    </a:cubicBezTo>
                    <a:cubicBezTo>
                      <a:pt x="26457" y="1614"/>
                      <a:pt x="26521" y="1615"/>
                      <a:pt x="26585" y="1615"/>
                    </a:cubicBezTo>
                    <a:cubicBezTo>
                      <a:pt x="27149" y="1615"/>
                      <a:pt x="27711" y="1534"/>
                      <a:pt x="28256" y="1402"/>
                    </a:cubicBezTo>
                    <a:cubicBezTo>
                      <a:pt x="28863" y="1214"/>
                      <a:pt x="29407" y="837"/>
                      <a:pt x="29951" y="544"/>
                    </a:cubicBezTo>
                    <a:cubicBezTo>
                      <a:pt x="30242" y="389"/>
                      <a:pt x="30514" y="234"/>
                      <a:pt x="30803" y="96"/>
                    </a:cubicBezTo>
                    <a:close/>
                    <a:moveTo>
                      <a:pt x="30746" y="0"/>
                    </a:moveTo>
                    <a:cubicBezTo>
                      <a:pt x="30579" y="42"/>
                      <a:pt x="30432" y="126"/>
                      <a:pt x="30307" y="209"/>
                    </a:cubicBezTo>
                    <a:cubicBezTo>
                      <a:pt x="29993" y="356"/>
                      <a:pt x="29700" y="523"/>
                      <a:pt x="29386" y="691"/>
                    </a:cubicBezTo>
                    <a:cubicBezTo>
                      <a:pt x="28821" y="1026"/>
                      <a:pt x="28256" y="1360"/>
                      <a:pt x="27586" y="1465"/>
                    </a:cubicBezTo>
                    <a:cubicBezTo>
                      <a:pt x="26916" y="1549"/>
                      <a:pt x="26225" y="1528"/>
                      <a:pt x="25556" y="1570"/>
                    </a:cubicBezTo>
                    <a:cubicBezTo>
                      <a:pt x="24886" y="1591"/>
                      <a:pt x="24216" y="1674"/>
                      <a:pt x="23567" y="1800"/>
                    </a:cubicBezTo>
                    <a:cubicBezTo>
                      <a:pt x="23170" y="1905"/>
                      <a:pt x="22772" y="2030"/>
                      <a:pt x="22395" y="2156"/>
                    </a:cubicBezTo>
                    <a:cubicBezTo>
                      <a:pt x="22207" y="2219"/>
                      <a:pt x="22019" y="2281"/>
                      <a:pt x="21851" y="2344"/>
                    </a:cubicBezTo>
                    <a:cubicBezTo>
                      <a:pt x="21077" y="2658"/>
                      <a:pt x="20344" y="3014"/>
                      <a:pt x="19633" y="3432"/>
                    </a:cubicBezTo>
                    <a:cubicBezTo>
                      <a:pt x="19109" y="3684"/>
                      <a:pt x="18523" y="3893"/>
                      <a:pt x="18063" y="4270"/>
                    </a:cubicBezTo>
                    <a:cubicBezTo>
                      <a:pt x="17854" y="4437"/>
                      <a:pt x="17686" y="4667"/>
                      <a:pt x="17582" y="4918"/>
                    </a:cubicBezTo>
                    <a:cubicBezTo>
                      <a:pt x="17519" y="5170"/>
                      <a:pt x="17477" y="5421"/>
                      <a:pt x="17477" y="5693"/>
                    </a:cubicBezTo>
                    <a:cubicBezTo>
                      <a:pt x="17351" y="6614"/>
                      <a:pt x="16661" y="7262"/>
                      <a:pt x="15844" y="7639"/>
                    </a:cubicBezTo>
                    <a:cubicBezTo>
                      <a:pt x="14986" y="7974"/>
                      <a:pt x="14065" y="8142"/>
                      <a:pt x="13165" y="8162"/>
                    </a:cubicBezTo>
                    <a:cubicBezTo>
                      <a:pt x="13097" y="8165"/>
                      <a:pt x="13028" y="8166"/>
                      <a:pt x="12960" y="8166"/>
                    </a:cubicBezTo>
                    <a:cubicBezTo>
                      <a:pt x="12404" y="8166"/>
                      <a:pt x="11862" y="8097"/>
                      <a:pt x="11303" y="8079"/>
                    </a:cubicBezTo>
                    <a:cubicBezTo>
                      <a:pt x="10633" y="8100"/>
                      <a:pt x="9963" y="8225"/>
                      <a:pt x="9314" y="8435"/>
                    </a:cubicBezTo>
                    <a:cubicBezTo>
                      <a:pt x="8624" y="8644"/>
                      <a:pt x="7954" y="8895"/>
                      <a:pt x="7284" y="9146"/>
                    </a:cubicBezTo>
                    <a:cubicBezTo>
                      <a:pt x="6635" y="9418"/>
                      <a:pt x="6008" y="9753"/>
                      <a:pt x="5380" y="10067"/>
                    </a:cubicBezTo>
                    <a:cubicBezTo>
                      <a:pt x="4710" y="10381"/>
                      <a:pt x="4019" y="10653"/>
                      <a:pt x="3329" y="10883"/>
                    </a:cubicBezTo>
                    <a:cubicBezTo>
                      <a:pt x="2596" y="11113"/>
                      <a:pt x="1905" y="11406"/>
                      <a:pt x="1194" y="11658"/>
                    </a:cubicBezTo>
                    <a:cubicBezTo>
                      <a:pt x="838" y="11804"/>
                      <a:pt x="461" y="11909"/>
                      <a:pt x="85" y="12013"/>
                    </a:cubicBezTo>
                    <a:cubicBezTo>
                      <a:pt x="43" y="12013"/>
                      <a:pt x="1" y="12055"/>
                      <a:pt x="64" y="12097"/>
                    </a:cubicBezTo>
                    <a:cubicBezTo>
                      <a:pt x="545" y="12306"/>
                      <a:pt x="1026" y="12537"/>
                      <a:pt x="1508" y="12809"/>
                    </a:cubicBezTo>
                    <a:cubicBezTo>
                      <a:pt x="1738" y="12913"/>
                      <a:pt x="1968" y="12997"/>
                      <a:pt x="2219" y="13060"/>
                    </a:cubicBezTo>
                    <a:cubicBezTo>
                      <a:pt x="2408" y="13144"/>
                      <a:pt x="2596" y="13185"/>
                      <a:pt x="2805" y="13206"/>
                    </a:cubicBezTo>
                    <a:cubicBezTo>
                      <a:pt x="3036" y="13206"/>
                      <a:pt x="3266" y="13165"/>
                      <a:pt x="3496" y="13060"/>
                    </a:cubicBezTo>
                    <a:cubicBezTo>
                      <a:pt x="4145" y="12830"/>
                      <a:pt x="4794" y="12579"/>
                      <a:pt x="5422" y="12265"/>
                    </a:cubicBezTo>
                    <a:cubicBezTo>
                      <a:pt x="6098" y="11936"/>
                      <a:pt x="6775" y="11608"/>
                      <a:pt x="7472" y="11319"/>
                    </a:cubicBezTo>
                    <a:lnTo>
                      <a:pt x="7472" y="11319"/>
                    </a:lnTo>
                    <a:cubicBezTo>
                      <a:pt x="7485" y="11322"/>
                      <a:pt x="7499" y="11323"/>
                      <a:pt x="7514" y="11323"/>
                    </a:cubicBezTo>
                    <a:cubicBezTo>
                      <a:pt x="8100" y="11113"/>
                      <a:pt x="8687" y="10883"/>
                      <a:pt x="9273" y="10716"/>
                    </a:cubicBezTo>
                    <a:cubicBezTo>
                      <a:pt x="9859" y="10507"/>
                      <a:pt x="10445" y="10402"/>
                      <a:pt x="11052" y="10381"/>
                    </a:cubicBezTo>
                    <a:cubicBezTo>
                      <a:pt x="11617" y="10381"/>
                      <a:pt x="12161" y="10444"/>
                      <a:pt x="12726" y="10444"/>
                    </a:cubicBezTo>
                    <a:cubicBezTo>
                      <a:pt x="13082" y="10444"/>
                      <a:pt x="13438" y="10423"/>
                      <a:pt x="13793" y="10381"/>
                    </a:cubicBezTo>
                    <a:cubicBezTo>
                      <a:pt x="15175" y="10234"/>
                      <a:pt x="16996" y="9774"/>
                      <a:pt x="17456" y="8288"/>
                    </a:cubicBezTo>
                    <a:cubicBezTo>
                      <a:pt x="17519" y="8100"/>
                      <a:pt x="17561" y="7890"/>
                      <a:pt x="17582" y="7702"/>
                    </a:cubicBezTo>
                    <a:cubicBezTo>
                      <a:pt x="17561" y="7472"/>
                      <a:pt x="17623" y="7242"/>
                      <a:pt x="17707" y="7032"/>
                    </a:cubicBezTo>
                    <a:cubicBezTo>
                      <a:pt x="17958" y="6593"/>
                      <a:pt x="18356" y="6258"/>
                      <a:pt x="18837" y="6070"/>
                    </a:cubicBezTo>
                    <a:cubicBezTo>
                      <a:pt x="19674" y="5672"/>
                      <a:pt x="20470" y="5211"/>
                      <a:pt x="21307" y="4835"/>
                    </a:cubicBezTo>
                    <a:cubicBezTo>
                      <a:pt x="21642" y="4667"/>
                      <a:pt x="21977" y="4542"/>
                      <a:pt x="22333" y="4437"/>
                    </a:cubicBezTo>
                    <a:cubicBezTo>
                      <a:pt x="22584" y="4353"/>
                      <a:pt x="22856" y="4249"/>
                      <a:pt x="23107" y="4165"/>
                    </a:cubicBezTo>
                    <a:cubicBezTo>
                      <a:pt x="23505" y="4094"/>
                      <a:pt x="23913" y="4052"/>
                      <a:pt x="24324" y="4052"/>
                    </a:cubicBezTo>
                    <a:cubicBezTo>
                      <a:pt x="24518" y="4052"/>
                      <a:pt x="24712" y="4061"/>
                      <a:pt x="24907" y="4081"/>
                    </a:cubicBezTo>
                    <a:cubicBezTo>
                      <a:pt x="25377" y="4117"/>
                      <a:pt x="25862" y="4169"/>
                      <a:pt x="26350" y="4169"/>
                    </a:cubicBezTo>
                    <a:cubicBezTo>
                      <a:pt x="26427" y="4169"/>
                      <a:pt x="26504" y="4168"/>
                      <a:pt x="26581" y="4165"/>
                    </a:cubicBezTo>
                    <a:cubicBezTo>
                      <a:pt x="27125" y="4123"/>
                      <a:pt x="27649" y="3977"/>
                      <a:pt x="28109" y="3684"/>
                    </a:cubicBezTo>
                    <a:cubicBezTo>
                      <a:pt x="28507" y="3474"/>
                      <a:pt x="28904" y="3223"/>
                      <a:pt x="29260" y="2951"/>
                    </a:cubicBezTo>
                    <a:cubicBezTo>
                      <a:pt x="29679" y="2616"/>
                      <a:pt x="30056" y="2281"/>
                      <a:pt x="30474" y="1967"/>
                    </a:cubicBezTo>
                    <a:cubicBezTo>
                      <a:pt x="30662" y="1800"/>
                      <a:pt x="30851" y="1653"/>
                      <a:pt x="31039" y="1507"/>
                    </a:cubicBezTo>
                    <a:cubicBezTo>
                      <a:pt x="31081" y="1486"/>
                      <a:pt x="31039" y="1444"/>
                      <a:pt x="31018" y="1444"/>
                    </a:cubicBezTo>
                    <a:lnTo>
                      <a:pt x="30978" y="1424"/>
                    </a:lnTo>
                    <a:lnTo>
                      <a:pt x="30978" y="1424"/>
                    </a:lnTo>
                    <a:lnTo>
                      <a:pt x="31081" y="105"/>
                    </a:lnTo>
                    <a:cubicBezTo>
                      <a:pt x="31081" y="63"/>
                      <a:pt x="31039" y="63"/>
                      <a:pt x="31018" y="63"/>
                    </a:cubicBezTo>
                    <a:cubicBezTo>
                      <a:pt x="30935" y="21"/>
                      <a:pt x="30830" y="0"/>
                      <a:pt x="30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-3170850" y="589325"/>
                <a:ext cx="8925" cy="17825"/>
              </a:xfrm>
              <a:custGeom>
                <a:rect b="b" l="l" r="r" t="t"/>
                <a:pathLst>
                  <a:path extrusionOk="0" h="713" w="357">
                    <a:moveTo>
                      <a:pt x="189" y="1"/>
                    </a:moveTo>
                    <a:cubicBezTo>
                      <a:pt x="1" y="189"/>
                      <a:pt x="1" y="503"/>
                      <a:pt x="189" y="712"/>
                    </a:cubicBezTo>
                    <a:cubicBezTo>
                      <a:pt x="357" y="503"/>
                      <a:pt x="357" y="189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-3154625" y="570500"/>
                <a:ext cx="9975" cy="44500"/>
              </a:xfrm>
              <a:custGeom>
                <a:rect b="b" l="l" r="r" t="t"/>
                <a:pathLst>
                  <a:path extrusionOk="0" h="1780" w="399">
                    <a:moveTo>
                      <a:pt x="294" y="0"/>
                    </a:moveTo>
                    <a:lnTo>
                      <a:pt x="294" y="0"/>
                    </a:lnTo>
                    <a:cubicBezTo>
                      <a:pt x="43" y="565"/>
                      <a:pt x="1" y="1193"/>
                      <a:pt x="189" y="1779"/>
                    </a:cubicBezTo>
                    <a:cubicBezTo>
                      <a:pt x="357" y="1214"/>
                      <a:pt x="398" y="586"/>
                      <a:pt x="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-3130550" y="550100"/>
                <a:ext cx="10500" cy="47100"/>
              </a:xfrm>
              <a:custGeom>
                <a:rect b="b" l="l" r="r" t="t"/>
                <a:pathLst>
                  <a:path extrusionOk="0" h="1884" w="420">
                    <a:moveTo>
                      <a:pt x="356" y="0"/>
                    </a:moveTo>
                    <a:cubicBezTo>
                      <a:pt x="63" y="586"/>
                      <a:pt x="1" y="1256"/>
                      <a:pt x="189" y="1884"/>
                    </a:cubicBezTo>
                    <a:cubicBezTo>
                      <a:pt x="377" y="1277"/>
                      <a:pt x="419" y="628"/>
                      <a:pt x="3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3"/>
              <p:cNvSpPr/>
              <p:nvPr/>
            </p:nvSpPr>
            <p:spPr>
              <a:xfrm>
                <a:off x="-3111200" y="541725"/>
                <a:ext cx="8925" cy="32975"/>
              </a:xfrm>
              <a:custGeom>
                <a:rect b="b" l="l" r="r" t="t"/>
                <a:pathLst>
                  <a:path extrusionOk="0" h="1319" w="357">
                    <a:moveTo>
                      <a:pt x="189" y="0"/>
                    </a:moveTo>
                    <a:cubicBezTo>
                      <a:pt x="1" y="419"/>
                      <a:pt x="1" y="900"/>
                      <a:pt x="189" y="1319"/>
                    </a:cubicBezTo>
                    <a:cubicBezTo>
                      <a:pt x="357" y="900"/>
                      <a:pt x="357" y="419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-3076650" y="531250"/>
                <a:ext cx="9450" cy="43450"/>
              </a:xfrm>
              <a:custGeom>
                <a:rect b="b" l="l" r="r" t="t"/>
                <a:pathLst>
                  <a:path extrusionOk="0" h="1738" w="378">
                    <a:moveTo>
                      <a:pt x="210" y="1"/>
                    </a:moveTo>
                    <a:lnTo>
                      <a:pt x="210" y="1"/>
                    </a:lnTo>
                    <a:cubicBezTo>
                      <a:pt x="21" y="566"/>
                      <a:pt x="0" y="1173"/>
                      <a:pt x="147" y="1738"/>
                    </a:cubicBezTo>
                    <a:cubicBezTo>
                      <a:pt x="356" y="1173"/>
                      <a:pt x="377" y="566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-3050500" y="534925"/>
                <a:ext cx="10500" cy="29850"/>
              </a:xfrm>
              <a:custGeom>
                <a:rect b="b" l="l" r="r" t="t"/>
                <a:pathLst>
                  <a:path extrusionOk="0" h="1194" w="420">
                    <a:moveTo>
                      <a:pt x="398" y="0"/>
                    </a:moveTo>
                    <a:lnTo>
                      <a:pt x="398" y="0"/>
                    </a:lnTo>
                    <a:cubicBezTo>
                      <a:pt x="84" y="314"/>
                      <a:pt x="1" y="795"/>
                      <a:pt x="189" y="1193"/>
                    </a:cubicBezTo>
                    <a:cubicBezTo>
                      <a:pt x="357" y="816"/>
                      <a:pt x="419" y="419"/>
                      <a:pt x="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-3020675" y="516075"/>
                <a:ext cx="9450" cy="41900"/>
              </a:xfrm>
              <a:custGeom>
                <a:rect b="b" l="l" r="r" t="t"/>
                <a:pathLst>
                  <a:path extrusionOk="0" h="1676" w="378">
                    <a:moveTo>
                      <a:pt x="189" y="1"/>
                    </a:moveTo>
                    <a:cubicBezTo>
                      <a:pt x="1" y="545"/>
                      <a:pt x="1" y="1131"/>
                      <a:pt x="189" y="1675"/>
                    </a:cubicBezTo>
                    <a:cubicBezTo>
                      <a:pt x="377" y="1131"/>
                      <a:pt x="377" y="545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3"/>
              <p:cNvSpPr/>
              <p:nvPr/>
            </p:nvSpPr>
            <p:spPr>
              <a:xfrm>
                <a:off x="-3000275" y="509275"/>
                <a:ext cx="9450" cy="40850"/>
              </a:xfrm>
              <a:custGeom>
                <a:rect b="b" l="l" r="r" t="t"/>
                <a:pathLst>
                  <a:path extrusionOk="0" h="1634" w="378">
                    <a:moveTo>
                      <a:pt x="127" y="1"/>
                    </a:moveTo>
                    <a:lnTo>
                      <a:pt x="127" y="1"/>
                    </a:lnTo>
                    <a:cubicBezTo>
                      <a:pt x="1" y="545"/>
                      <a:pt x="22" y="1110"/>
                      <a:pt x="189" y="1633"/>
                    </a:cubicBezTo>
                    <a:cubicBezTo>
                      <a:pt x="378" y="1110"/>
                      <a:pt x="357" y="524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3"/>
              <p:cNvSpPr/>
              <p:nvPr/>
            </p:nvSpPr>
            <p:spPr>
              <a:xfrm>
                <a:off x="-2962075" y="505100"/>
                <a:ext cx="8925" cy="38225"/>
              </a:xfrm>
              <a:custGeom>
                <a:rect b="b" l="l" r="r" t="t"/>
                <a:pathLst>
                  <a:path extrusionOk="0" h="1529" w="357">
                    <a:moveTo>
                      <a:pt x="168" y="0"/>
                    </a:moveTo>
                    <a:cubicBezTo>
                      <a:pt x="1" y="482"/>
                      <a:pt x="1" y="1026"/>
                      <a:pt x="168" y="1528"/>
                    </a:cubicBezTo>
                    <a:cubicBezTo>
                      <a:pt x="357" y="1026"/>
                      <a:pt x="357" y="482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3"/>
              <p:cNvSpPr/>
              <p:nvPr/>
            </p:nvSpPr>
            <p:spPr>
              <a:xfrm>
                <a:off x="-2942700" y="497250"/>
                <a:ext cx="9425" cy="40825"/>
              </a:xfrm>
              <a:custGeom>
                <a:rect b="b" l="l" r="r" t="t"/>
                <a:pathLst>
                  <a:path extrusionOk="0" h="1633" w="377">
                    <a:moveTo>
                      <a:pt x="168" y="0"/>
                    </a:moveTo>
                    <a:lnTo>
                      <a:pt x="168" y="0"/>
                    </a:lnTo>
                    <a:cubicBezTo>
                      <a:pt x="0" y="523"/>
                      <a:pt x="21" y="1109"/>
                      <a:pt x="210" y="1633"/>
                    </a:cubicBezTo>
                    <a:cubicBezTo>
                      <a:pt x="377" y="1089"/>
                      <a:pt x="356" y="523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3"/>
              <p:cNvSpPr/>
              <p:nvPr/>
            </p:nvSpPr>
            <p:spPr>
              <a:xfrm>
                <a:off x="-2871550" y="493050"/>
                <a:ext cx="8925" cy="33000"/>
              </a:xfrm>
              <a:custGeom>
                <a:rect b="b" l="l" r="r" t="t"/>
                <a:pathLst>
                  <a:path extrusionOk="0" h="1320" w="357">
                    <a:moveTo>
                      <a:pt x="189" y="1"/>
                    </a:moveTo>
                    <a:cubicBezTo>
                      <a:pt x="1" y="419"/>
                      <a:pt x="1" y="901"/>
                      <a:pt x="189" y="1319"/>
                    </a:cubicBezTo>
                    <a:cubicBezTo>
                      <a:pt x="356" y="901"/>
                      <a:pt x="356" y="419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3"/>
              <p:cNvSpPr/>
              <p:nvPr/>
            </p:nvSpPr>
            <p:spPr>
              <a:xfrm>
                <a:off x="-2843300" y="478400"/>
                <a:ext cx="8925" cy="52875"/>
              </a:xfrm>
              <a:custGeom>
                <a:rect b="b" l="l" r="r" t="t"/>
                <a:pathLst>
                  <a:path extrusionOk="0" h="2115" w="357">
                    <a:moveTo>
                      <a:pt x="189" y="1"/>
                    </a:moveTo>
                    <a:cubicBezTo>
                      <a:pt x="1" y="691"/>
                      <a:pt x="1" y="1424"/>
                      <a:pt x="189" y="2115"/>
                    </a:cubicBezTo>
                    <a:cubicBezTo>
                      <a:pt x="357" y="1424"/>
                      <a:pt x="357" y="691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3"/>
              <p:cNvSpPr/>
              <p:nvPr/>
            </p:nvSpPr>
            <p:spPr>
              <a:xfrm>
                <a:off x="-2812425" y="441775"/>
                <a:ext cx="9975" cy="34050"/>
              </a:xfrm>
              <a:custGeom>
                <a:rect b="b" l="l" r="r" t="t"/>
                <a:pathLst>
                  <a:path extrusionOk="0" h="1362" w="399">
                    <a:moveTo>
                      <a:pt x="252" y="1"/>
                    </a:moveTo>
                    <a:cubicBezTo>
                      <a:pt x="43" y="419"/>
                      <a:pt x="1" y="901"/>
                      <a:pt x="147" y="1361"/>
                    </a:cubicBezTo>
                    <a:cubicBezTo>
                      <a:pt x="356" y="943"/>
                      <a:pt x="398" y="440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3"/>
              <p:cNvSpPr/>
              <p:nvPr/>
            </p:nvSpPr>
            <p:spPr>
              <a:xfrm>
                <a:off x="-2776850" y="394175"/>
                <a:ext cx="9975" cy="36650"/>
              </a:xfrm>
              <a:custGeom>
                <a:rect b="b" l="l" r="r" t="t"/>
                <a:pathLst>
                  <a:path extrusionOk="0" h="1466" w="399">
                    <a:moveTo>
                      <a:pt x="189" y="0"/>
                    </a:moveTo>
                    <a:lnTo>
                      <a:pt x="189" y="0"/>
                    </a:lnTo>
                    <a:cubicBezTo>
                      <a:pt x="1" y="482"/>
                      <a:pt x="43" y="1026"/>
                      <a:pt x="294" y="1465"/>
                    </a:cubicBezTo>
                    <a:cubicBezTo>
                      <a:pt x="399" y="984"/>
                      <a:pt x="357" y="482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3"/>
              <p:cNvSpPr/>
              <p:nvPr/>
            </p:nvSpPr>
            <p:spPr>
              <a:xfrm>
                <a:off x="-2758000" y="386325"/>
                <a:ext cx="9450" cy="27225"/>
              </a:xfrm>
              <a:custGeom>
                <a:rect b="b" l="l" r="r" t="t"/>
                <a:pathLst>
                  <a:path extrusionOk="0" h="1089" w="378">
                    <a:moveTo>
                      <a:pt x="147" y="0"/>
                    </a:moveTo>
                    <a:lnTo>
                      <a:pt x="147" y="0"/>
                    </a:lnTo>
                    <a:cubicBezTo>
                      <a:pt x="21" y="377"/>
                      <a:pt x="0" y="754"/>
                      <a:pt x="251" y="1089"/>
                    </a:cubicBezTo>
                    <a:cubicBezTo>
                      <a:pt x="335" y="691"/>
                      <a:pt x="377" y="335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3"/>
              <p:cNvSpPr/>
              <p:nvPr/>
            </p:nvSpPr>
            <p:spPr>
              <a:xfrm>
                <a:off x="-2714050" y="363300"/>
                <a:ext cx="11000" cy="39275"/>
              </a:xfrm>
              <a:custGeom>
                <a:rect b="b" l="l" r="r" t="t"/>
                <a:pathLst>
                  <a:path extrusionOk="0" h="1571" w="440">
                    <a:moveTo>
                      <a:pt x="231" y="0"/>
                    </a:moveTo>
                    <a:lnTo>
                      <a:pt x="231" y="0"/>
                    </a:lnTo>
                    <a:cubicBezTo>
                      <a:pt x="84" y="503"/>
                      <a:pt x="0" y="1047"/>
                      <a:pt x="0" y="1570"/>
                    </a:cubicBezTo>
                    <a:cubicBezTo>
                      <a:pt x="356" y="1131"/>
                      <a:pt x="440" y="524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3"/>
              <p:cNvSpPr/>
              <p:nvPr/>
            </p:nvSpPr>
            <p:spPr>
              <a:xfrm>
                <a:off x="-2697825" y="362775"/>
                <a:ext cx="11000" cy="32975"/>
              </a:xfrm>
              <a:custGeom>
                <a:rect b="b" l="l" r="r" t="t"/>
                <a:pathLst>
                  <a:path extrusionOk="0" h="1319" w="440">
                    <a:moveTo>
                      <a:pt x="440" y="0"/>
                    </a:moveTo>
                    <a:lnTo>
                      <a:pt x="440" y="0"/>
                    </a:lnTo>
                    <a:cubicBezTo>
                      <a:pt x="84" y="356"/>
                      <a:pt x="0" y="879"/>
                      <a:pt x="210" y="1319"/>
                    </a:cubicBezTo>
                    <a:cubicBezTo>
                      <a:pt x="377" y="900"/>
                      <a:pt x="440" y="461"/>
                      <a:pt x="4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3"/>
              <p:cNvSpPr/>
              <p:nvPr/>
            </p:nvSpPr>
            <p:spPr>
              <a:xfrm>
                <a:off x="-2668525" y="351250"/>
                <a:ext cx="8925" cy="39275"/>
              </a:xfrm>
              <a:custGeom>
                <a:rect b="b" l="l" r="r" t="t"/>
                <a:pathLst>
                  <a:path extrusionOk="0" h="1571" w="357">
                    <a:moveTo>
                      <a:pt x="189" y="1"/>
                    </a:moveTo>
                    <a:cubicBezTo>
                      <a:pt x="0" y="503"/>
                      <a:pt x="0" y="1047"/>
                      <a:pt x="189" y="1571"/>
                    </a:cubicBezTo>
                    <a:cubicBezTo>
                      <a:pt x="356" y="1047"/>
                      <a:pt x="356" y="503"/>
                      <a:pt x="1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3"/>
              <p:cNvSpPr/>
              <p:nvPr/>
            </p:nvSpPr>
            <p:spPr>
              <a:xfrm>
                <a:off x="-2616200" y="340275"/>
                <a:ext cx="11000" cy="30900"/>
              </a:xfrm>
              <a:custGeom>
                <a:rect b="b" l="l" r="r" t="t"/>
                <a:pathLst>
                  <a:path extrusionOk="0" h="1236" w="440">
                    <a:moveTo>
                      <a:pt x="42" y="0"/>
                    </a:moveTo>
                    <a:cubicBezTo>
                      <a:pt x="0" y="419"/>
                      <a:pt x="84" y="859"/>
                      <a:pt x="251" y="1235"/>
                    </a:cubicBezTo>
                    <a:cubicBezTo>
                      <a:pt x="440" y="817"/>
                      <a:pt x="356" y="335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3"/>
              <p:cNvSpPr/>
              <p:nvPr/>
            </p:nvSpPr>
            <p:spPr>
              <a:xfrm>
                <a:off x="-2599975" y="341850"/>
                <a:ext cx="10475" cy="45550"/>
              </a:xfrm>
              <a:custGeom>
                <a:rect b="b" l="l" r="r" t="t"/>
                <a:pathLst>
                  <a:path extrusionOk="0" h="1822" w="419">
                    <a:moveTo>
                      <a:pt x="147" y="0"/>
                    </a:moveTo>
                    <a:lnTo>
                      <a:pt x="147" y="0"/>
                    </a:lnTo>
                    <a:cubicBezTo>
                      <a:pt x="0" y="607"/>
                      <a:pt x="84" y="1256"/>
                      <a:pt x="356" y="1821"/>
                    </a:cubicBezTo>
                    <a:cubicBezTo>
                      <a:pt x="419" y="1193"/>
                      <a:pt x="356" y="586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-2568075" y="345500"/>
                <a:ext cx="12075" cy="41900"/>
              </a:xfrm>
              <a:custGeom>
                <a:rect b="b" l="l" r="r" t="t"/>
                <a:pathLst>
                  <a:path extrusionOk="0" h="1676" w="483">
                    <a:moveTo>
                      <a:pt x="273" y="1"/>
                    </a:moveTo>
                    <a:lnTo>
                      <a:pt x="273" y="1"/>
                    </a:lnTo>
                    <a:cubicBezTo>
                      <a:pt x="126" y="566"/>
                      <a:pt x="1" y="1110"/>
                      <a:pt x="168" y="1675"/>
                    </a:cubicBezTo>
                    <a:cubicBezTo>
                      <a:pt x="357" y="1131"/>
                      <a:pt x="482" y="566"/>
                      <a:pt x="2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3"/>
              <p:cNvSpPr/>
              <p:nvPr/>
            </p:nvSpPr>
            <p:spPr>
              <a:xfrm>
                <a:off x="-2532500" y="325100"/>
                <a:ext cx="9450" cy="34025"/>
              </a:xfrm>
              <a:custGeom>
                <a:rect b="b" l="l" r="r" t="t"/>
                <a:pathLst>
                  <a:path extrusionOk="0" h="1361" w="378">
                    <a:moveTo>
                      <a:pt x="210" y="0"/>
                    </a:moveTo>
                    <a:lnTo>
                      <a:pt x="210" y="0"/>
                    </a:lnTo>
                    <a:cubicBezTo>
                      <a:pt x="22" y="440"/>
                      <a:pt x="1" y="921"/>
                      <a:pt x="147" y="1361"/>
                    </a:cubicBezTo>
                    <a:cubicBezTo>
                      <a:pt x="357" y="942"/>
                      <a:pt x="378" y="440"/>
                      <a:pt x="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3"/>
              <p:cNvSpPr/>
              <p:nvPr/>
            </p:nvSpPr>
            <p:spPr>
              <a:xfrm>
                <a:off x="-2493775" y="312025"/>
                <a:ext cx="8925" cy="29850"/>
              </a:xfrm>
              <a:custGeom>
                <a:rect b="b" l="l" r="r" t="t"/>
                <a:pathLst>
                  <a:path extrusionOk="0" h="1194" w="357">
                    <a:moveTo>
                      <a:pt x="168" y="0"/>
                    </a:moveTo>
                    <a:cubicBezTo>
                      <a:pt x="1" y="377"/>
                      <a:pt x="1" y="796"/>
                      <a:pt x="168" y="1193"/>
                    </a:cubicBezTo>
                    <a:cubicBezTo>
                      <a:pt x="357" y="796"/>
                      <a:pt x="357" y="377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3"/>
              <p:cNvSpPr/>
              <p:nvPr/>
            </p:nvSpPr>
            <p:spPr>
              <a:xfrm>
                <a:off x="-3211650" y="586725"/>
                <a:ext cx="10500" cy="18850"/>
              </a:xfrm>
              <a:custGeom>
                <a:rect b="b" l="l" r="r" t="t"/>
                <a:pathLst>
                  <a:path extrusionOk="0" h="754" w="420">
                    <a:moveTo>
                      <a:pt x="147" y="0"/>
                    </a:moveTo>
                    <a:lnTo>
                      <a:pt x="147" y="0"/>
                    </a:lnTo>
                    <a:cubicBezTo>
                      <a:pt x="0" y="251"/>
                      <a:pt x="84" y="565"/>
                      <a:pt x="294" y="754"/>
                    </a:cubicBezTo>
                    <a:cubicBezTo>
                      <a:pt x="419" y="502"/>
                      <a:pt x="356" y="189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3"/>
              <p:cNvSpPr/>
              <p:nvPr/>
            </p:nvSpPr>
            <p:spPr>
              <a:xfrm>
                <a:off x="-4006975" y="172325"/>
                <a:ext cx="1533125" cy="420700"/>
              </a:xfrm>
              <a:custGeom>
                <a:rect b="b" l="l" r="r" t="t"/>
                <a:pathLst>
                  <a:path extrusionOk="0" h="16828" w="61325">
                    <a:moveTo>
                      <a:pt x="37925" y="0"/>
                    </a:moveTo>
                    <a:lnTo>
                      <a:pt x="1" y="10674"/>
                    </a:lnTo>
                    <a:cubicBezTo>
                      <a:pt x="4542" y="10716"/>
                      <a:pt x="16514" y="11469"/>
                      <a:pt x="30683" y="16827"/>
                    </a:cubicBezTo>
                    <a:cubicBezTo>
                      <a:pt x="31876" y="16534"/>
                      <a:pt x="32944" y="16011"/>
                      <a:pt x="34116" y="15655"/>
                    </a:cubicBezTo>
                    <a:cubicBezTo>
                      <a:pt x="35560" y="15216"/>
                      <a:pt x="36774" y="14420"/>
                      <a:pt x="38134" y="13897"/>
                    </a:cubicBezTo>
                    <a:cubicBezTo>
                      <a:pt x="39055" y="13520"/>
                      <a:pt x="40018" y="13207"/>
                      <a:pt x="41002" y="12997"/>
                    </a:cubicBezTo>
                    <a:cubicBezTo>
                      <a:pt x="41281" y="12948"/>
                      <a:pt x="41536" y="12932"/>
                      <a:pt x="41787" y="12932"/>
                    </a:cubicBezTo>
                    <a:cubicBezTo>
                      <a:pt x="42288" y="12932"/>
                      <a:pt x="42767" y="12997"/>
                      <a:pt x="43367" y="12997"/>
                    </a:cubicBezTo>
                    <a:cubicBezTo>
                      <a:pt x="45104" y="12997"/>
                      <a:pt x="48076" y="12537"/>
                      <a:pt x="48159" y="10276"/>
                    </a:cubicBezTo>
                    <a:cubicBezTo>
                      <a:pt x="48138" y="9921"/>
                      <a:pt x="48264" y="9586"/>
                      <a:pt x="48494" y="9314"/>
                    </a:cubicBezTo>
                    <a:cubicBezTo>
                      <a:pt x="48829" y="8853"/>
                      <a:pt x="49583" y="8602"/>
                      <a:pt x="50064" y="8351"/>
                    </a:cubicBezTo>
                    <a:cubicBezTo>
                      <a:pt x="52722" y="6949"/>
                      <a:pt x="52345" y="7242"/>
                      <a:pt x="53455" y="6823"/>
                    </a:cubicBezTo>
                    <a:cubicBezTo>
                      <a:pt x="54627" y="6404"/>
                      <a:pt x="56217" y="6404"/>
                      <a:pt x="57452" y="6342"/>
                    </a:cubicBezTo>
                    <a:cubicBezTo>
                      <a:pt x="58143" y="6300"/>
                      <a:pt x="58666" y="6279"/>
                      <a:pt x="59294" y="5923"/>
                    </a:cubicBezTo>
                    <a:cubicBezTo>
                      <a:pt x="59817" y="5630"/>
                      <a:pt x="60654" y="5170"/>
                      <a:pt x="61324" y="4835"/>
                    </a:cubicBezTo>
                    <a:cubicBezTo>
                      <a:pt x="59524" y="4332"/>
                      <a:pt x="44748" y="209"/>
                      <a:pt x="379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3"/>
              <p:cNvSpPr/>
              <p:nvPr/>
            </p:nvSpPr>
            <p:spPr>
              <a:xfrm>
                <a:off x="-4011150" y="170700"/>
                <a:ext cx="1540425" cy="423900"/>
              </a:xfrm>
              <a:custGeom>
                <a:rect b="b" l="l" r="r" t="t"/>
                <a:pathLst>
                  <a:path extrusionOk="0" h="16956" w="61617">
                    <a:moveTo>
                      <a:pt x="38435" y="146"/>
                    </a:moveTo>
                    <a:cubicBezTo>
                      <a:pt x="38617" y="146"/>
                      <a:pt x="38796" y="162"/>
                      <a:pt x="38971" y="191"/>
                    </a:cubicBezTo>
                    <a:cubicBezTo>
                      <a:pt x="40457" y="295"/>
                      <a:pt x="41922" y="505"/>
                      <a:pt x="43387" y="756"/>
                    </a:cubicBezTo>
                    <a:cubicBezTo>
                      <a:pt x="46778" y="1321"/>
                      <a:pt x="50147" y="2074"/>
                      <a:pt x="53496" y="2891"/>
                    </a:cubicBezTo>
                    <a:cubicBezTo>
                      <a:pt x="55882" y="3477"/>
                      <a:pt x="58268" y="4104"/>
                      <a:pt x="60633" y="4753"/>
                    </a:cubicBezTo>
                    <a:lnTo>
                      <a:pt x="61262" y="4933"/>
                    </a:lnTo>
                    <a:lnTo>
                      <a:pt x="61262" y="4933"/>
                    </a:lnTo>
                    <a:cubicBezTo>
                      <a:pt x="60812" y="5169"/>
                      <a:pt x="60347" y="5422"/>
                      <a:pt x="59900" y="5674"/>
                    </a:cubicBezTo>
                    <a:cubicBezTo>
                      <a:pt x="59419" y="5988"/>
                      <a:pt x="58875" y="6218"/>
                      <a:pt x="58310" y="6323"/>
                    </a:cubicBezTo>
                    <a:cubicBezTo>
                      <a:pt x="57242" y="6469"/>
                      <a:pt x="56154" y="6407"/>
                      <a:pt x="55066" y="6532"/>
                    </a:cubicBezTo>
                    <a:cubicBezTo>
                      <a:pt x="54019" y="6679"/>
                      <a:pt x="52994" y="6993"/>
                      <a:pt x="52031" y="7432"/>
                    </a:cubicBezTo>
                    <a:cubicBezTo>
                      <a:pt x="51236" y="7809"/>
                      <a:pt x="50503" y="8248"/>
                      <a:pt x="49708" y="8604"/>
                    </a:cubicBezTo>
                    <a:cubicBezTo>
                      <a:pt x="49289" y="8772"/>
                      <a:pt x="48892" y="9002"/>
                      <a:pt x="48578" y="9337"/>
                    </a:cubicBezTo>
                    <a:cubicBezTo>
                      <a:pt x="48326" y="9630"/>
                      <a:pt x="48180" y="9986"/>
                      <a:pt x="48180" y="10383"/>
                    </a:cubicBezTo>
                    <a:cubicBezTo>
                      <a:pt x="48054" y="12120"/>
                      <a:pt x="46296" y="12769"/>
                      <a:pt x="44789" y="12958"/>
                    </a:cubicBezTo>
                    <a:cubicBezTo>
                      <a:pt x="44413" y="12999"/>
                      <a:pt x="44015" y="13041"/>
                      <a:pt x="43617" y="13041"/>
                    </a:cubicBezTo>
                    <a:cubicBezTo>
                      <a:pt x="43094" y="13041"/>
                      <a:pt x="42571" y="12969"/>
                      <a:pt x="42048" y="12969"/>
                    </a:cubicBezTo>
                    <a:cubicBezTo>
                      <a:pt x="41943" y="12969"/>
                      <a:pt x="41838" y="12972"/>
                      <a:pt x="41734" y="12979"/>
                    </a:cubicBezTo>
                    <a:cubicBezTo>
                      <a:pt x="40554" y="13019"/>
                      <a:pt x="39395" y="13494"/>
                      <a:pt x="38313" y="13924"/>
                    </a:cubicBezTo>
                    <a:lnTo>
                      <a:pt x="38313" y="13924"/>
                    </a:lnTo>
                    <a:cubicBezTo>
                      <a:pt x="38312" y="13924"/>
                      <a:pt x="38311" y="13924"/>
                      <a:pt x="38310" y="13924"/>
                    </a:cubicBezTo>
                    <a:cubicBezTo>
                      <a:pt x="38276" y="13924"/>
                      <a:pt x="38241" y="13930"/>
                      <a:pt x="38217" y="13941"/>
                    </a:cubicBezTo>
                    <a:cubicBezTo>
                      <a:pt x="37527" y="14192"/>
                      <a:pt x="36857" y="14548"/>
                      <a:pt x="36166" y="14883"/>
                    </a:cubicBezTo>
                    <a:cubicBezTo>
                      <a:pt x="35434" y="15239"/>
                      <a:pt x="34659" y="15532"/>
                      <a:pt x="33885" y="15783"/>
                    </a:cubicBezTo>
                    <a:cubicBezTo>
                      <a:pt x="33132" y="16034"/>
                      <a:pt x="32399" y="16348"/>
                      <a:pt x="31646" y="16599"/>
                    </a:cubicBezTo>
                    <a:cubicBezTo>
                      <a:pt x="31457" y="16683"/>
                      <a:pt x="31227" y="16746"/>
                      <a:pt x="31018" y="16809"/>
                    </a:cubicBezTo>
                    <a:cubicBezTo>
                      <a:pt x="30788" y="16809"/>
                      <a:pt x="30557" y="16746"/>
                      <a:pt x="30369" y="16641"/>
                    </a:cubicBezTo>
                    <a:cubicBezTo>
                      <a:pt x="29950" y="16495"/>
                      <a:pt x="29532" y="16348"/>
                      <a:pt x="29113" y="16202"/>
                    </a:cubicBezTo>
                    <a:cubicBezTo>
                      <a:pt x="26057" y="15113"/>
                      <a:pt x="22960" y="14171"/>
                      <a:pt x="19800" y="13397"/>
                    </a:cubicBezTo>
                    <a:cubicBezTo>
                      <a:pt x="15007" y="12183"/>
                      <a:pt x="10130" y="11367"/>
                      <a:pt x="5191" y="10948"/>
                    </a:cubicBezTo>
                    <a:cubicBezTo>
                      <a:pt x="3656" y="10812"/>
                      <a:pt x="2104" y="10731"/>
                      <a:pt x="567" y="10703"/>
                    </a:cubicBezTo>
                    <a:lnTo>
                      <a:pt x="567" y="10703"/>
                    </a:lnTo>
                    <a:lnTo>
                      <a:pt x="2093" y="10279"/>
                    </a:lnTo>
                    <a:lnTo>
                      <a:pt x="7033" y="8876"/>
                    </a:lnTo>
                    <a:lnTo>
                      <a:pt x="13877" y="6951"/>
                    </a:lnTo>
                    <a:lnTo>
                      <a:pt x="21516" y="4816"/>
                    </a:lnTo>
                    <a:lnTo>
                      <a:pt x="28799" y="2765"/>
                    </a:lnTo>
                    <a:lnTo>
                      <a:pt x="34597" y="1112"/>
                    </a:lnTo>
                    <a:lnTo>
                      <a:pt x="37799" y="212"/>
                    </a:lnTo>
                    <a:cubicBezTo>
                      <a:pt x="38012" y="167"/>
                      <a:pt x="38225" y="146"/>
                      <a:pt x="38435" y="146"/>
                    </a:cubicBezTo>
                    <a:close/>
                    <a:moveTo>
                      <a:pt x="38409" y="0"/>
                    </a:moveTo>
                    <a:cubicBezTo>
                      <a:pt x="38277" y="0"/>
                      <a:pt x="38144" y="7"/>
                      <a:pt x="38008" y="23"/>
                    </a:cubicBezTo>
                    <a:cubicBezTo>
                      <a:pt x="37778" y="65"/>
                      <a:pt x="37527" y="149"/>
                      <a:pt x="37297" y="212"/>
                    </a:cubicBezTo>
                    <a:lnTo>
                      <a:pt x="35706" y="651"/>
                    </a:lnTo>
                    <a:lnTo>
                      <a:pt x="30474" y="2137"/>
                    </a:lnTo>
                    <a:lnTo>
                      <a:pt x="23462" y="4104"/>
                    </a:lnTo>
                    <a:lnTo>
                      <a:pt x="15760" y="6281"/>
                    </a:lnTo>
                    <a:lnTo>
                      <a:pt x="8560" y="8311"/>
                    </a:lnTo>
                    <a:lnTo>
                      <a:pt x="2993" y="9881"/>
                    </a:lnTo>
                    <a:lnTo>
                      <a:pt x="230" y="10655"/>
                    </a:lnTo>
                    <a:lnTo>
                      <a:pt x="126" y="10697"/>
                    </a:lnTo>
                    <a:cubicBezTo>
                      <a:pt x="0" y="10718"/>
                      <a:pt x="21" y="10781"/>
                      <a:pt x="126" y="10781"/>
                    </a:cubicBezTo>
                    <a:cubicBezTo>
                      <a:pt x="154" y="10781"/>
                      <a:pt x="182" y="10782"/>
                      <a:pt x="210" y="10782"/>
                    </a:cubicBezTo>
                    <a:lnTo>
                      <a:pt x="210" y="10782"/>
                    </a:lnTo>
                    <a:lnTo>
                      <a:pt x="210" y="10802"/>
                    </a:lnTo>
                    <a:lnTo>
                      <a:pt x="275" y="10784"/>
                    </a:lnTo>
                    <a:lnTo>
                      <a:pt x="275" y="10784"/>
                    </a:lnTo>
                    <a:cubicBezTo>
                      <a:pt x="3868" y="10853"/>
                      <a:pt x="7479" y="11186"/>
                      <a:pt x="11030" y="11744"/>
                    </a:cubicBezTo>
                    <a:cubicBezTo>
                      <a:pt x="16974" y="12665"/>
                      <a:pt x="22813" y="14130"/>
                      <a:pt x="28485" y="16118"/>
                    </a:cubicBezTo>
                    <a:lnTo>
                      <a:pt x="29846" y="16599"/>
                    </a:lnTo>
                    <a:lnTo>
                      <a:pt x="30536" y="16871"/>
                    </a:lnTo>
                    <a:cubicBezTo>
                      <a:pt x="30641" y="16913"/>
                      <a:pt x="30767" y="16955"/>
                      <a:pt x="30892" y="16955"/>
                    </a:cubicBezTo>
                    <a:cubicBezTo>
                      <a:pt x="31332" y="16871"/>
                      <a:pt x="31750" y="16725"/>
                      <a:pt x="32169" y="16557"/>
                    </a:cubicBezTo>
                    <a:cubicBezTo>
                      <a:pt x="32608" y="16390"/>
                      <a:pt x="33048" y="16223"/>
                      <a:pt x="33487" y="16055"/>
                    </a:cubicBezTo>
                    <a:cubicBezTo>
                      <a:pt x="34304" y="15762"/>
                      <a:pt x="35099" y="15532"/>
                      <a:pt x="35894" y="15155"/>
                    </a:cubicBezTo>
                    <a:cubicBezTo>
                      <a:pt x="36711" y="14778"/>
                      <a:pt x="37506" y="14339"/>
                      <a:pt x="38364" y="14004"/>
                    </a:cubicBezTo>
                    <a:cubicBezTo>
                      <a:pt x="38368" y="14002"/>
                      <a:pt x="38373" y="14001"/>
                      <a:pt x="38376" y="13999"/>
                    </a:cubicBezTo>
                    <a:lnTo>
                      <a:pt x="38376" y="13999"/>
                    </a:lnTo>
                    <a:cubicBezTo>
                      <a:pt x="39482" y="13561"/>
                      <a:pt x="40692" y="13062"/>
                      <a:pt x="41880" y="13041"/>
                    </a:cubicBezTo>
                    <a:cubicBezTo>
                      <a:pt x="42480" y="13041"/>
                      <a:pt x="43080" y="13088"/>
                      <a:pt x="43680" y="13088"/>
                    </a:cubicBezTo>
                    <a:cubicBezTo>
                      <a:pt x="43980" y="13088"/>
                      <a:pt x="44280" y="13076"/>
                      <a:pt x="44580" y="13041"/>
                    </a:cubicBezTo>
                    <a:cubicBezTo>
                      <a:pt x="45857" y="12916"/>
                      <a:pt x="47531" y="12518"/>
                      <a:pt x="48180" y="11262"/>
                    </a:cubicBezTo>
                    <a:cubicBezTo>
                      <a:pt x="48347" y="10948"/>
                      <a:pt x="48431" y="10572"/>
                      <a:pt x="48452" y="10216"/>
                    </a:cubicBezTo>
                    <a:cubicBezTo>
                      <a:pt x="48473" y="9714"/>
                      <a:pt x="48745" y="9274"/>
                      <a:pt x="49185" y="9023"/>
                    </a:cubicBezTo>
                    <a:cubicBezTo>
                      <a:pt x="49603" y="8730"/>
                      <a:pt x="50084" y="8562"/>
                      <a:pt x="50524" y="8332"/>
                    </a:cubicBezTo>
                    <a:cubicBezTo>
                      <a:pt x="50964" y="8102"/>
                      <a:pt x="51361" y="7893"/>
                      <a:pt x="51780" y="7683"/>
                    </a:cubicBezTo>
                    <a:cubicBezTo>
                      <a:pt x="52743" y="7181"/>
                      <a:pt x="53768" y="6825"/>
                      <a:pt x="54835" y="6637"/>
                    </a:cubicBezTo>
                    <a:cubicBezTo>
                      <a:pt x="56049" y="6449"/>
                      <a:pt x="57305" y="6553"/>
                      <a:pt x="58498" y="6344"/>
                    </a:cubicBezTo>
                    <a:cubicBezTo>
                      <a:pt x="59000" y="6239"/>
                      <a:pt x="59461" y="6051"/>
                      <a:pt x="59900" y="5800"/>
                    </a:cubicBezTo>
                    <a:cubicBezTo>
                      <a:pt x="60445" y="5486"/>
                      <a:pt x="60989" y="5193"/>
                      <a:pt x="61554" y="4900"/>
                    </a:cubicBezTo>
                    <a:cubicBezTo>
                      <a:pt x="61617" y="4879"/>
                      <a:pt x="61596" y="4837"/>
                      <a:pt x="61554" y="4837"/>
                    </a:cubicBezTo>
                    <a:cubicBezTo>
                      <a:pt x="59649" y="4293"/>
                      <a:pt x="57724" y="3791"/>
                      <a:pt x="55798" y="3288"/>
                    </a:cubicBezTo>
                    <a:cubicBezTo>
                      <a:pt x="52533" y="2472"/>
                      <a:pt x="49247" y="1698"/>
                      <a:pt x="45940" y="1049"/>
                    </a:cubicBezTo>
                    <a:cubicBezTo>
                      <a:pt x="44350" y="735"/>
                      <a:pt x="42759" y="463"/>
                      <a:pt x="41169" y="274"/>
                    </a:cubicBezTo>
                    <a:cubicBezTo>
                      <a:pt x="40457" y="170"/>
                      <a:pt x="39766" y="107"/>
                      <a:pt x="39055" y="44"/>
                    </a:cubicBezTo>
                    <a:cubicBezTo>
                      <a:pt x="38835" y="18"/>
                      <a:pt x="38623" y="0"/>
                      <a:pt x="38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3"/>
              <p:cNvSpPr/>
              <p:nvPr/>
            </p:nvSpPr>
            <p:spPr>
              <a:xfrm>
                <a:off x="-3456000" y="222550"/>
                <a:ext cx="469725" cy="191725"/>
              </a:xfrm>
              <a:custGeom>
                <a:rect b="b" l="l" r="r" t="t"/>
                <a:pathLst>
                  <a:path extrusionOk="0" h="7669" w="18789">
                    <a:moveTo>
                      <a:pt x="12788" y="0"/>
                    </a:moveTo>
                    <a:cubicBezTo>
                      <a:pt x="12098" y="0"/>
                      <a:pt x="11972" y="712"/>
                      <a:pt x="11805" y="1214"/>
                    </a:cubicBezTo>
                    <a:cubicBezTo>
                      <a:pt x="11471" y="842"/>
                      <a:pt x="10902" y="329"/>
                      <a:pt x="10506" y="329"/>
                    </a:cubicBezTo>
                    <a:cubicBezTo>
                      <a:pt x="10256" y="329"/>
                      <a:pt x="10076" y="534"/>
                      <a:pt x="10068" y="1110"/>
                    </a:cubicBezTo>
                    <a:cubicBezTo>
                      <a:pt x="9718" y="876"/>
                      <a:pt x="9289" y="286"/>
                      <a:pt x="8791" y="286"/>
                    </a:cubicBezTo>
                    <a:cubicBezTo>
                      <a:pt x="8663" y="286"/>
                      <a:pt x="8530" y="325"/>
                      <a:pt x="8393" y="419"/>
                    </a:cubicBezTo>
                    <a:cubicBezTo>
                      <a:pt x="7765" y="838"/>
                      <a:pt x="8540" y="1758"/>
                      <a:pt x="8351" y="2282"/>
                    </a:cubicBezTo>
                    <a:cubicBezTo>
                      <a:pt x="8026" y="2145"/>
                      <a:pt x="7658" y="1657"/>
                      <a:pt x="7271" y="1657"/>
                    </a:cubicBezTo>
                    <a:cubicBezTo>
                      <a:pt x="7186" y="1657"/>
                      <a:pt x="7099" y="1681"/>
                      <a:pt x="7012" y="1737"/>
                    </a:cubicBezTo>
                    <a:cubicBezTo>
                      <a:pt x="6572" y="2030"/>
                      <a:pt x="6928" y="2700"/>
                      <a:pt x="6928" y="3098"/>
                    </a:cubicBezTo>
                    <a:cubicBezTo>
                      <a:pt x="6623" y="2926"/>
                      <a:pt x="5972" y="2304"/>
                      <a:pt x="5542" y="2304"/>
                    </a:cubicBezTo>
                    <a:cubicBezTo>
                      <a:pt x="5499" y="2304"/>
                      <a:pt x="5459" y="2310"/>
                      <a:pt x="5421" y="2323"/>
                    </a:cubicBezTo>
                    <a:cubicBezTo>
                      <a:pt x="4940" y="2470"/>
                      <a:pt x="5191" y="3035"/>
                      <a:pt x="5254" y="3454"/>
                    </a:cubicBezTo>
                    <a:cubicBezTo>
                      <a:pt x="4621" y="3394"/>
                      <a:pt x="4157" y="2756"/>
                      <a:pt x="3525" y="2756"/>
                    </a:cubicBezTo>
                    <a:cubicBezTo>
                      <a:pt x="3488" y="2756"/>
                      <a:pt x="3450" y="2758"/>
                      <a:pt x="3412" y="2763"/>
                    </a:cubicBezTo>
                    <a:cubicBezTo>
                      <a:pt x="2658" y="2847"/>
                      <a:pt x="2805" y="3496"/>
                      <a:pt x="2763" y="4102"/>
                    </a:cubicBezTo>
                    <a:cubicBezTo>
                      <a:pt x="2539" y="3838"/>
                      <a:pt x="2216" y="3138"/>
                      <a:pt x="1795" y="3138"/>
                    </a:cubicBezTo>
                    <a:cubicBezTo>
                      <a:pt x="1783" y="3138"/>
                      <a:pt x="1771" y="3139"/>
                      <a:pt x="1759" y="3140"/>
                    </a:cubicBezTo>
                    <a:cubicBezTo>
                      <a:pt x="1131" y="3182"/>
                      <a:pt x="1256" y="4040"/>
                      <a:pt x="1507" y="4375"/>
                    </a:cubicBezTo>
                    <a:cubicBezTo>
                      <a:pt x="1089" y="4542"/>
                      <a:pt x="775" y="4312"/>
                      <a:pt x="649" y="4919"/>
                    </a:cubicBezTo>
                    <a:cubicBezTo>
                      <a:pt x="592" y="5261"/>
                      <a:pt x="691" y="5690"/>
                      <a:pt x="1054" y="5734"/>
                    </a:cubicBezTo>
                    <a:lnTo>
                      <a:pt x="1054" y="5734"/>
                    </a:lnTo>
                    <a:cubicBezTo>
                      <a:pt x="663" y="5746"/>
                      <a:pt x="0" y="5904"/>
                      <a:pt x="0" y="6300"/>
                    </a:cubicBezTo>
                    <a:cubicBezTo>
                      <a:pt x="0" y="6670"/>
                      <a:pt x="669" y="7039"/>
                      <a:pt x="1016" y="7039"/>
                    </a:cubicBezTo>
                    <a:cubicBezTo>
                      <a:pt x="1042" y="7039"/>
                      <a:pt x="1067" y="7037"/>
                      <a:pt x="1089" y="7033"/>
                    </a:cubicBezTo>
                    <a:cubicBezTo>
                      <a:pt x="2177" y="7347"/>
                      <a:pt x="3265" y="7535"/>
                      <a:pt x="4396" y="7640"/>
                    </a:cubicBezTo>
                    <a:cubicBezTo>
                      <a:pt x="4527" y="7658"/>
                      <a:pt x="4659" y="7669"/>
                      <a:pt x="4789" y="7669"/>
                    </a:cubicBezTo>
                    <a:cubicBezTo>
                      <a:pt x="4948" y="7669"/>
                      <a:pt x="5104" y="7653"/>
                      <a:pt x="5254" y="7619"/>
                    </a:cubicBezTo>
                    <a:cubicBezTo>
                      <a:pt x="5442" y="7556"/>
                      <a:pt x="5630" y="7326"/>
                      <a:pt x="5777" y="7305"/>
                    </a:cubicBezTo>
                    <a:cubicBezTo>
                      <a:pt x="5821" y="7294"/>
                      <a:pt x="5868" y="7289"/>
                      <a:pt x="5916" y="7289"/>
                    </a:cubicBezTo>
                    <a:cubicBezTo>
                      <a:pt x="6232" y="7289"/>
                      <a:pt x="6619" y="7496"/>
                      <a:pt x="6928" y="7514"/>
                    </a:cubicBezTo>
                    <a:cubicBezTo>
                      <a:pt x="6953" y="7515"/>
                      <a:pt x="6978" y="7516"/>
                      <a:pt x="7003" y="7516"/>
                    </a:cubicBezTo>
                    <a:cubicBezTo>
                      <a:pt x="7476" y="7516"/>
                      <a:pt x="7909" y="7329"/>
                      <a:pt x="8247" y="6991"/>
                    </a:cubicBezTo>
                    <a:lnTo>
                      <a:pt x="8247" y="6991"/>
                    </a:lnTo>
                    <a:cubicBezTo>
                      <a:pt x="8142" y="7095"/>
                      <a:pt x="8895" y="7619"/>
                      <a:pt x="9042" y="7619"/>
                    </a:cubicBezTo>
                    <a:cubicBezTo>
                      <a:pt x="9377" y="7598"/>
                      <a:pt x="9733" y="7200"/>
                      <a:pt x="9795" y="6886"/>
                    </a:cubicBezTo>
                    <a:cubicBezTo>
                      <a:pt x="9795" y="7074"/>
                      <a:pt x="9858" y="7263"/>
                      <a:pt x="9963" y="7409"/>
                    </a:cubicBezTo>
                    <a:cubicBezTo>
                      <a:pt x="10060" y="7522"/>
                      <a:pt x="10194" y="7598"/>
                      <a:pt x="10336" y="7598"/>
                    </a:cubicBezTo>
                    <a:cubicBezTo>
                      <a:pt x="10379" y="7598"/>
                      <a:pt x="10422" y="7591"/>
                      <a:pt x="10465" y="7577"/>
                    </a:cubicBezTo>
                    <a:cubicBezTo>
                      <a:pt x="10629" y="7540"/>
                      <a:pt x="10729" y="7378"/>
                      <a:pt x="10712" y="7212"/>
                    </a:cubicBezTo>
                    <a:lnTo>
                      <a:pt x="10712" y="7212"/>
                    </a:lnTo>
                    <a:cubicBezTo>
                      <a:pt x="10747" y="7332"/>
                      <a:pt x="10825" y="7445"/>
                      <a:pt x="10947" y="7514"/>
                    </a:cubicBezTo>
                    <a:cubicBezTo>
                      <a:pt x="11050" y="7566"/>
                      <a:pt x="11182" y="7603"/>
                      <a:pt x="11307" y="7603"/>
                    </a:cubicBezTo>
                    <a:cubicBezTo>
                      <a:pt x="11334" y="7603"/>
                      <a:pt x="11360" y="7601"/>
                      <a:pt x="11386" y="7598"/>
                    </a:cubicBezTo>
                    <a:cubicBezTo>
                      <a:pt x="11470" y="7598"/>
                      <a:pt x="11553" y="7577"/>
                      <a:pt x="11616" y="7514"/>
                    </a:cubicBezTo>
                    <a:cubicBezTo>
                      <a:pt x="11637" y="7451"/>
                      <a:pt x="11658" y="7409"/>
                      <a:pt x="11658" y="7347"/>
                    </a:cubicBezTo>
                    <a:cubicBezTo>
                      <a:pt x="11658" y="7256"/>
                      <a:pt x="11647" y="7166"/>
                      <a:pt x="11634" y="7084"/>
                    </a:cubicBezTo>
                    <a:lnTo>
                      <a:pt x="11634" y="7084"/>
                    </a:lnTo>
                    <a:cubicBezTo>
                      <a:pt x="11673" y="7188"/>
                      <a:pt x="11774" y="7267"/>
                      <a:pt x="11888" y="7284"/>
                    </a:cubicBezTo>
                    <a:cubicBezTo>
                      <a:pt x="11908" y="7286"/>
                      <a:pt x="11926" y="7287"/>
                      <a:pt x="11943" y="7287"/>
                    </a:cubicBezTo>
                    <a:cubicBezTo>
                      <a:pt x="12228" y="7287"/>
                      <a:pt x="12270" y="6976"/>
                      <a:pt x="12349" y="6740"/>
                    </a:cubicBezTo>
                    <a:cubicBezTo>
                      <a:pt x="12433" y="7012"/>
                      <a:pt x="12642" y="7263"/>
                      <a:pt x="12914" y="7367"/>
                    </a:cubicBezTo>
                    <a:cubicBezTo>
                      <a:pt x="12992" y="7404"/>
                      <a:pt x="13074" y="7421"/>
                      <a:pt x="13155" y="7421"/>
                    </a:cubicBezTo>
                    <a:cubicBezTo>
                      <a:pt x="13355" y="7421"/>
                      <a:pt x="13548" y="7316"/>
                      <a:pt x="13667" y="7137"/>
                    </a:cubicBezTo>
                    <a:cubicBezTo>
                      <a:pt x="13772" y="7326"/>
                      <a:pt x="13960" y="7430"/>
                      <a:pt x="14191" y="7430"/>
                    </a:cubicBezTo>
                    <a:cubicBezTo>
                      <a:pt x="14463" y="7409"/>
                      <a:pt x="14986" y="7116"/>
                      <a:pt x="15007" y="6844"/>
                    </a:cubicBezTo>
                    <a:cubicBezTo>
                      <a:pt x="15225" y="7016"/>
                      <a:pt x="15570" y="7256"/>
                      <a:pt x="15888" y="7256"/>
                    </a:cubicBezTo>
                    <a:cubicBezTo>
                      <a:pt x="15997" y="7256"/>
                      <a:pt x="16103" y="7228"/>
                      <a:pt x="16200" y="7158"/>
                    </a:cubicBezTo>
                    <a:cubicBezTo>
                      <a:pt x="16472" y="6949"/>
                      <a:pt x="16242" y="6614"/>
                      <a:pt x="16451" y="6384"/>
                    </a:cubicBezTo>
                    <a:lnTo>
                      <a:pt x="16451" y="6384"/>
                    </a:lnTo>
                    <a:cubicBezTo>
                      <a:pt x="16674" y="6700"/>
                      <a:pt x="17113" y="7116"/>
                      <a:pt x="17531" y="7116"/>
                    </a:cubicBezTo>
                    <a:cubicBezTo>
                      <a:pt x="17583" y="7116"/>
                      <a:pt x="17635" y="7109"/>
                      <a:pt x="17686" y="7095"/>
                    </a:cubicBezTo>
                    <a:cubicBezTo>
                      <a:pt x="18068" y="6995"/>
                      <a:pt x="17754" y="6255"/>
                      <a:pt x="17878" y="6255"/>
                    </a:cubicBezTo>
                    <a:cubicBezTo>
                      <a:pt x="17883" y="6255"/>
                      <a:pt x="17889" y="6256"/>
                      <a:pt x="17895" y="6258"/>
                    </a:cubicBezTo>
                    <a:cubicBezTo>
                      <a:pt x="17918" y="6263"/>
                      <a:pt x="17975" y="6268"/>
                      <a:pt x="18049" y="6268"/>
                    </a:cubicBezTo>
                    <a:cubicBezTo>
                      <a:pt x="18312" y="6268"/>
                      <a:pt x="18789" y="6197"/>
                      <a:pt x="18690" y="5756"/>
                    </a:cubicBezTo>
                    <a:cubicBezTo>
                      <a:pt x="18565" y="5358"/>
                      <a:pt x="18188" y="5065"/>
                      <a:pt x="17770" y="5065"/>
                    </a:cubicBezTo>
                    <a:cubicBezTo>
                      <a:pt x="18349" y="4109"/>
                      <a:pt x="17275" y="3482"/>
                      <a:pt x="16311" y="3482"/>
                    </a:cubicBezTo>
                    <a:cubicBezTo>
                      <a:pt x="15988" y="3482"/>
                      <a:pt x="15678" y="3552"/>
                      <a:pt x="15446" y="3705"/>
                    </a:cubicBezTo>
                    <a:cubicBezTo>
                      <a:pt x="15832" y="3185"/>
                      <a:pt x="15519" y="1939"/>
                      <a:pt x="15002" y="1939"/>
                    </a:cubicBezTo>
                    <a:cubicBezTo>
                      <a:pt x="14874" y="1939"/>
                      <a:pt x="14734" y="2015"/>
                      <a:pt x="14588" y="2198"/>
                    </a:cubicBezTo>
                    <a:cubicBezTo>
                      <a:pt x="14735" y="1800"/>
                      <a:pt x="15007" y="858"/>
                      <a:pt x="14525" y="545"/>
                    </a:cubicBezTo>
                    <a:cubicBezTo>
                      <a:pt x="14434" y="481"/>
                      <a:pt x="14340" y="454"/>
                      <a:pt x="14246" y="454"/>
                    </a:cubicBezTo>
                    <a:cubicBezTo>
                      <a:pt x="13846" y="454"/>
                      <a:pt x="13459" y="951"/>
                      <a:pt x="13374" y="1256"/>
                    </a:cubicBezTo>
                    <a:cubicBezTo>
                      <a:pt x="13374" y="733"/>
                      <a:pt x="13458" y="0"/>
                      <a:pt x="127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3"/>
              <p:cNvSpPr/>
              <p:nvPr/>
            </p:nvSpPr>
            <p:spPr>
              <a:xfrm>
                <a:off x="-3459675" y="220275"/>
                <a:ext cx="474100" cy="194400"/>
              </a:xfrm>
              <a:custGeom>
                <a:rect b="b" l="l" r="r" t="t"/>
                <a:pathLst>
                  <a:path extrusionOk="0" h="7776" w="18964">
                    <a:moveTo>
                      <a:pt x="12970" y="151"/>
                    </a:moveTo>
                    <a:cubicBezTo>
                      <a:pt x="13406" y="151"/>
                      <a:pt x="13422" y="769"/>
                      <a:pt x="13405" y="1160"/>
                    </a:cubicBezTo>
                    <a:lnTo>
                      <a:pt x="13405" y="1160"/>
                    </a:lnTo>
                    <a:cubicBezTo>
                      <a:pt x="13385" y="1201"/>
                      <a:pt x="13368" y="1243"/>
                      <a:pt x="13354" y="1284"/>
                    </a:cubicBezTo>
                    <a:lnTo>
                      <a:pt x="13398" y="1291"/>
                    </a:lnTo>
                    <a:lnTo>
                      <a:pt x="13398" y="1291"/>
                    </a:lnTo>
                    <a:cubicBezTo>
                      <a:pt x="13397" y="1303"/>
                      <a:pt x="13396" y="1315"/>
                      <a:pt x="13396" y="1326"/>
                    </a:cubicBezTo>
                    <a:cubicBezTo>
                      <a:pt x="13396" y="1377"/>
                      <a:pt x="13488" y="1405"/>
                      <a:pt x="13565" y="1405"/>
                    </a:cubicBezTo>
                    <a:cubicBezTo>
                      <a:pt x="13616" y="1405"/>
                      <a:pt x="13660" y="1393"/>
                      <a:pt x="13668" y="1368"/>
                    </a:cubicBezTo>
                    <a:cubicBezTo>
                      <a:pt x="13758" y="1083"/>
                      <a:pt x="14118" y="603"/>
                      <a:pt x="14430" y="603"/>
                    </a:cubicBezTo>
                    <a:cubicBezTo>
                      <a:pt x="14552" y="603"/>
                      <a:pt x="14668" y="677"/>
                      <a:pt x="14756" y="866"/>
                    </a:cubicBezTo>
                    <a:cubicBezTo>
                      <a:pt x="14922" y="1233"/>
                      <a:pt x="14813" y="1714"/>
                      <a:pt x="14670" y="2109"/>
                    </a:cubicBezTo>
                    <a:lnTo>
                      <a:pt x="14670" y="2109"/>
                    </a:lnTo>
                    <a:cubicBezTo>
                      <a:pt x="14633" y="2143"/>
                      <a:pt x="14599" y="2182"/>
                      <a:pt x="14568" y="2226"/>
                    </a:cubicBezTo>
                    <a:lnTo>
                      <a:pt x="14623" y="2235"/>
                    </a:lnTo>
                    <a:lnTo>
                      <a:pt x="14623" y="2235"/>
                    </a:lnTo>
                    <a:cubicBezTo>
                      <a:pt x="14619" y="2246"/>
                      <a:pt x="14614" y="2257"/>
                      <a:pt x="14610" y="2268"/>
                    </a:cubicBezTo>
                    <a:cubicBezTo>
                      <a:pt x="14596" y="2309"/>
                      <a:pt x="14698" y="2341"/>
                      <a:pt x="14782" y="2341"/>
                    </a:cubicBezTo>
                    <a:cubicBezTo>
                      <a:pt x="14827" y="2341"/>
                      <a:pt x="14867" y="2332"/>
                      <a:pt x="14882" y="2310"/>
                    </a:cubicBezTo>
                    <a:cubicBezTo>
                      <a:pt x="14948" y="2227"/>
                      <a:pt x="15068" y="2091"/>
                      <a:pt x="15177" y="2091"/>
                    </a:cubicBezTo>
                    <a:cubicBezTo>
                      <a:pt x="15205" y="2091"/>
                      <a:pt x="15233" y="2100"/>
                      <a:pt x="15259" y="2121"/>
                    </a:cubicBezTo>
                    <a:cubicBezTo>
                      <a:pt x="15405" y="2226"/>
                      <a:pt x="15510" y="2394"/>
                      <a:pt x="15552" y="2561"/>
                    </a:cubicBezTo>
                    <a:cubicBezTo>
                      <a:pt x="15705" y="2926"/>
                      <a:pt x="15700" y="3327"/>
                      <a:pt x="15536" y="3681"/>
                    </a:cubicBezTo>
                    <a:lnTo>
                      <a:pt x="15536" y="3681"/>
                    </a:lnTo>
                    <a:cubicBezTo>
                      <a:pt x="15506" y="3697"/>
                      <a:pt x="15476" y="3715"/>
                      <a:pt x="15447" y="3733"/>
                    </a:cubicBezTo>
                    <a:lnTo>
                      <a:pt x="15503" y="3748"/>
                    </a:lnTo>
                    <a:lnTo>
                      <a:pt x="15503" y="3748"/>
                    </a:lnTo>
                    <a:cubicBezTo>
                      <a:pt x="15498" y="3757"/>
                      <a:pt x="15494" y="3766"/>
                      <a:pt x="15489" y="3775"/>
                    </a:cubicBezTo>
                    <a:cubicBezTo>
                      <a:pt x="15459" y="3820"/>
                      <a:pt x="15570" y="3855"/>
                      <a:pt x="15650" y="3855"/>
                    </a:cubicBezTo>
                    <a:cubicBezTo>
                      <a:pt x="15681" y="3855"/>
                      <a:pt x="15707" y="3849"/>
                      <a:pt x="15719" y="3838"/>
                    </a:cubicBezTo>
                    <a:cubicBezTo>
                      <a:pt x="15924" y="3709"/>
                      <a:pt x="16198" y="3649"/>
                      <a:pt x="16483" y="3649"/>
                    </a:cubicBezTo>
                    <a:cubicBezTo>
                      <a:pt x="17340" y="3649"/>
                      <a:pt x="18304" y="4194"/>
                      <a:pt x="17846" y="5073"/>
                    </a:cubicBezTo>
                    <a:lnTo>
                      <a:pt x="17846" y="5073"/>
                    </a:lnTo>
                    <a:cubicBezTo>
                      <a:pt x="17835" y="5073"/>
                      <a:pt x="17823" y="5073"/>
                      <a:pt x="17812" y="5073"/>
                    </a:cubicBezTo>
                    <a:lnTo>
                      <a:pt x="17840" y="5085"/>
                    </a:lnTo>
                    <a:lnTo>
                      <a:pt x="17840" y="5085"/>
                    </a:lnTo>
                    <a:cubicBezTo>
                      <a:pt x="17831" y="5102"/>
                      <a:pt x="17822" y="5118"/>
                      <a:pt x="17812" y="5135"/>
                    </a:cubicBezTo>
                    <a:cubicBezTo>
                      <a:pt x="17770" y="5198"/>
                      <a:pt x="17958" y="5219"/>
                      <a:pt x="18000" y="5219"/>
                    </a:cubicBezTo>
                    <a:cubicBezTo>
                      <a:pt x="18356" y="5219"/>
                      <a:pt x="18817" y="5638"/>
                      <a:pt x="18733" y="6014"/>
                    </a:cubicBezTo>
                    <a:cubicBezTo>
                      <a:pt x="18691" y="6245"/>
                      <a:pt x="18398" y="6307"/>
                      <a:pt x="18189" y="6307"/>
                    </a:cubicBezTo>
                    <a:cubicBezTo>
                      <a:pt x="18142" y="6307"/>
                      <a:pt x="18075" y="6291"/>
                      <a:pt x="18016" y="6291"/>
                    </a:cubicBezTo>
                    <a:cubicBezTo>
                      <a:pt x="17943" y="6291"/>
                      <a:pt x="17884" y="6317"/>
                      <a:pt x="17896" y="6433"/>
                    </a:cubicBezTo>
                    <a:cubicBezTo>
                      <a:pt x="17917" y="6621"/>
                      <a:pt x="18021" y="6956"/>
                      <a:pt x="17854" y="7103"/>
                    </a:cubicBezTo>
                    <a:cubicBezTo>
                      <a:pt x="17810" y="7141"/>
                      <a:pt x="17756" y="7156"/>
                      <a:pt x="17698" y="7156"/>
                    </a:cubicBezTo>
                    <a:cubicBezTo>
                      <a:pt x="17534" y="7156"/>
                      <a:pt x="17334" y="7033"/>
                      <a:pt x="17226" y="6956"/>
                    </a:cubicBezTo>
                    <a:cubicBezTo>
                      <a:pt x="17058" y="6810"/>
                      <a:pt x="16891" y="6663"/>
                      <a:pt x="16765" y="6475"/>
                    </a:cubicBezTo>
                    <a:cubicBezTo>
                      <a:pt x="16738" y="6434"/>
                      <a:pt x="16658" y="6402"/>
                      <a:pt x="16587" y="6402"/>
                    </a:cubicBezTo>
                    <a:cubicBezTo>
                      <a:pt x="16550" y="6402"/>
                      <a:pt x="16515" y="6411"/>
                      <a:pt x="16493" y="6433"/>
                    </a:cubicBezTo>
                    <a:cubicBezTo>
                      <a:pt x="16491" y="6436"/>
                      <a:pt x="16489" y="6439"/>
                      <a:pt x="16487" y="6442"/>
                    </a:cubicBezTo>
                    <a:lnTo>
                      <a:pt x="16487" y="6442"/>
                    </a:lnTo>
                    <a:lnTo>
                      <a:pt x="16431" y="6433"/>
                    </a:lnTo>
                    <a:lnTo>
                      <a:pt x="16431" y="6433"/>
                    </a:lnTo>
                    <a:cubicBezTo>
                      <a:pt x="16441" y="6450"/>
                      <a:pt x="16451" y="6466"/>
                      <a:pt x="16462" y="6483"/>
                    </a:cubicBezTo>
                    <a:lnTo>
                      <a:pt x="16462" y="6483"/>
                    </a:lnTo>
                    <a:cubicBezTo>
                      <a:pt x="16327" y="6732"/>
                      <a:pt x="16476" y="7072"/>
                      <a:pt x="16221" y="7228"/>
                    </a:cubicBezTo>
                    <a:cubicBezTo>
                      <a:pt x="16163" y="7257"/>
                      <a:pt x="16101" y="7270"/>
                      <a:pt x="16036" y="7270"/>
                    </a:cubicBezTo>
                    <a:cubicBezTo>
                      <a:pt x="15771" y="7270"/>
                      <a:pt x="15468" y="7061"/>
                      <a:pt x="15300" y="6893"/>
                    </a:cubicBezTo>
                    <a:cubicBezTo>
                      <a:pt x="15274" y="6880"/>
                      <a:pt x="15191" y="6851"/>
                      <a:pt x="15128" y="6851"/>
                    </a:cubicBezTo>
                    <a:cubicBezTo>
                      <a:pt x="15089" y="6851"/>
                      <a:pt x="15057" y="6862"/>
                      <a:pt x="15049" y="6893"/>
                    </a:cubicBezTo>
                    <a:cubicBezTo>
                      <a:pt x="15048" y="6900"/>
                      <a:pt x="15046" y="6907"/>
                      <a:pt x="15044" y="6914"/>
                    </a:cubicBezTo>
                    <a:lnTo>
                      <a:pt x="15007" y="6914"/>
                    </a:lnTo>
                    <a:cubicBezTo>
                      <a:pt x="15017" y="6924"/>
                      <a:pt x="15026" y="6933"/>
                      <a:pt x="15036" y="6942"/>
                    </a:cubicBezTo>
                    <a:lnTo>
                      <a:pt x="15036" y="6942"/>
                    </a:lnTo>
                    <a:cubicBezTo>
                      <a:pt x="14974" y="7126"/>
                      <a:pt x="14785" y="7256"/>
                      <a:pt x="14631" y="7333"/>
                    </a:cubicBezTo>
                    <a:cubicBezTo>
                      <a:pt x="14547" y="7396"/>
                      <a:pt x="14442" y="7417"/>
                      <a:pt x="14359" y="7438"/>
                    </a:cubicBezTo>
                    <a:cubicBezTo>
                      <a:pt x="14344" y="7439"/>
                      <a:pt x="14330" y="7440"/>
                      <a:pt x="14316" y="7440"/>
                    </a:cubicBezTo>
                    <a:cubicBezTo>
                      <a:pt x="14163" y="7440"/>
                      <a:pt x="14018" y="7341"/>
                      <a:pt x="13961" y="7207"/>
                    </a:cubicBezTo>
                    <a:cubicBezTo>
                      <a:pt x="13948" y="7181"/>
                      <a:pt x="13867" y="7154"/>
                      <a:pt x="13800" y="7154"/>
                    </a:cubicBezTo>
                    <a:cubicBezTo>
                      <a:pt x="13760" y="7154"/>
                      <a:pt x="13725" y="7163"/>
                      <a:pt x="13710" y="7186"/>
                    </a:cubicBezTo>
                    <a:cubicBezTo>
                      <a:pt x="13708" y="7190"/>
                      <a:pt x="13706" y="7193"/>
                      <a:pt x="13704" y="7196"/>
                    </a:cubicBezTo>
                    <a:lnTo>
                      <a:pt x="13704" y="7196"/>
                    </a:lnTo>
                    <a:lnTo>
                      <a:pt x="13647" y="7186"/>
                    </a:lnTo>
                    <a:lnTo>
                      <a:pt x="13647" y="7186"/>
                    </a:lnTo>
                    <a:cubicBezTo>
                      <a:pt x="13658" y="7201"/>
                      <a:pt x="13669" y="7216"/>
                      <a:pt x="13680" y="7230"/>
                    </a:cubicBezTo>
                    <a:lnTo>
                      <a:pt x="13680" y="7230"/>
                    </a:lnTo>
                    <a:cubicBezTo>
                      <a:pt x="13584" y="7358"/>
                      <a:pt x="13430" y="7437"/>
                      <a:pt x="13272" y="7437"/>
                    </a:cubicBezTo>
                    <a:cubicBezTo>
                      <a:pt x="13208" y="7437"/>
                      <a:pt x="13144" y="7424"/>
                      <a:pt x="13082" y="7396"/>
                    </a:cubicBezTo>
                    <a:cubicBezTo>
                      <a:pt x="12873" y="7249"/>
                      <a:pt x="12705" y="7061"/>
                      <a:pt x="12642" y="6810"/>
                    </a:cubicBezTo>
                    <a:cubicBezTo>
                      <a:pt x="12631" y="6776"/>
                      <a:pt x="12566" y="6754"/>
                      <a:pt x="12505" y="6754"/>
                    </a:cubicBezTo>
                    <a:cubicBezTo>
                      <a:pt x="12460" y="6754"/>
                      <a:pt x="12417" y="6766"/>
                      <a:pt x="12399" y="6793"/>
                    </a:cubicBezTo>
                    <a:lnTo>
                      <a:pt x="12399" y="6793"/>
                    </a:lnTo>
                    <a:lnTo>
                      <a:pt x="12349" y="6789"/>
                    </a:lnTo>
                    <a:lnTo>
                      <a:pt x="12349" y="6789"/>
                    </a:lnTo>
                    <a:cubicBezTo>
                      <a:pt x="12357" y="6813"/>
                      <a:pt x="12365" y="6838"/>
                      <a:pt x="12374" y="6861"/>
                    </a:cubicBezTo>
                    <a:lnTo>
                      <a:pt x="12374" y="6861"/>
                    </a:lnTo>
                    <a:cubicBezTo>
                      <a:pt x="12337" y="6965"/>
                      <a:pt x="12299" y="7057"/>
                      <a:pt x="12245" y="7165"/>
                    </a:cubicBezTo>
                    <a:cubicBezTo>
                      <a:pt x="12224" y="7228"/>
                      <a:pt x="12182" y="7270"/>
                      <a:pt x="12119" y="7291"/>
                    </a:cubicBezTo>
                    <a:cubicBezTo>
                      <a:pt x="12100" y="7300"/>
                      <a:pt x="12082" y="7305"/>
                      <a:pt x="12065" y="7305"/>
                    </a:cubicBezTo>
                    <a:cubicBezTo>
                      <a:pt x="11970" y="7305"/>
                      <a:pt x="11907" y="7171"/>
                      <a:pt x="11889" y="7082"/>
                    </a:cubicBezTo>
                    <a:lnTo>
                      <a:pt x="11871" y="7079"/>
                    </a:lnTo>
                    <a:lnTo>
                      <a:pt x="11871" y="7079"/>
                    </a:lnTo>
                    <a:cubicBezTo>
                      <a:pt x="11870" y="7073"/>
                      <a:pt x="11869" y="7067"/>
                      <a:pt x="11868" y="7061"/>
                    </a:cubicBezTo>
                    <a:cubicBezTo>
                      <a:pt x="11868" y="7010"/>
                      <a:pt x="11768" y="6982"/>
                      <a:pt x="11689" y="6982"/>
                    </a:cubicBezTo>
                    <a:cubicBezTo>
                      <a:pt x="11638" y="6982"/>
                      <a:pt x="11596" y="6994"/>
                      <a:pt x="11596" y="7019"/>
                    </a:cubicBezTo>
                    <a:cubicBezTo>
                      <a:pt x="11596" y="7095"/>
                      <a:pt x="11621" y="7159"/>
                      <a:pt x="11662" y="7212"/>
                    </a:cubicBezTo>
                    <a:lnTo>
                      <a:pt x="11662" y="7212"/>
                    </a:lnTo>
                    <a:cubicBezTo>
                      <a:pt x="11688" y="7397"/>
                      <a:pt x="11694" y="7610"/>
                      <a:pt x="11491" y="7626"/>
                    </a:cubicBezTo>
                    <a:cubicBezTo>
                      <a:pt x="11468" y="7630"/>
                      <a:pt x="11444" y="7632"/>
                      <a:pt x="11421" y="7632"/>
                    </a:cubicBezTo>
                    <a:cubicBezTo>
                      <a:pt x="11198" y="7632"/>
                      <a:pt x="11006" y="7456"/>
                      <a:pt x="10968" y="7228"/>
                    </a:cubicBezTo>
                    <a:lnTo>
                      <a:pt x="10954" y="7227"/>
                    </a:lnTo>
                    <a:lnTo>
                      <a:pt x="10954" y="7227"/>
                    </a:lnTo>
                    <a:cubicBezTo>
                      <a:pt x="10952" y="7221"/>
                      <a:pt x="10949" y="7214"/>
                      <a:pt x="10947" y="7207"/>
                    </a:cubicBezTo>
                    <a:cubicBezTo>
                      <a:pt x="10935" y="7171"/>
                      <a:pt x="10852" y="7148"/>
                      <a:pt x="10785" y="7148"/>
                    </a:cubicBezTo>
                    <a:cubicBezTo>
                      <a:pt x="10736" y="7148"/>
                      <a:pt x="10696" y="7160"/>
                      <a:pt x="10696" y="7186"/>
                    </a:cubicBezTo>
                    <a:cubicBezTo>
                      <a:pt x="10699" y="7243"/>
                      <a:pt x="10711" y="7294"/>
                      <a:pt x="10731" y="7340"/>
                    </a:cubicBezTo>
                    <a:lnTo>
                      <a:pt x="10731" y="7340"/>
                    </a:lnTo>
                    <a:cubicBezTo>
                      <a:pt x="10713" y="7483"/>
                      <a:pt x="10597" y="7613"/>
                      <a:pt x="10461" y="7613"/>
                    </a:cubicBezTo>
                    <a:cubicBezTo>
                      <a:pt x="10415" y="7613"/>
                      <a:pt x="10367" y="7598"/>
                      <a:pt x="10319" y="7563"/>
                    </a:cubicBezTo>
                    <a:cubicBezTo>
                      <a:pt x="10152" y="7417"/>
                      <a:pt x="10068" y="7207"/>
                      <a:pt x="10068" y="6977"/>
                    </a:cubicBezTo>
                    <a:cubicBezTo>
                      <a:pt x="10068" y="6939"/>
                      <a:pt x="9985" y="6909"/>
                      <a:pt x="9914" y="6909"/>
                    </a:cubicBezTo>
                    <a:cubicBezTo>
                      <a:pt x="9877" y="6909"/>
                      <a:pt x="9843" y="6918"/>
                      <a:pt x="9826" y="6938"/>
                    </a:cubicBezTo>
                    <a:lnTo>
                      <a:pt x="9826" y="6938"/>
                    </a:lnTo>
                    <a:lnTo>
                      <a:pt x="9796" y="6935"/>
                    </a:lnTo>
                    <a:lnTo>
                      <a:pt x="9796" y="6935"/>
                    </a:lnTo>
                    <a:cubicBezTo>
                      <a:pt x="9792" y="6965"/>
                      <a:pt x="9791" y="6994"/>
                      <a:pt x="9792" y="7023"/>
                    </a:cubicBezTo>
                    <a:lnTo>
                      <a:pt x="9792" y="7023"/>
                    </a:lnTo>
                    <a:cubicBezTo>
                      <a:pt x="9723" y="7189"/>
                      <a:pt x="9606" y="7350"/>
                      <a:pt x="9440" y="7479"/>
                    </a:cubicBezTo>
                    <a:cubicBezTo>
                      <a:pt x="9398" y="7500"/>
                      <a:pt x="9356" y="7542"/>
                      <a:pt x="9315" y="7563"/>
                    </a:cubicBezTo>
                    <a:cubicBezTo>
                      <a:pt x="9273" y="7584"/>
                      <a:pt x="9252" y="7584"/>
                      <a:pt x="9210" y="7605"/>
                    </a:cubicBezTo>
                    <a:cubicBezTo>
                      <a:pt x="9147" y="7605"/>
                      <a:pt x="9147" y="7605"/>
                      <a:pt x="9189" y="7626"/>
                    </a:cubicBezTo>
                    <a:cubicBezTo>
                      <a:pt x="9147" y="7605"/>
                      <a:pt x="9105" y="7584"/>
                      <a:pt x="9042" y="7563"/>
                    </a:cubicBezTo>
                    <a:cubicBezTo>
                      <a:pt x="9001" y="7521"/>
                      <a:pt x="8435" y="7165"/>
                      <a:pt x="8498" y="7082"/>
                    </a:cubicBezTo>
                    <a:cubicBezTo>
                      <a:pt x="8540" y="7026"/>
                      <a:pt x="8442" y="6998"/>
                      <a:pt x="8354" y="6998"/>
                    </a:cubicBezTo>
                    <a:cubicBezTo>
                      <a:pt x="8326" y="6998"/>
                      <a:pt x="8299" y="7001"/>
                      <a:pt x="8278" y="7006"/>
                    </a:cubicBezTo>
                    <a:lnTo>
                      <a:pt x="8278" y="7006"/>
                    </a:lnTo>
                    <a:lnTo>
                      <a:pt x="8247" y="6998"/>
                    </a:lnTo>
                    <a:lnTo>
                      <a:pt x="8247" y="6998"/>
                    </a:lnTo>
                    <a:cubicBezTo>
                      <a:pt x="8238" y="7010"/>
                      <a:pt x="8232" y="7023"/>
                      <a:pt x="8230" y="7037"/>
                    </a:cubicBezTo>
                    <a:lnTo>
                      <a:pt x="8230" y="7037"/>
                    </a:lnTo>
                    <a:cubicBezTo>
                      <a:pt x="7945" y="7328"/>
                      <a:pt x="7558" y="7490"/>
                      <a:pt x="7155" y="7490"/>
                    </a:cubicBezTo>
                    <a:cubicBezTo>
                      <a:pt x="7025" y="7490"/>
                      <a:pt x="6892" y="7473"/>
                      <a:pt x="6761" y="7438"/>
                    </a:cubicBezTo>
                    <a:cubicBezTo>
                      <a:pt x="6531" y="7354"/>
                      <a:pt x="6301" y="7312"/>
                      <a:pt x="6050" y="7291"/>
                    </a:cubicBezTo>
                    <a:cubicBezTo>
                      <a:pt x="5840" y="7291"/>
                      <a:pt x="5631" y="7375"/>
                      <a:pt x="5484" y="7521"/>
                    </a:cubicBezTo>
                    <a:cubicBezTo>
                      <a:pt x="5309" y="7638"/>
                      <a:pt x="5097" y="7674"/>
                      <a:pt x="4876" y="7674"/>
                    </a:cubicBezTo>
                    <a:cubicBezTo>
                      <a:pt x="4623" y="7674"/>
                      <a:pt x="4359" y="7627"/>
                      <a:pt x="4124" y="7605"/>
                    </a:cubicBezTo>
                    <a:cubicBezTo>
                      <a:pt x="3789" y="7563"/>
                      <a:pt x="3433" y="7521"/>
                      <a:pt x="3078" y="7458"/>
                    </a:cubicBezTo>
                    <a:cubicBezTo>
                      <a:pt x="2471" y="7354"/>
                      <a:pt x="1864" y="7207"/>
                      <a:pt x="1257" y="7061"/>
                    </a:cubicBezTo>
                    <a:cubicBezTo>
                      <a:pt x="1237" y="7053"/>
                      <a:pt x="1214" y="7049"/>
                      <a:pt x="1193" y="7049"/>
                    </a:cubicBezTo>
                    <a:cubicBezTo>
                      <a:pt x="1156" y="7049"/>
                      <a:pt x="1121" y="7059"/>
                      <a:pt x="1102" y="7073"/>
                    </a:cubicBezTo>
                    <a:lnTo>
                      <a:pt x="1102" y="7073"/>
                    </a:lnTo>
                    <a:cubicBezTo>
                      <a:pt x="900" y="7043"/>
                      <a:pt x="716" y="6962"/>
                      <a:pt x="566" y="6831"/>
                    </a:cubicBezTo>
                    <a:cubicBezTo>
                      <a:pt x="420" y="6726"/>
                      <a:pt x="231" y="6538"/>
                      <a:pt x="294" y="6307"/>
                    </a:cubicBezTo>
                    <a:cubicBezTo>
                      <a:pt x="389" y="5965"/>
                      <a:pt x="915" y="5865"/>
                      <a:pt x="1262" y="5865"/>
                    </a:cubicBezTo>
                    <a:cubicBezTo>
                      <a:pt x="1297" y="5865"/>
                      <a:pt x="1330" y="5866"/>
                      <a:pt x="1361" y="5868"/>
                    </a:cubicBezTo>
                    <a:lnTo>
                      <a:pt x="1325" y="5832"/>
                    </a:lnTo>
                    <a:lnTo>
                      <a:pt x="1325" y="5832"/>
                    </a:lnTo>
                    <a:cubicBezTo>
                      <a:pt x="1337" y="5830"/>
                      <a:pt x="1349" y="5828"/>
                      <a:pt x="1361" y="5826"/>
                    </a:cubicBezTo>
                    <a:cubicBezTo>
                      <a:pt x="1529" y="5826"/>
                      <a:pt x="1340" y="5721"/>
                      <a:pt x="1278" y="5721"/>
                    </a:cubicBezTo>
                    <a:cubicBezTo>
                      <a:pt x="1232" y="5718"/>
                      <a:pt x="1187" y="5716"/>
                      <a:pt x="1142" y="5716"/>
                    </a:cubicBezTo>
                    <a:cubicBezTo>
                      <a:pt x="1123" y="5716"/>
                      <a:pt x="1104" y="5716"/>
                      <a:pt x="1085" y="5717"/>
                    </a:cubicBezTo>
                    <a:lnTo>
                      <a:pt x="1085" y="5717"/>
                    </a:lnTo>
                    <a:cubicBezTo>
                      <a:pt x="854" y="5554"/>
                      <a:pt x="897" y="5010"/>
                      <a:pt x="985" y="4800"/>
                    </a:cubicBezTo>
                    <a:cubicBezTo>
                      <a:pt x="1047" y="4675"/>
                      <a:pt x="1173" y="4591"/>
                      <a:pt x="1319" y="4591"/>
                    </a:cubicBezTo>
                    <a:cubicBezTo>
                      <a:pt x="1466" y="4591"/>
                      <a:pt x="1612" y="4549"/>
                      <a:pt x="1759" y="4507"/>
                    </a:cubicBezTo>
                    <a:cubicBezTo>
                      <a:pt x="1759" y="4507"/>
                      <a:pt x="1780" y="4486"/>
                      <a:pt x="1780" y="4466"/>
                    </a:cubicBezTo>
                    <a:cubicBezTo>
                      <a:pt x="1592" y="4193"/>
                      <a:pt x="1424" y="3587"/>
                      <a:pt x="1780" y="3335"/>
                    </a:cubicBezTo>
                    <a:cubicBezTo>
                      <a:pt x="1837" y="3295"/>
                      <a:pt x="1895" y="3277"/>
                      <a:pt x="1951" y="3277"/>
                    </a:cubicBezTo>
                    <a:cubicBezTo>
                      <a:pt x="2304" y="3277"/>
                      <a:pt x="2622" y="3977"/>
                      <a:pt x="2785" y="4193"/>
                    </a:cubicBezTo>
                    <a:cubicBezTo>
                      <a:pt x="2809" y="4218"/>
                      <a:pt x="2889" y="4242"/>
                      <a:pt x="2952" y="4242"/>
                    </a:cubicBezTo>
                    <a:cubicBezTo>
                      <a:pt x="2998" y="4242"/>
                      <a:pt x="3036" y="4229"/>
                      <a:pt x="3036" y="4193"/>
                    </a:cubicBezTo>
                    <a:cubicBezTo>
                      <a:pt x="3078" y="3691"/>
                      <a:pt x="2973" y="2917"/>
                      <a:pt x="3664" y="2875"/>
                    </a:cubicBezTo>
                    <a:cubicBezTo>
                      <a:pt x="3998" y="2875"/>
                      <a:pt x="4291" y="3084"/>
                      <a:pt x="4543" y="3252"/>
                    </a:cubicBezTo>
                    <a:cubicBezTo>
                      <a:pt x="4815" y="3419"/>
                      <a:pt x="5087" y="3524"/>
                      <a:pt x="5401" y="3587"/>
                    </a:cubicBezTo>
                    <a:cubicBezTo>
                      <a:pt x="5422" y="3587"/>
                      <a:pt x="5547" y="3587"/>
                      <a:pt x="5526" y="3545"/>
                    </a:cubicBezTo>
                    <a:cubicBezTo>
                      <a:pt x="5484" y="3314"/>
                      <a:pt x="5443" y="3084"/>
                      <a:pt x="5422" y="2854"/>
                    </a:cubicBezTo>
                    <a:cubicBezTo>
                      <a:pt x="5422" y="2655"/>
                      <a:pt x="5516" y="2440"/>
                      <a:pt x="5704" y="2440"/>
                    </a:cubicBezTo>
                    <a:cubicBezTo>
                      <a:pt x="5733" y="2440"/>
                      <a:pt x="5765" y="2445"/>
                      <a:pt x="5798" y="2456"/>
                    </a:cubicBezTo>
                    <a:cubicBezTo>
                      <a:pt x="6259" y="2561"/>
                      <a:pt x="6594" y="2980"/>
                      <a:pt x="6991" y="3210"/>
                    </a:cubicBezTo>
                    <a:cubicBezTo>
                      <a:pt x="7017" y="3223"/>
                      <a:pt x="7096" y="3243"/>
                      <a:pt x="7155" y="3243"/>
                    </a:cubicBezTo>
                    <a:cubicBezTo>
                      <a:pt x="7193" y="3243"/>
                      <a:pt x="7222" y="3234"/>
                      <a:pt x="7222" y="3210"/>
                    </a:cubicBezTo>
                    <a:cubicBezTo>
                      <a:pt x="7222" y="2833"/>
                      <a:pt x="6887" y="2226"/>
                      <a:pt x="7222" y="1912"/>
                    </a:cubicBezTo>
                    <a:cubicBezTo>
                      <a:pt x="7289" y="1852"/>
                      <a:pt x="7363" y="1827"/>
                      <a:pt x="7439" y="1827"/>
                    </a:cubicBezTo>
                    <a:cubicBezTo>
                      <a:pt x="7763" y="1827"/>
                      <a:pt x="8144" y="2275"/>
                      <a:pt x="8415" y="2394"/>
                    </a:cubicBezTo>
                    <a:cubicBezTo>
                      <a:pt x="8441" y="2407"/>
                      <a:pt x="8507" y="2436"/>
                      <a:pt x="8559" y="2436"/>
                    </a:cubicBezTo>
                    <a:cubicBezTo>
                      <a:pt x="8590" y="2436"/>
                      <a:pt x="8616" y="2425"/>
                      <a:pt x="8624" y="2394"/>
                    </a:cubicBezTo>
                    <a:cubicBezTo>
                      <a:pt x="8687" y="2121"/>
                      <a:pt x="8645" y="1849"/>
                      <a:pt x="8540" y="1598"/>
                    </a:cubicBezTo>
                    <a:cubicBezTo>
                      <a:pt x="8456" y="1326"/>
                      <a:pt x="8352" y="970"/>
                      <a:pt x="8498" y="719"/>
                    </a:cubicBezTo>
                    <a:cubicBezTo>
                      <a:pt x="8603" y="573"/>
                      <a:pt x="8749" y="468"/>
                      <a:pt x="8917" y="447"/>
                    </a:cubicBezTo>
                    <a:cubicBezTo>
                      <a:pt x="8938" y="444"/>
                      <a:pt x="8959" y="443"/>
                      <a:pt x="8981" y="443"/>
                    </a:cubicBezTo>
                    <a:cubicBezTo>
                      <a:pt x="9127" y="443"/>
                      <a:pt x="9270" y="505"/>
                      <a:pt x="9398" y="615"/>
                    </a:cubicBezTo>
                    <a:cubicBezTo>
                      <a:pt x="9649" y="803"/>
                      <a:pt x="9859" y="1033"/>
                      <a:pt x="10110" y="1222"/>
                    </a:cubicBezTo>
                    <a:cubicBezTo>
                      <a:pt x="10136" y="1235"/>
                      <a:pt x="10227" y="1264"/>
                      <a:pt x="10292" y="1264"/>
                    </a:cubicBezTo>
                    <a:cubicBezTo>
                      <a:pt x="10331" y="1264"/>
                      <a:pt x="10361" y="1253"/>
                      <a:pt x="10361" y="1222"/>
                    </a:cubicBezTo>
                    <a:cubicBezTo>
                      <a:pt x="10340" y="991"/>
                      <a:pt x="10403" y="761"/>
                      <a:pt x="10528" y="573"/>
                    </a:cubicBezTo>
                    <a:cubicBezTo>
                      <a:pt x="10584" y="506"/>
                      <a:pt x="10645" y="481"/>
                      <a:pt x="10712" y="481"/>
                    </a:cubicBezTo>
                    <a:cubicBezTo>
                      <a:pt x="10772" y="481"/>
                      <a:pt x="10836" y="501"/>
                      <a:pt x="10905" y="531"/>
                    </a:cubicBezTo>
                    <a:cubicBezTo>
                      <a:pt x="11261" y="740"/>
                      <a:pt x="11596" y="991"/>
                      <a:pt x="11847" y="1326"/>
                    </a:cubicBezTo>
                    <a:cubicBezTo>
                      <a:pt x="11870" y="1349"/>
                      <a:pt x="11937" y="1366"/>
                      <a:pt x="11996" y="1366"/>
                    </a:cubicBezTo>
                    <a:cubicBezTo>
                      <a:pt x="12045" y="1366"/>
                      <a:pt x="12089" y="1355"/>
                      <a:pt x="12098" y="1326"/>
                    </a:cubicBezTo>
                    <a:cubicBezTo>
                      <a:pt x="12245" y="887"/>
                      <a:pt x="12349" y="196"/>
                      <a:pt x="12914" y="154"/>
                    </a:cubicBezTo>
                    <a:cubicBezTo>
                      <a:pt x="12934" y="152"/>
                      <a:pt x="12952" y="151"/>
                      <a:pt x="12970" y="151"/>
                    </a:cubicBezTo>
                    <a:close/>
                    <a:moveTo>
                      <a:pt x="12809" y="1"/>
                    </a:moveTo>
                    <a:cubicBezTo>
                      <a:pt x="12536" y="1"/>
                      <a:pt x="12288" y="143"/>
                      <a:pt x="12140" y="384"/>
                    </a:cubicBezTo>
                    <a:cubicBezTo>
                      <a:pt x="12029" y="591"/>
                      <a:pt x="11929" y="810"/>
                      <a:pt x="11860" y="1033"/>
                    </a:cubicBezTo>
                    <a:lnTo>
                      <a:pt x="11860" y="1033"/>
                    </a:lnTo>
                    <a:cubicBezTo>
                      <a:pt x="11586" y="740"/>
                      <a:pt x="11239" y="517"/>
                      <a:pt x="10863" y="363"/>
                    </a:cubicBezTo>
                    <a:cubicBezTo>
                      <a:pt x="10785" y="328"/>
                      <a:pt x="10702" y="312"/>
                      <a:pt x="10621" y="312"/>
                    </a:cubicBezTo>
                    <a:cubicBezTo>
                      <a:pt x="10508" y="312"/>
                      <a:pt x="10396" y="344"/>
                      <a:pt x="10298" y="405"/>
                    </a:cubicBezTo>
                    <a:cubicBezTo>
                      <a:pt x="10139" y="533"/>
                      <a:pt x="10089" y="757"/>
                      <a:pt x="10074" y="958"/>
                    </a:cubicBezTo>
                    <a:lnTo>
                      <a:pt x="10074" y="958"/>
                    </a:lnTo>
                    <a:cubicBezTo>
                      <a:pt x="9720" y="653"/>
                      <a:pt x="9328" y="260"/>
                      <a:pt x="8887" y="260"/>
                    </a:cubicBezTo>
                    <a:cubicBezTo>
                      <a:pt x="8742" y="260"/>
                      <a:pt x="8592" y="303"/>
                      <a:pt x="8435" y="405"/>
                    </a:cubicBezTo>
                    <a:cubicBezTo>
                      <a:pt x="7730" y="856"/>
                      <a:pt x="8438" y="1601"/>
                      <a:pt x="8358" y="2192"/>
                    </a:cubicBezTo>
                    <a:lnTo>
                      <a:pt x="8358" y="2192"/>
                    </a:lnTo>
                    <a:cubicBezTo>
                      <a:pt x="8045" y="1975"/>
                      <a:pt x="7760" y="1646"/>
                      <a:pt x="7379" y="1646"/>
                    </a:cubicBezTo>
                    <a:cubicBezTo>
                      <a:pt x="7309" y="1646"/>
                      <a:pt x="7236" y="1657"/>
                      <a:pt x="7159" y="1682"/>
                    </a:cubicBezTo>
                    <a:cubicBezTo>
                      <a:pt x="6580" y="1887"/>
                      <a:pt x="6851" y="2510"/>
                      <a:pt x="6916" y="2968"/>
                    </a:cubicBezTo>
                    <a:lnTo>
                      <a:pt x="6916" y="2968"/>
                    </a:lnTo>
                    <a:cubicBezTo>
                      <a:pt x="6535" y="2694"/>
                      <a:pt x="6179" y="2344"/>
                      <a:pt x="5694" y="2310"/>
                    </a:cubicBezTo>
                    <a:cubicBezTo>
                      <a:pt x="5654" y="2300"/>
                      <a:pt x="5615" y="2295"/>
                      <a:pt x="5577" y="2295"/>
                    </a:cubicBezTo>
                    <a:cubicBezTo>
                      <a:pt x="5374" y="2295"/>
                      <a:pt x="5199" y="2430"/>
                      <a:pt x="5129" y="2624"/>
                    </a:cubicBezTo>
                    <a:cubicBezTo>
                      <a:pt x="5070" y="2896"/>
                      <a:pt x="5193" y="3169"/>
                      <a:pt x="5227" y="3425"/>
                    </a:cubicBezTo>
                    <a:lnTo>
                      <a:pt x="5227" y="3425"/>
                    </a:lnTo>
                    <a:cubicBezTo>
                      <a:pt x="4921" y="3330"/>
                      <a:pt x="4666" y="3124"/>
                      <a:pt x="4396" y="2980"/>
                    </a:cubicBezTo>
                    <a:cubicBezTo>
                      <a:pt x="4139" y="2814"/>
                      <a:pt x="3849" y="2746"/>
                      <a:pt x="3555" y="2746"/>
                    </a:cubicBezTo>
                    <a:cubicBezTo>
                      <a:pt x="3515" y="2746"/>
                      <a:pt x="3474" y="2747"/>
                      <a:pt x="3433" y="2749"/>
                    </a:cubicBezTo>
                    <a:cubicBezTo>
                      <a:pt x="3161" y="2770"/>
                      <a:pt x="2931" y="2938"/>
                      <a:pt x="2826" y="3189"/>
                    </a:cubicBezTo>
                    <a:cubicBezTo>
                      <a:pt x="2787" y="3388"/>
                      <a:pt x="2755" y="3588"/>
                      <a:pt x="2743" y="3787"/>
                    </a:cubicBezTo>
                    <a:lnTo>
                      <a:pt x="2743" y="3787"/>
                    </a:lnTo>
                    <a:cubicBezTo>
                      <a:pt x="2516" y="3457"/>
                      <a:pt x="2269" y="3112"/>
                      <a:pt x="1878" y="3112"/>
                    </a:cubicBezTo>
                    <a:cubicBezTo>
                      <a:pt x="1809" y="3112"/>
                      <a:pt x="1734" y="3123"/>
                      <a:pt x="1654" y="3147"/>
                    </a:cubicBezTo>
                    <a:cubicBezTo>
                      <a:pt x="1145" y="3310"/>
                      <a:pt x="1250" y="4027"/>
                      <a:pt x="1468" y="4394"/>
                    </a:cubicBezTo>
                    <a:lnTo>
                      <a:pt x="1468" y="4394"/>
                    </a:lnTo>
                    <a:cubicBezTo>
                      <a:pt x="1293" y="4442"/>
                      <a:pt x="1118" y="4428"/>
                      <a:pt x="943" y="4486"/>
                    </a:cubicBezTo>
                    <a:cubicBezTo>
                      <a:pt x="754" y="4591"/>
                      <a:pt x="650" y="4780"/>
                      <a:pt x="650" y="4989"/>
                    </a:cubicBezTo>
                    <a:cubicBezTo>
                      <a:pt x="608" y="5198"/>
                      <a:pt x="650" y="5428"/>
                      <a:pt x="775" y="5617"/>
                    </a:cubicBezTo>
                    <a:cubicBezTo>
                      <a:pt x="814" y="5661"/>
                      <a:pt x="858" y="5700"/>
                      <a:pt x="905" y="5732"/>
                    </a:cubicBezTo>
                    <a:lnTo>
                      <a:pt x="905" y="5732"/>
                    </a:lnTo>
                    <a:cubicBezTo>
                      <a:pt x="760" y="5752"/>
                      <a:pt x="618" y="5790"/>
                      <a:pt x="482" y="5847"/>
                    </a:cubicBezTo>
                    <a:cubicBezTo>
                      <a:pt x="273" y="5910"/>
                      <a:pt x="1" y="6077"/>
                      <a:pt x="1" y="6328"/>
                    </a:cubicBezTo>
                    <a:cubicBezTo>
                      <a:pt x="1" y="6600"/>
                      <a:pt x="273" y="6810"/>
                      <a:pt x="482" y="6914"/>
                    </a:cubicBezTo>
                    <a:cubicBezTo>
                      <a:pt x="673" y="7053"/>
                      <a:pt x="893" y="7120"/>
                      <a:pt x="1118" y="7127"/>
                    </a:cubicBezTo>
                    <a:lnTo>
                      <a:pt x="1118" y="7127"/>
                    </a:lnTo>
                    <a:cubicBezTo>
                      <a:pt x="1131" y="7133"/>
                      <a:pt x="1149" y="7139"/>
                      <a:pt x="1173" y="7145"/>
                    </a:cubicBezTo>
                    <a:cubicBezTo>
                      <a:pt x="2115" y="7396"/>
                      <a:pt x="3078" y="7584"/>
                      <a:pt x="4061" y="7689"/>
                    </a:cubicBezTo>
                    <a:cubicBezTo>
                      <a:pt x="4363" y="7717"/>
                      <a:pt x="4684" y="7776"/>
                      <a:pt x="4991" y="7776"/>
                    </a:cubicBezTo>
                    <a:cubicBezTo>
                      <a:pt x="5132" y="7776"/>
                      <a:pt x="5269" y="7763"/>
                      <a:pt x="5401" y="7731"/>
                    </a:cubicBezTo>
                    <a:cubicBezTo>
                      <a:pt x="5526" y="7689"/>
                      <a:pt x="5631" y="7647"/>
                      <a:pt x="5736" y="7563"/>
                    </a:cubicBezTo>
                    <a:cubicBezTo>
                      <a:pt x="5819" y="7479"/>
                      <a:pt x="5945" y="7417"/>
                      <a:pt x="6070" y="7396"/>
                    </a:cubicBezTo>
                    <a:cubicBezTo>
                      <a:pt x="6363" y="7438"/>
                      <a:pt x="6636" y="7500"/>
                      <a:pt x="6908" y="7584"/>
                    </a:cubicBezTo>
                    <a:cubicBezTo>
                      <a:pt x="7005" y="7602"/>
                      <a:pt x="7103" y="7611"/>
                      <a:pt x="7201" y="7611"/>
                    </a:cubicBezTo>
                    <a:cubicBezTo>
                      <a:pt x="7601" y="7611"/>
                      <a:pt x="8001" y="7466"/>
                      <a:pt x="8315" y="7211"/>
                    </a:cubicBezTo>
                    <a:lnTo>
                      <a:pt x="8315" y="7211"/>
                    </a:lnTo>
                    <a:cubicBezTo>
                      <a:pt x="8492" y="7402"/>
                      <a:pt x="8885" y="7617"/>
                      <a:pt x="8959" y="7647"/>
                    </a:cubicBezTo>
                    <a:cubicBezTo>
                      <a:pt x="9045" y="7688"/>
                      <a:pt x="9131" y="7706"/>
                      <a:pt x="9216" y="7706"/>
                    </a:cubicBezTo>
                    <a:cubicBezTo>
                      <a:pt x="9472" y="7706"/>
                      <a:pt x="9712" y="7540"/>
                      <a:pt x="9871" y="7324"/>
                    </a:cubicBezTo>
                    <a:lnTo>
                      <a:pt x="9871" y="7324"/>
                    </a:lnTo>
                    <a:cubicBezTo>
                      <a:pt x="9972" y="7519"/>
                      <a:pt x="10161" y="7671"/>
                      <a:pt x="10382" y="7710"/>
                    </a:cubicBezTo>
                    <a:cubicBezTo>
                      <a:pt x="10419" y="7717"/>
                      <a:pt x="10457" y="7721"/>
                      <a:pt x="10495" y="7721"/>
                    </a:cubicBezTo>
                    <a:cubicBezTo>
                      <a:pt x="10655" y="7721"/>
                      <a:pt x="10813" y="7657"/>
                      <a:pt x="10901" y="7546"/>
                    </a:cubicBezTo>
                    <a:lnTo>
                      <a:pt x="10901" y="7546"/>
                    </a:lnTo>
                    <a:cubicBezTo>
                      <a:pt x="11042" y="7648"/>
                      <a:pt x="11234" y="7698"/>
                      <a:pt x="11407" y="7710"/>
                    </a:cubicBezTo>
                    <a:cubicBezTo>
                      <a:pt x="11442" y="7715"/>
                      <a:pt x="11477" y="7717"/>
                      <a:pt x="11511" y="7717"/>
                    </a:cubicBezTo>
                    <a:cubicBezTo>
                      <a:pt x="11622" y="7717"/>
                      <a:pt x="11730" y="7690"/>
                      <a:pt x="11826" y="7626"/>
                    </a:cubicBezTo>
                    <a:cubicBezTo>
                      <a:pt x="11896" y="7566"/>
                      <a:pt x="11913" y="7468"/>
                      <a:pt x="11910" y="7366"/>
                    </a:cubicBezTo>
                    <a:lnTo>
                      <a:pt x="11910" y="7366"/>
                    </a:lnTo>
                    <a:cubicBezTo>
                      <a:pt x="11968" y="7382"/>
                      <a:pt x="12030" y="7391"/>
                      <a:pt x="12089" y="7391"/>
                    </a:cubicBezTo>
                    <a:cubicBezTo>
                      <a:pt x="12136" y="7391"/>
                      <a:pt x="12181" y="7385"/>
                      <a:pt x="12224" y="7375"/>
                    </a:cubicBezTo>
                    <a:cubicBezTo>
                      <a:pt x="12370" y="7350"/>
                      <a:pt x="12445" y="7234"/>
                      <a:pt x="12499" y="7099"/>
                    </a:cubicBezTo>
                    <a:lnTo>
                      <a:pt x="12499" y="7099"/>
                    </a:lnTo>
                    <a:cubicBezTo>
                      <a:pt x="12636" y="7291"/>
                      <a:pt x="12834" y="7429"/>
                      <a:pt x="13061" y="7500"/>
                    </a:cubicBezTo>
                    <a:cubicBezTo>
                      <a:pt x="13136" y="7525"/>
                      <a:pt x="13213" y="7537"/>
                      <a:pt x="13289" y="7537"/>
                    </a:cubicBezTo>
                    <a:cubicBezTo>
                      <a:pt x="13475" y="7537"/>
                      <a:pt x="13654" y="7466"/>
                      <a:pt x="13791" y="7344"/>
                    </a:cubicBezTo>
                    <a:lnTo>
                      <a:pt x="13791" y="7344"/>
                    </a:lnTo>
                    <a:cubicBezTo>
                      <a:pt x="13939" y="7469"/>
                      <a:pt x="14121" y="7537"/>
                      <a:pt x="14310" y="7537"/>
                    </a:cubicBezTo>
                    <a:cubicBezTo>
                      <a:pt x="14389" y="7537"/>
                      <a:pt x="14468" y="7525"/>
                      <a:pt x="14547" y="7500"/>
                    </a:cubicBezTo>
                    <a:cubicBezTo>
                      <a:pt x="14751" y="7432"/>
                      <a:pt x="15051" y="7282"/>
                      <a:pt x="15190" y="7071"/>
                    </a:cubicBezTo>
                    <a:lnTo>
                      <a:pt x="15190" y="7071"/>
                    </a:lnTo>
                    <a:cubicBezTo>
                      <a:pt x="15456" y="7266"/>
                      <a:pt x="15780" y="7375"/>
                      <a:pt x="16117" y="7375"/>
                    </a:cubicBezTo>
                    <a:cubicBezTo>
                      <a:pt x="16326" y="7354"/>
                      <a:pt x="16493" y="7249"/>
                      <a:pt x="16556" y="7082"/>
                    </a:cubicBezTo>
                    <a:cubicBezTo>
                      <a:pt x="16610" y="6948"/>
                      <a:pt x="16595" y="6814"/>
                      <a:pt x="16615" y="6686"/>
                    </a:cubicBezTo>
                    <a:lnTo>
                      <a:pt x="16615" y="6686"/>
                    </a:lnTo>
                    <a:cubicBezTo>
                      <a:pt x="16858" y="6962"/>
                      <a:pt x="17180" y="7146"/>
                      <a:pt x="17540" y="7228"/>
                    </a:cubicBezTo>
                    <a:cubicBezTo>
                      <a:pt x="17587" y="7239"/>
                      <a:pt x="17634" y="7244"/>
                      <a:pt x="17680" y="7244"/>
                    </a:cubicBezTo>
                    <a:cubicBezTo>
                      <a:pt x="17820" y="7244"/>
                      <a:pt x="17953" y="7197"/>
                      <a:pt x="18063" y="7103"/>
                    </a:cubicBezTo>
                    <a:cubicBezTo>
                      <a:pt x="18126" y="6977"/>
                      <a:pt x="18147" y="6831"/>
                      <a:pt x="18126" y="6684"/>
                    </a:cubicBezTo>
                    <a:cubicBezTo>
                      <a:pt x="18126" y="6600"/>
                      <a:pt x="18105" y="6538"/>
                      <a:pt x="18084" y="6475"/>
                    </a:cubicBezTo>
                    <a:cubicBezTo>
                      <a:pt x="18105" y="6433"/>
                      <a:pt x="18105" y="6412"/>
                      <a:pt x="18084" y="6391"/>
                    </a:cubicBezTo>
                    <a:lnTo>
                      <a:pt x="18084" y="6371"/>
                    </a:lnTo>
                    <a:lnTo>
                      <a:pt x="18084" y="6371"/>
                    </a:lnTo>
                    <a:cubicBezTo>
                      <a:pt x="18129" y="6376"/>
                      <a:pt x="18181" y="6379"/>
                      <a:pt x="18228" y="6379"/>
                    </a:cubicBezTo>
                    <a:cubicBezTo>
                      <a:pt x="18272" y="6379"/>
                      <a:pt x="18311" y="6376"/>
                      <a:pt x="18335" y="6370"/>
                    </a:cubicBezTo>
                    <a:cubicBezTo>
                      <a:pt x="18586" y="6349"/>
                      <a:pt x="18963" y="6245"/>
                      <a:pt x="18942" y="5910"/>
                    </a:cubicBezTo>
                    <a:cubicBezTo>
                      <a:pt x="18907" y="5468"/>
                      <a:pt x="18468" y="5175"/>
                      <a:pt x="18042" y="5095"/>
                    </a:cubicBezTo>
                    <a:lnTo>
                      <a:pt x="18042" y="5095"/>
                    </a:lnTo>
                    <a:cubicBezTo>
                      <a:pt x="18191" y="4852"/>
                      <a:pt x="18200" y="4547"/>
                      <a:pt x="18084" y="4277"/>
                    </a:cubicBezTo>
                    <a:cubicBezTo>
                      <a:pt x="17937" y="4005"/>
                      <a:pt x="17686" y="3817"/>
                      <a:pt x="17414" y="3712"/>
                    </a:cubicBezTo>
                    <a:cubicBezTo>
                      <a:pt x="17112" y="3572"/>
                      <a:pt x="16747" y="3487"/>
                      <a:pt x="16388" y="3487"/>
                    </a:cubicBezTo>
                    <a:cubicBezTo>
                      <a:pt x="16185" y="3487"/>
                      <a:pt x="15983" y="3514"/>
                      <a:pt x="15795" y="3573"/>
                    </a:cubicBezTo>
                    <a:lnTo>
                      <a:pt x="15795" y="3573"/>
                    </a:lnTo>
                    <a:cubicBezTo>
                      <a:pt x="15937" y="3184"/>
                      <a:pt x="15847" y="2678"/>
                      <a:pt x="15656" y="2331"/>
                    </a:cubicBezTo>
                    <a:cubicBezTo>
                      <a:pt x="15572" y="2142"/>
                      <a:pt x="15384" y="1996"/>
                      <a:pt x="15196" y="1954"/>
                    </a:cubicBezTo>
                    <a:cubicBezTo>
                      <a:pt x="15159" y="1948"/>
                      <a:pt x="15123" y="1945"/>
                      <a:pt x="15087" y="1945"/>
                    </a:cubicBezTo>
                    <a:cubicBezTo>
                      <a:pt x="15037" y="1945"/>
                      <a:pt x="14987" y="1951"/>
                      <a:pt x="14940" y="1963"/>
                    </a:cubicBezTo>
                    <a:lnTo>
                      <a:pt x="14940" y="1963"/>
                    </a:lnTo>
                    <a:cubicBezTo>
                      <a:pt x="15076" y="1489"/>
                      <a:pt x="15162" y="860"/>
                      <a:pt x="14756" y="573"/>
                    </a:cubicBezTo>
                    <a:cubicBezTo>
                      <a:pt x="14622" y="473"/>
                      <a:pt x="14483" y="430"/>
                      <a:pt x="14346" y="430"/>
                    </a:cubicBezTo>
                    <a:cubicBezTo>
                      <a:pt x="14079" y="430"/>
                      <a:pt x="13821" y="594"/>
                      <a:pt x="13629" y="816"/>
                    </a:cubicBezTo>
                    <a:lnTo>
                      <a:pt x="13629" y="816"/>
                    </a:lnTo>
                    <a:cubicBezTo>
                      <a:pt x="13615" y="685"/>
                      <a:pt x="13591" y="556"/>
                      <a:pt x="13563" y="426"/>
                    </a:cubicBezTo>
                    <a:cubicBezTo>
                      <a:pt x="13464" y="169"/>
                      <a:pt x="13235" y="6"/>
                      <a:pt x="12963" y="6"/>
                    </a:cubicBezTo>
                    <a:cubicBezTo>
                      <a:pt x="12947" y="6"/>
                      <a:pt x="12931" y="6"/>
                      <a:pt x="12914" y="8"/>
                    </a:cubicBezTo>
                    <a:cubicBezTo>
                      <a:pt x="12879" y="3"/>
                      <a:pt x="12844" y="1"/>
                      <a:pt x="128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3"/>
              <p:cNvSpPr/>
              <p:nvPr/>
            </p:nvSpPr>
            <p:spPr>
              <a:xfrm>
                <a:off x="-3158275" y="286375"/>
                <a:ext cx="58100" cy="51175"/>
              </a:xfrm>
              <a:custGeom>
                <a:rect b="b" l="l" r="r" t="t"/>
                <a:pathLst>
                  <a:path extrusionOk="0" h="2047" w="2324">
                    <a:moveTo>
                      <a:pt x="1486" y="1"/>
                    </a:moveTo>
                    <a:cubicBezTo>
                      <a:pt x="1717" y="84"/>
                      <a:pt x="1863" y="315"/>
                      <a:pt x="1884" y="566"/>
                    </a:cubicBezTo>
                    <a:cubicBezTo>
                      <a:pt x="1867" y="754"/>
                      <a:pt x="1668" y="802"/>
                      <a:pt x="1482" y="802"/>
                    </a:cubicBezTo>
                    <a:cubicBezTo>
                      <a:pt x="1440" y="802"/>
                      <a:pt x="1399" y="800"/>
                      <a:pt x="1361" y="796"/>
                    </a:cubicBezTo>
                    <a:cubicBezTo>
                      <a:pt x="1235" y="796"/>
                      <a:pt x="1193" y="963"/>
                      <a:pt x="1298" y="1026"/>
                    </a:cubicBezTo>
                    <a:cubicBezTo>
                      <a:pt x="1465" y="1110"/>
                      <a:pt x="1444" y="1361"/>
                      <a:pt x="1277" y="1445"/>
                    </a:cubicBezTo>
                    <a:cubicBezTo>
                      <a:pt x="1232" y="1463"/>
                      <a:pt x="1185" y="1470"/>
                      <a:pt x="1136" y="1470"/>
                    </a:cubicBezTo>
                    <a:cubicBezTo>
                      <a:pt x="955" y="1470"/>
                      <a:pt x="751" y="1369"/>
                      <a:pt x="586" y="1319"/>
                    </a:cubicBezTo>
                    <a:cubicBezTo>
                      <a:pt x="524" y="1319"/>
                      <a:pt x="461" y="1361"/>
                      <a:pt x="461" y="1424"/>
                    </a:cubicBezTo>
                    <a:cubicBezTo>
                      <a:pt x="461" y="1586"/>
                      <a:pt x="398" y="1733"/>
                      <a:pt x="301" y="1851"/>
                    </a:cubicBezTo>
                    <a:lnTo>
                      <a:pt x="301" y="1851"/>
                    </a:lnTo>
                    <a:cubicBezTo>
                      <a:pt x="148" y="1686"/>
                      <a:pt x="65" y="1461"/>
                      <a:pt x="84" y="1236"/>
                    </a:cubicBezTo>
                    <a:lnTo>
                      <a:pt x="84" y="1236"/>
                    </a:lnTo>
                    <a:cubicBezTo>
                      <a:pt x="0" y="1508"/>
                      <a:pt x="42" y="1822"/>
                      <a:pt x="251" y="2031"/>
                    </a:cubicBezTo>
                    <a:cubicBezTo>
                      <a:pt x="262" y="2041"/>
                      <a:pt x="278" y="2047"/>
                      <a:pt x="293" y="2047"/>
                    </a:cubicBezTo>
                    <a:cubicBezTo>
                      <a:pt x="309" y="2047"/>
                      <a:pt x="325" y="2041"/>
                      <a:pt x="335" y="2031"/>
                    </a:cubicBezTo>
                    <a:cubicBezTo>
                      <a:pt x="482" y="1917"/>
                      <a:pt x="590" y="1765"/>
                      <a:pt x="641" y="1605"/>
                    </a:cubicBezTo>
                    <a:lnTo>
                      <a:pt x="641" y="1605"/>
                    </a:lnTo>
                    <a:cubicBezTo>
                      <a:pt x="797" y="1672"/>
                      <a:pt x="978" y="1720"/>
                      <a:pt x="1144" y="1720"/>
                    </a:cubicBezTo>
                    <a:cubicBezTo>
                      <a:pt x="1404" y="1720"/>
                      <a:pt x="1628" y="1603"/>
                      <a:pt x="1675" y="1256"/>
                    </a:cubicBezTo>
                    <a:cubicBezTo>
                      <a:pt x="1675" y="1171"/>
                      <a:pt x="1653" y="1089"/>
                      <a:pt x="1613" y="1018"/>
                    </a:cubicBezTo>
                    <a:lnTo>
                      <a:pt x="1613" y="1018"/>
                    </a:lnTo>
                    <a:cubicBezTo>
                      <a:pt x="1669" y="1005"/>
                      <a:pt x="1724" y="987"/>
                      <a:pt x="1779" y="963"/>
                    </a:cubicBezTo>
                    <a:cubicBezTo>
                      <a:pt x="2323" y="691"/>
                      <a:pt x="1947" y="64"/>
                      <a:pt x="14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3"/>
              <p:cNvSpPr/>
              <p:nvPr/>
            </p:nvSpPr>
            <p:spPr>
              <a:xfrm>
                <a:off x="-3215475" y="347075"/>
                <a:ext cx="60350" cy="24375"/>
              </a:xfrm>
              <a:custGeom>
                <a:rect b="b" l="l" r="r" t="t"/>
                <a:pathLst>
                  <a:path extrusionOk="0" h="975" w="2414">
                    <a:moveTo>
                      <a:pt x="70" y="1"/>
                    </a:moveTo>
                    <a:cubicBezTo>
                      <a:pt x="77" y="27"/>
                      <a:pt x="85" y="54"/>
                      <a:pt x="93" y="81"/>
                    </a:cubicBezTo>
                    <a:lnTo>
                      <a:pt x="93" y="81"/>
                    </a:lnTo>
                    <a:cubicBezTo>
                      <a:pt x="94" y="54"/>
                      <a:pt x="93" y="27"/>
                      <a:pt x="91" y="1"/>
                    </a:cubicBezTo>
                    <a:close/>
                    <a:moveTo>
                      <a:pt x="93" y="81"/>
                    </a:moveTo>
                    <a:cubicBezTo>
                      <a:pt x="86" y="289"/>
                      <a:pt x="1" y="509"/>
                      <a:pt x="112" y="712"/>
                    </a:cubicBezTo>
                    <a:cubicBezTo>
                      <a:pt x="179" y="870"/>
                      <a:pt x="332" y="949"/>
                      <a:pt x="488" y="949"/>
                    </a:cubicBezTo>
                    <a:cubicBezTo>
                      <a:pt x="621" y="949"/>
                      <a:pt x="757" y="891"/>
                      <a:pt x="844" y="775"/>
                    </a:cubicBezTo>
                    <a:cubicBezTo>
                      <a:pt x="892" y="707"/>
                      <a:pt x="936" y="644"/>
                      <a:pt x="975" y="580"/>
                    </a:cubicBezTo>
                    <a:lnTo>
                      <a:pt x="975" y="580"/>
                    </a:lnTo>
                    <a:cubicBezTo>
                      <a:pt x="1182" y="852"/>
                      <a:pt x="1553" y="975"/>
                      <a:pt x="1898" y="975"/>
                    </a:cubicBezTo>
                    <a:cubicBezTo>
                      <a:pt x="1959" y="975"/>
                      <a:pt x="2020" y="971"/>
                      <a:pt x="2079" y="963"/>
                    </a:cubicBezTo>
                    <a:cubicBezTo>
                      <a:pt x="2226" y="942"/>
                      <a:pt x="2414" y="838"/>
                      <a:pt x="2393" y="670"/>
                    </a:cubicBezTo>
                    <a:lnTo>
                      <a:pt x="2393" y="670"/>
                    </a:lnTo>
                    <a:cubicBezTo>
                      <a:pt x="2351" y="817"/>
                      <a:pt x="2205" y="838"/>
                      <a:pt x="2058" y="838"/>
                    </a:cubicBezTo>
                    <a:cubicBezTo>
                      <a:pt x="1702" y="817"/>
                      <a:pt x="1200" y="628"/>
                      <a:pt x="1095" y="252"/>
                    </a:cubicBezTo>
                    <a:cubicBezTo>
                      <a:pt x="1106" y="163"/>
                      <a:pt x="1035" y="115"/>
                      <a:pt x="962" y="115"/>
                    </a:cubicBezTo>
                    <a:cubicBezTo>
                      <a:pt x="898" y="115"/>
                      <a:pt x="833" y="152"/>
                      <a:pt x="823" y="231"/>
                    </a:cubicBezTo>
                    <a:cubicBezTo>
                      <a:pt x="748" y="419"/>
                      <a:pt x="656" y="725"/>
                      <a:pt x="456" y="725"/>
                    </a:cubicBezTo>
                    <a:cubicBezTo>
                      <a:pt x="434" y="725"/>
                      <a:pt x="409" y="721"/>
                      <a:pt x="384" y="712"/>
                    </a:cubicBezTo>
                    <a:cubicBezTo>
                      <a:pt x="258" y="670"/>
                      <a:pt x="174" y="566"/>
                      <a:pt x="174" y="440"/>
                    </a:cubicBezTo>
                    <a:cubicBezTo>
                      <a:pt x="157" y="320"/>
                      <a:pt x="126" y="201"/>
                      <a:pt x="93" y="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3"/>
              <p:cNvSpPr/>
              <p:nvPr/>
            </p:nvSpPr>
            <p:spPr>
              <a:xfrm>
                <a:off x="-3259800" y="445975"/>
                <a:ext cx="101550" cy="67525"/>
              </a:xfrm>
              <a:custGeom>
                <a:rect b="b" l="l" r="r" t="t"/>
                <a:pathLst>
                  <a:path extrusionOk="0" h="2701" w="4062">
                    <a:moveTo>
                      <a:pt x="1864" y="0"/>
                    </a:moveTo>
                    <a:cubicBezTo>
                      <a:pt x="1487" y="649"/>
                      <a:pt x="1340" y="1277"/>
                      <a:pt x="1131" y="1968"/>
                    </a:cubicBezTo>
                    <a:cubicBezTo>
                      <a:pt x="838" y="1486"/>
                      <a:pt x="378" y="1214"/>
                      <a:pt x="1" y="816"/>
                    </a:cubicBezTo>
                    <a:lnTo>
                      <a:pt x="1" y="816"/>
                    </a:lnTo>
                    <a:cubicBezTo>
                      <a:pt x="273" y="1423"/>
                      <a:pt x="273" y="2114"/>
                      <a:pt x="608" y="2700"/>
                    </a:cubicBezTo>
                    <a:lnTo>
                      <a:pt x="3412" y="2658"/>
                    </a:lnTo>
                    <a:cubicBezTo>
                      <a:pt x="3559" y="1968"/>
                      <a:pt x="4019" y="1277"/>
                      <a:pt x="4061" y="586"/>
                    </a:cubicBezTo>
                    <a:lnTo>
                      <a:pt x="4061" y="586"/>
                    </a:lnTo>
                    <a:cubicBezTo>
                      <a:pt x="3266" y="712"/>
                      <a:pt x="2471" y="1130"/>
                      <a:pt x="2115" y="1863"/>
                    </a:cubicBezTo>
                    <a:cubicBezTo>
                      <a:pt x="2094" y="1235"/>
                      <a:pt x="2094" y="607"/>
                      <a:pt x="18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3"/>
              <p:cNvSpPr/>
              <p:nvPr/>
            </p:nvSpPr>
            <p:spPr>
              <a:xfrm>
                <a:off x="-3261725" y="443125"/>
                <a:ext cx="105575" cy="70375"/>
              </a:xfrm>
              <a:custGeom>
                <a:rect b="b" l="l" r="r" t="t"/>
                <a:pathLst>
                  <a:path extrusionOk="0" h="2815" w="4223">
                    <a:moveTo>
                      <a:pt x="1941" y="0"/>
                    </a:moveTo>
                    <a:cubicBezTo>
                      <a:pt x="1667" y="0"/>
                      <a:pt x="1322" y="1292"/>
                      <a:pt x="1170" y="1826"/>
                    </a:cubicBezTo>
                    <a:lnTo>
                      <a:pt x="1170" y="1826"/>
                    </a:lnTo>
                    <a:cubicBezTo>
                      <a:pt x="864" y="1458"/>
                      <a:pt x="464" y="1212"/>
                      <a:pt x="141" y="889"/>
                    </a:cubicBezTo>
                    <a:cubicBezTo>
                      <a:pt x="123" y="871"/>
                      <a:pt x="103" y="863"/>
                      <a:pt x="85" y="863"/>
                    </a:cubicBezTo>
                    <a:cubicBezTo>
                      <a:pt x="39" y="863"/>
                      <a:pt x="0" y="912"/>
                      <a:pt x="15" y="972"/>
                    </a:cubicBezTo>
                    <a:cubicBezTo>
                      <a:pt x="287" y="1558"/>
                      <a:pt x="329" y="2249"/>
                      <a:pt x="685" y="2814"/>
                    </a:cubicBezTo>
                    <a:cubicBezTo>
                      <a:pt x="432" y="2308"/>
                      <a:pt x="413" y="1725"/>
                      <a:pt x="251" y="1171"/>
                    </a:cubicBezTo>
                    <a:lnTo>
                      <a:pt x="251" y="1171"/>
                    </a:lnTo>
                    <a:cubicBezTo>
                      <a:pt x="585" y="1488"/>
                      <a:pt x="893" y="1820"/>
                      <a:pt x="1187" y="2165"/>
                    </a:cubicBezTo>
                    <a:cubicBezTo>
                      <a:pt x="1203" y="2170"/>
                      <a:pt x="1219" y="2173"/>
                      <a:pt x="1234" y="2173"/>
                    </a:cubicBezTo>
                    <a:cubicBezTo>
                      <a:pt x="1279" y="2173"/>
                      <a:pt x="1318" y="2150"/>
                      <a:pt x="1334" y="2102"/>
                    </a:cubicBezTo>
                    <a:cubicBezTo>
                      <a:pt x="1475" y="1538"/>
                      <a:pt x="1661" y="988"/>
                      <a:pt x="1916" y="466"/>
                    </a:cubicBezTo>
                    <a:lnTo>
                      <a:pt x="1916" y="466"/>
                    </a:lnTo>
                    <a:cubicBezTo>
                      <a:pt x="2030" y="955"/>
                      <a:pt x="2087" y="1459"/>
                      <a:pt x="2087" y="1977"/>
                    </a:cubicBezTo>
                    <a:cubicBezTo>
                      <a:pt x="2087" y="2019"/>
                      <a:pt x="2108" y="2061"/>
                      <a:pt x="2150" y="2082"/>
                    </a:cubicBezTo>
                    <a:cubicBezTo>
                      <a:pt x="2166" y="2087"/>
                      <a:pt x="2181" y="2089"/>
                      <a:pt x="2197" y="2089"/>
                    </a:cubicBezTo>
                    <a:cubicBezTo>
                      <a:pt x="2243" y="2089"/>
                      <a:pt x="2286" y="2066"/>
                      <a:pt x="2317" y="2019"/>
                    </a:cubicBezTo>
                    <a:cubicBezTo>
                      <a:pt x="2619" y="1336"/>
                      <a:pt x="3324" y="923"/>
                      <a:pt x="4046" y="798"/>
                    </a:cubicBezTo>
                    <a:lnTo>
                      <a:pt x="4046" y="798"/>
                    </a:lnTo>
                    <a:cubicBezTo>
                      <a:pt x="3974" y="1454"/>
                      <a:pt x="3589" y="2093"/>
                      <a:pt x="3489" y="2751"/>
                    </a:cubicBezTo>
                    <a:cubicBezTo>
                      <a:pt x="3678" y="2040"/>
                      <a:pt x="4159" y="1433"/>
                      <a:pt x="4222" y="679"/>
                    </a:cubicBezTo>
                    <a:cubicBezTo>
                      <a:pt x="4201" y="637"/>
                      <a:pt x="4159" y="616"/>
                      <a:pt x="4117" y="616"/>
                    </a:cubicBezTo>
                    <a:cubicBezTo>
                      <a:pt x="3434" y="704"/>
                      <a:pt x="2737" y="1011"/>
                      <a:pt x="2307" y="1575"/>
                    </a:cubicBezTo>
                    <a:lnTo>
                      <a:pt x="2307" y="1575"/>
                    </a:lnTo>
                    <a:cubicBezTo>
                      <a:pt x="2292" y="1069"/>
                      <a:pt x="2260" y="551"/>
                      <a:pt x="2045" y="72"/>
                    </a:cubicBezTo>
                    <a:cubicBezTo>
                      <a:pt x="2012" y="23"/>
                      <a:pt x="1977" y="0"/>
                      <a:pt x="1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3"/>
              <p:cNvSpPr/>
              <p:nvPr/>
            </p:nvSpPr>
            <p:spPr>
              <a:xfrm>
                <a:off x="-3672100" y="373750"/>
                <a:ext cx="92650" cy="62300"/>
              </a:xfrm>
              <a:custGeom>
                <a:rect b="b" l="l" r="r" t="t"/>
                <a:pathLst>
                  <a:path extrusionOk="0" h="2492" w="3706">
                    <a:moveTo>
                      <a:pt x="3705" y="1"/>
                    </a:moveTo>
                    <a:lnTo>
                      <a:pt x="3705" y="1"/>
                    </a:lnTo>
                    <a:cubicBezTo>
                      <a:pt x="3077" y="168"/>
                      <a:pt x="2177" y="1047"/>
                      <a:pt x="2010" y="1717"/>
                    </a:cubicBezTo>
                    <a:cubicBezTo>
                      <a:pt x="1821" y="1215"/>
                      <a:pt x="1884" y="482"/>
                      <a:pt x="1507" y="64"/>
                    </a:cubicBezTo>
                    <a:cubicBezTo>
                      <a:pt x="1466" y="754"/>
                      <a:pt x="1445" y="1487"/>
                      <a:pt x="1445" y="2157"/>
                    </a:cubicBezTo>
                    <a:cubicBezTo>
                      <a:pt x="1026" y="1612"/>
                      <a:pt x="566" y="880"/>
                      <a:pt x="42" y="482"/>
                    </a:cubicBezTo>
                    <a:lnTo>
                      <a:pt x="42" y="482"/>
                    </a:lnTo>
                    <a:cubicBezTo>
                      <a:pt x="524" y="1068"/>
                      <a:pt x="649" y="2031"/>
                      <a:pt x="1" y="2387"/>
                    </a:cubicBezTo>
                    <a:lnTo>
                      <a:pt x="2993" y="2492"/>
                    </a:lnTo>
                    <a:cubicBezTo>
                      <a:pt x="2805" y="1571"/>
                      <a:pt x="3245" y="692"/>
                      <a:pt x="37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3"/>
              <p:cNvSpPr/>
              <p:nvPr/>
            </p:nvSpPr>
            <p:spPr>
              <a:xfrm>
                <a:off x="-3672950" y="371575"/>
                <a:ext cx="96525" cy="63950"/>
              </a:xfrm>
              <a:custGeom>
                <a:rect b="b" l="l" r="r" t="t"/>
                <a:pathLst>
                  <a:path extrusionOk="0" h="2558" w="3861">
                    <a:moveTo>
                      <a:pt x="164" y="2373"/>
                    </a:moveTo>
                    <a:cubicBezTo>
                      <a:pt x="125" y="2402"/>
                      <a:pt x="82" y="2429"/>
                      <a:pt x="35" y="2453"/>
                    </a:cubicBezTo>
                    <a:lnTo>
                      <a:pt x="35" y="2474"/>
                    </a:lnTo>
                    <a:cubicBezTo>
                      <a:pt x="83" y="2443"/>
                      <a:pt x="126" y="2409"/>
                      <a:pt x="164" y="2373"/>
                    </a:cubicBezTo>
                    <a:close/>
                    <a:moveTo>
                      <a:pt x="3759" y="1"/>
                    </a:moveTo>
                    <a:cubicBezTo>
                      <a:pt x="3752" y="1"/>
                      <a:pt x="3746" y="2"/>
                      <a:pt x="3739" y="4"/>
                    </a:cubicBezTo>
                    <a:cubicBezTo>
                      <a:pt x="3020" y="238"/>
                      <a:pt x="2424" y="750"/>
                      <a:pt x="2071" y="1421"/>
                    </a:cubicBezTo>
                    <a:lnTo>
                      <a:pt x="2071" y="1421"/>
                    </a:lnTo>
                    <a:cubicBezTo>
                      <a:pt x="1994" y="961"/>
                      <a:pt x="1980" y="467"/>
                      <a:pt x="1646" y="67"/>
                    </a:cubicBezTo>
                    <a:cubicBezTo>
                      <a:pt x="1625" y="46"/>
                      <a:pt x="1583" y="25"/>
                      <a:pt x="1541" y="25"/>
                    </a:cubicBezTo>
                    <a:cubicBezTo>
                      <a:pt x="1479" y="25"/>
                      <a:pt x="1416" y="88"/>
                      <a:pt x="1416" y="151"/>
                    </a:cubicBezTo>
                    <a:lnTo>
                      <a:pt x="1363" y="1909"/>
                    </a:lnTo>
                    <a:lnTo>
                      <a:pt x="1363" y="1909"/>
                    </a:lnTo>
                    <a:cubicBezTo>
                      <a:pt x="1008" y="1417"/>
                      <a:pt x="658" y="911"/>
                      <a:pt x="185" y="542"/>
                    </a:cubicBezTo>
                    <a:lnTo>
                      <a:pt x="185" y="542"/>
                    </a:lnTo>
                    <a:cubicBezTo>
                      <a:pt x="177" y="530"/>
                      <a:pt x="169" y="518"/>
                      <a:pt x="160" y="506"/>
                    </a:cubicBezTo>
                    <a:lnTo>
                      <a:pt x="160" y="506"/>
                    </a:lnTo>
                    <a:lnTo>
                      <a:pt x="151" y="515"/>
                    </a:lnTo>
                    <a:lnTo>
                      <a:pt x="151" y="515"/>
                    </a:lnTo>
                    <a:cubicBezTo>
                      <a:pt x="147" y="512"/>
                      <a:pt x="143" y="509"/>
                      <a:pt x="139" y="506"/>
                    </a:cubicBezTo>
                    <a:cubicBezTo>
                      <a:pt x="124" y="499"/>
                      <a:pt x="109" y="495"/>
                      <a:pt x="95" y="495"/>
                    </a:cubicBezTo>
                    <a:cubicBezTo>
                      <a:pt x="36" y="495"/>
                      <a:pt x="1" y="560"/>
                      <a:pt x="35" y="611"/>
                    </a:cubicBezTo>
                    <a:cubicBezTo>
                      <a:pt x="403" y="1076"/>
                      <a:pt x="645" y="1918"/>
                      <a:pt x="164" y="2373"/>
                    </a:cubicBezTo>
                    <a:lnTo>
                      <a:pt x="164" y="2373"/>
                    </a:lnTo>
                    <a:cubicBezTo>
                      <a:pt x="598" y="2052"/>
                      <a:pt x="587" y="1444"/>
                      <a:pt x="396" y="946"/>
                    </a:cubicBezTo>
                    <a:lnTo>
                      <a:pt x="396" y="946"/>
                    </a:lnTo>
                    <a:cubicBezTo>
                      <a:pt x="763" y="1359"/>
                      <a:pt x="1054" y="1852"/>
                      <a:pt x="1395" y="2306"/>
                    </a:cubicBezTo>
                    <a:cubicBezTo>
                      <a:pt x="1415" y="2327"/>
                      <a:pt x="1442" y="2336"/>
                      <a:pt x="1469" y="2336"/>
                    </a:cubicBezTo>
                    <a:cubicBezTo>
                      <a:pt x="1525" y="2336"/>
                      <a:pt x="1583" y="2294"/>
                      <a:pt x="1583" y="2223"/>
                    </a:cubicBezTo>
                    <a:lnTo>
                      <a:pt x="1649" y="599"/>
                    </a:lnTo>
                    <a:lnTo>
                      <a:pt x="1649" y="599"/>
                    </a:lnTo>
                    <a:cubicBezTo>
                      <a:pt x="1777" y="980"/>
                      <a:pt x="1779" y="1437"/>
                      <a:pt x="1918" y="1825"/>
                    </a:cubicBezTo>
                    <a:cubicBezTo>
                      <a:pt x="1939" y="1877"/>
                      <a:pt x="1991" y="1904"/>
                      <a:pt x="2041" y="1904"/>
                    </a:cubicBezTo>
                    <a:cubicBezTo>
                      <a:pt x="2091" y="1904"/>
                      <a:pt x="2138" y="1877"/>
                      <a:pt x="2148" y="1825"/>
                    </a:cubicBezTo>
                    <a:cubicBezTo>
                      <a:pt x="2407" y="1159"/>
                      <a:pt x="2895" y="607"/>
                      <a:pt x="3526" y="286"/>
                    </a:cubicBezTo>
                    <a:lnTo>
                      <a:pt x="3526" y="286"/>
                    </a:lnTo>
                    <a:cubicBezTo>
                      <a:pt x="3117" y="970"/>
                      <a:pt x="2822" y="1772"/>
                      <a:pt x="3027" y="2558"/>
                    </a:cubicBezTo>
                    <a:cubicBezTo>
                      <a:pt x="2881" y="1679"/>
                      <a:pt x="3320" y="841"/>
                      <a:pt x="3823" y="130"/>
                    </a:cubicBezTo>
                    <a:cubicBezTo>
                      <a:pt x="3860" y="74"/>
                      <a:pt x="3814" y="1"/>
                      <a:pt x="3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3"/>
              <p:cNvSpPr/>
              <p:nvPr/>
            </p:nvSpPr>
            <p:spPr>
              <a:xfrm>
                <a:off x="-3554375" y="237200"/>
                <a:ext cx="88450" cy="76925"/>
              </a:xfrm>
              <a:custGeom>
                <a:rect b="b" l="l" r="r" t="t"/>
                <a:pathLst>
                  <a:path extrusionOk="0" h="3077" w="3538">
                    <a:moveTo>
                      <a:pt x="3538" y="2156"/>
                    </a:moveTo>
                    <a:lnTo>
                      <a:pt x="3515" y="2162"/>
                    </a:lnTo>
                    <a:lnTo>
                      <a:pt x="3515" y="2162"/>
                    </a:lnTo>
                    <a:cubicBezTo>
                      <a:pt x="3523" y="2160"/>
                      <a:pt x="3530" y="2158"/>
                      <a:pt x="3538" y="2156"/>
                    </a:cubicBezTo>
                    <a:close/>
                    <a:moveTo>
                      <a:pt x="3370" y="0"/>
                    </a:moveTo>
                    <a:lnTo>
                      <a:pt x="3370" y="0"/>
                    </a:lnTo>
                    <a:cubicBezTo>
                      <a:pt x="2554" y="377"/>
                      <a:pt x="2366" y="1319"/>
                      <a:pt x="1905" y="2010"/>
                    </a:cubicBezTo>
                    <a:cubicBezTo>
                      <a:pt x="1780" y="1507"/>
                      <a:pt x="1633" y="1005"/>
                      <a:pt x="1466" y="524"/>
                    </a:cubicBezTo>
                    <a:cubicBezTo>
                      <a:pt x="1445" y="1465"/>
                      <a:pt x="1110" y="2617"/>
                      <a:pt x="1" y="3077"/>
                    </a:cubicBezTo>
                    <a:lnTo>
                      <a:pt x="3515" y="2162"/>
                    </a:lnTo>
                    <a:lnTo>
                      <a:pt x="3515" y="2162"/>
                    </a:lnTo>
                    <a:cubicBezTo>
                      <a:pt x="3501" y="2165"/>
                      <a:pt x="3488" y="2166"/>
                      <a:pt x="3475" y="2166"/>
                    </a:cubicBezTo>
                    <a:cubicBezTo>
                      <a:pt x="3192" y="2166"/>
                      <a:pt x="3119" y="1514"/>
                      <a:pt x="3119" y="1319"/>
                    </a:cubicBezTo>
                    <a:cubicBezTo>
                      <a:pt x="3140" y="858"/>
                      <a:pt x="3224" y="419"/>
                      <a:pt x="3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3"/>
              <p:cNvSpPr/>
              <p:nvPr/>
            </p:nvSpPr>
            <p:spPr>
              <a:xfrm>
                <a:off x="-3554375" y="234900"/>
                <a:ext cx="88975" cy="79225"/>
              </a:xfrm>
              <a:custGeom>
                <a:rect b="b" l="l" r="r" t="t"/>
                <a:pathLst>
                  <a:path extrusionOk="0" h="3169" w="3559">
                    <a:moveTo>
                      <a:pt x="3386" y="0"/>
                    </a:moveTo>
                    <a:cubicBezTo>
                      <a:pt x="3373" y="0"/>
                      <a:pt x="3361" y="3"/>
                      <a:pt x="3349" y="9"/>
                    </a:cubicBezTo>
                    <a:cubicBezTo>
                      <a:pt x="3119" y="92"/>
                      <a:pt x="2931" y="218"/>
                      <a:pt x="2784" y="385"/>
                    </a:cubicBezTo>
                    <a:cubicBezTo>
                      <a:pt x="2398" y="789"/>
                      <a:pt x="2203" y="1311"/>
                      <a:pt x="1953" y="1777"/>
                    </a:cubicBezTo>
                    <a:lnTo>
                      <a:pt x="1953" y="1777"/>
                    </a:lnTo>
                    <a:cubicBezTo>
                      <a:pt x="1845" y="1371"/>
                      <a:pt x="1721" y="959"/>
                      <a:pt x="1570" y="574"/>
                    </a:cubicBezTo>
                    <a:cubicBezTo>
                      <a:pt x="1552" y="529"/>
                      <a:pt x="1511" y="507"/>
                      <a:pt x="1468" y="507"/>
                    </a:cubicBezTo>
                    <a:cubicBezTo>
                      <a:pt x="1411" y="507"/>
                      <a:pt x="1352" y="544"/>
                      <a:pt x="1340" y="616"/>
                    </a:cubicBezTo>
                    <a:cubicBezTo>
                      <a:pt x="1340" y="1620"/>
                      <a:pt x="963" y="2709"/>
                      <a:pt x="1" y="3169"/>
                    </a:cubicBezTo>
                    <a:cubicBezTo>
                      <a:pt x="870" y="2891"/>
                      <a:pt x="1364" y="2034"/>
                      <a:pt x="1518" y="1152"/>
                    </a:cubicBezTo>
                    <a:lnTo>
                      <a:pt x="1518" y="1152"/>
                    </a:lnTo>
                    <a:cubicBezTo>
                      <a:pt x="1613" y="1479"/>
                      <a:pt x="1697" y="1811"/>
                      <a:pt x="1780" y="2143"/>
                    </a:cubicBezTo>
                    <a:cubicBezTo>
                      <a:pt x="1780" y="2164"/>
                      <a:pt x="1801" y="2206"/>
                      <a:pt x="1842" y="2206"/>
                    </a:cubicBezTo>
                    <a:cubicBezTo>
                      <a:pt x="1861" y="2225"/>
                      <a:pt x="1889" y="2235"/>
                      <a:pt x="1917" y="2235"/>
                    </a:cubicBezTo>
                    <a:cubicBezTo>
                      <a:pt x="1951" y="2235"/>
                      <a:pt x="1987" y="2220"/>
                      <a:pt x="2010" y="2185"/>
                    </a:cubicBezTo>
                    <a:cubicBezTo>
                      <a:pt x="2430" y="1555"/>
                      <a:pt x="2606" y="734"/>
                      <a:pt x="3221" y="309"/>
                    </a:cubicBezTo>
                    <a:lnTo>
                      <a:pt x="3221" y="309"/>
                    </a:lnTo>
                    <a:cubicBezTo>
                      <a:pt x="3086" y="825"/>
                      <a:pt x="2998" y="1364"/>
                      <a:pt x="3161" y="1871"/>
                    </a:cubicBezTo>
                    <a:cubicBezTo>
                      <a:pt x="3199" y="2022"/>
                      <a:pt x="3304" y="2257"/>
                      <a:pt x="3493" y="2257"/>
                    </a:cubicBezTo>
                    <a:cubicBezTo>
                      <a:pt x="3514" y="2257"/>
                      <a:pt x="3536" y="2254"/>
                      <a:pt x="3559" y="2248"/>
                    </a:cubicBezTo>
                    <a:lnTo>
                      <a:pt x="3559" y="2248"/>
                    </a:lnTo>
                    <a:cubicBezTo>
                      <a:pt x="3554" y="2248"/>
                      <a:pt x="3550" y="2248"/>
                      <a:pt x="3545" y="2248"/>
                    </a:cubicBezTo>
                    <a:cubicBezTo>
                      <a:pt x="3018" y="2248"/>
                      <a:pt x="3204" y="1031"/>
                      <a:pt x="3308" y="699"/>
                    </a:cubicBezTo>
                    <a:cubicBezTo>
                      <a:pt x="3370" y="490"/>
                      <a:pt x="3433" y="281"/>
                      <a:pt x="3475" y="51"/>
                    </a:cubicBezTo>
                    <a:cubicBezTo>
                      <a:pt x="3460" y="20"/>
                      <a:pt x="3422" y="0"/>
                      <a:pt x="3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3"/>
              <p:cNvSpPr/>
              <p:nvPr/>
            </p:nvSpPr>
            <p:spPr>
              <a:xfrm>
                <a:off x="-3072475" y="120000"/>
                <a:ext cx="99450" cy="75375"/>
              </a:xfrm>
              <a:custGeom>
                <a:rect b="b" l="l" r="r" t="t"/>
                <a:pathLst>
                  <a:path extrusionOk="0" h="3015" w="3978">
                    <a:moveTo>
                      <a:pt x="1926" y="0"/>
                    </a:moveTo>
                    <a:cubicBezTo>
                      <a:pt x="1738" y="482"/>
                      <a:pt x="1801" y="1172"/>
                      <a:pt x="1675" y="1695"/>
                    </a:cubicBezTo>
                    <a:cubicBezTo>
                      <a:pt x="1068" y="1486"/>
                      <a:pt x="587" y="984"/>
                      <a:pt x="1" y="733"/>
                    </a:cubicBezTo>
                    <a:lnTo>
                      <a:pt x="1" y="733"/>
                    </a:lnTo>
                    <a:cubicBezTo>
                      <a:pt x="252" y="1465"/>
                      <a:pt x="315" y="2261"/>
                      <a:pt x="147" y="3014"/>
                    </a:cubicBezTo>
                    <a:lnTo>
                      <a:pt x="3977" y="2972"/>
                    </a:lnTo>
                    <a:cubicBezTo>
                      <a:pt x="3852" y="2805"/>
                      <a:pt x="3747" y="2616"/>
                      <a:pt x="3642" y="2428"/>
                    </a:cubicBezTo>
                    <a:cubicBezTo>
                      <a:pt x="3433" y="1842"/>
                      <a:pt x="3308" y="1214"/>
                      <a:pt x="3266" y="586"/>
                    </a:cubicBezTo>
                    <a:cubicBezTo>
                      <a:pt x="2952" y="712"/>
                      <a:pt x="2722" y="1235"/>
                      <a:pt x="2533" y="1528"/>
                    </a:cubicBezTo>
                    <a:cubicBezTo>
                      <a:pt x="2073" y="1151"/>
                      <a:pt x="2177" y="502"/>
                      <a:pt x="19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3"/>
              <p:cNvSpPr/>
              <p:nvPr/>
            </p:nvSpPr>
            <p:spPr>
              <a:xfrm>
                <a:off x="-3075025" y="117075"/>
                <a:ext cx="102000" cy="78300"/>
              </a:xfrm>
              <a:custGeom>
                <a:rect b="b" l="l" r="r" t="t"/>
                <a:pathLst>
                  <a:path extrusionOk="0" h="3132" w="4080">
                    <a:moveTo>
                      <a:pt x="2028" y="0"/>
                    </a:moveTo>
                    <a:cubicBezTo>
                      <a:pt x="1762" y="0"/>
                      <a:pt x="1744" y="1211"/>
                      <a:pt x="1683" y="1638"/>
                    </a:cubicBezTo>
                    <a:lnTo>
                      <a:pt x="1683" y="1638"/>
                    </a:lnTo>
                    <a:cubicBezTo>
                      <a:pt x="1160" y="1427"/>
                      <a:pt x="723" y="1017"/>
                      <a:pt x="145" y="766"/>
                    </a:cubicBezTo>
                    <a:cubicBezTo>
                      <a:pt x="136" y="763"/>
                      <a:pt x="128" y="762"/>
                      <a:pt x="119" y="762"/>
                    </a:cubicBezTo>
                    <a:cubicBezTo>
                      <a:pt x="62" y="762"/>
                      <a:pt x="1" y="819"/>
                      <a:pt x="19" y="892"/>
                    </a:cubicBezTo>
                    <a:cubicBezTo>
                      <a:pt x="291" y="1603"/>
                      <a:pt x="375" y="2378"/>
                      <a:pt x="249" y="3131"/>
                    </a:cubicBezTo>
                    <a:cubicBezTo>
                      <a:pt x="440" y="2444"/>
                      <a:pt x="440" y="1704"/>
                      <a:pt x="247" y="1023"/>
                    </a:cubicBezTo>
                    <a:lnTo>
                      <a:pt x="247" y="1023"/>
                    </a:lnTo>
                    <a:cubicBezTo>
                      <a:pt x="723" y="1302"/>
                      <a:pt x="1153" y="1711"/>
                      <a:pt x="1735" y="1917"/>
                    </a:cubicBezTo>
                    <a:cubicBezTo>
                      <a:pt x="1750" y="1922"/>
                      <a:pt x="1766" y="1925"/>
                      <a:pt x="1782" y="1925"/>
                    </a:cubicBezTo>
                    <a:cubicBezTo>
                      <a:pt x="1834" y="1925"/>
                      <a:pt x="1887" y="1897"/>
                      <a:pt x="1903" y="1833"/>
                    </a:cubicBezTo>
                    <a:cubicBezTo>
                      <a:pt x="1997" y="1426"/>
                      <a:pt x="1985" y="994"/>
                      <a:pt x="2053" y="583"/>
                    </a:cubicBezTo>
                    <a:lnTo>
                      <a:pt x="2053" y="583"/>
                    </a:lnTo>
                    <a:cubicBezTo>
                      <a:pt x="2149" y="1008"/>
                      <a:pt x="2197" y="1484"/>
                      <a:pt x="2572" y="1750"/>
                    </a:cubicBezTo>
                    <a:cubicBezTo>
                      <a:pt x="2595" y="1757"/>
                      <a:pt x="2618" y="1762"/>
                      <a:pt x="2639" y="1762"/>
                    </a:cubicBezTo>
                    <a:cubicBezTo>
                      <a:pt x="2676" y="1762"/>
                      <a:pt x="2706" y="1748"/>
                      <a:pt x="2719" y="1708"/>
                    </a:cubicBezTo>
                    <a:cubicBezTo>
                      <a:pt x="2844" y="1540"/>
                      <a:pt x="2928" y="1352"/>
                      <a:pt x="3033" y="1185"/>
                    </a:cubicBezTo>
                    <a:cubicBezTo>
                      <a:pt x="3098" y="1055"/>
                      <a:pt x="3187" y="951"/>
                      <a:pt x="3302" y="862"/>
                    </a:cubicBezTo>
                    <a:lnTo>
                      <a:pt x="3302" y="862"/>
                    </a:lnTo>
                    <a:cubicBezTo>
                      <a:pt x="3404" y="1640"/>
                      <a:pt x="3546" y="2477"/>
                      <a:pt x="4079" y="3089"/>
                    </a:cubicBezTo>
                    <a:cubicBezTo>
                      <a:pt x="3598" y="2378"/>
                      <a:pt x="3535" y="1540"/>
                      <a:pt x="3472" y="703"/>
                    </a:cubicBezTo>
                    <a:cubicBezTo>
                      <a:pt x="3455" y="652"/>
                      <a:pt x="3410" y="614"/>
                      <a:pt x="3371" y="614"/>
                    </a:cubicBezTo>
                    <a:cubicBezTo>
                      <a:pt x="3362" y="614"/>
                      <a:pt x="3354" y="616"/>
                      <a:pt x="3347" y="619"/>
                    </a:cubicBezTo>
                    <a:cubicBezTo>
                      <a:pt x="2981" y="766"/>
                      <a:pt x="2807" y="1136"/>
                      <a:pt x="2615" y="1450"/>
                    </a:cubicBezTo>
                    <a:lnTo>
                      <a:pt x="2615" y="1450"/>
                    </a:lnTo>
                    <a:cubicBezTo>
                      <a:pt x="2317" y="1069"/>
                      <a:pt x="2382" y="512"/>
                      <a:pt x="2154" y="75"/>
                    </a:cubicBezTo>
                    <a:cubicBezTo>
                      <a:pt x="2107" y="24"/>
                      <a:pt x="2065" y="0"/>
                      <a:pt x="20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3"/>
              <p:cNvSpPr/>
              <p:nvPr/>
            </p:nvSpPr>
            <p:spPr>
              <a:xfrm>
                <a:off x="-2903475" y="132025"/>
                <a:ext cx="76950" cy="93150"/>
              </a:xfrm>
              <a:custGeom>
                <a:rect b="b" l="l" r="r" t="t"/>
                <a:pathLst>
                  <a:path extrusionOk="0" h="3726" w="3078">
                    <a:moveTo>
                      <a:pt x="3015" y="1"/>
                    </a:moveTo>
                    <a:lnTo>
                      <a:pt x="3015" y="1"/>
                    </a:lnTo>
                    <a:cubicBezTo>
                      <a:pt x="2554" y="754"/>
                      <a:pt x="2115" y="1549"/>
                      <a:pt x="1759" y="2366"/>
                    </a:cubicBezTo>
                    <a:cubicBezTo>
                      <a:pt x="1654" y="2010"/>
                      <a:pt x="1571" y="1675"/>
                      <a:pt x="1508" y="1319"/>
                    </a:cubicBezTo>
                    <a:cubicBezTo>
                      <a:pt x="1299" y="1675"/>
                      <a:pt x="1131" y="2052"/>
                      <a:pt x="1006" y="2428"/>
                    </a:cubicBezTo>
                    <a:cubicBezTo>
                      <a:pt x="692" y="2114"/>
                      <a:pt x="629" y="1654"/>
                      <a:pt x="440" y="1298"/>
                    </a:cubicBezTo>
                    <a:cubicBezTo>
                      <a:pt x="357" y="1905"/>
                      <a:pt x="106" y="2512"/>
                      <a:pt x="1" y="3140"/>
                    </a:cubicBezTo>
                    <a:lnTo>
                      <a:pt x="3078" y="3726"/>
                    </a:lnTo>
                    <a:cubicBezTo>
                      <a:pt x="2157" y="2889"/>
                      <a:pt x="2973" y="1089"/>
                      <a:pt x="30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3"/>
              <p:cNvSpPr/>
              <p:nvPr/>
            </p:nvSpPr>
            <p:spPr>
              <a:xfrm>
                <a:off x="-2903975" y="129350"/>
                <a:ext cx="79025" cy="95825"/>
              </a:xfrm>
              <a:custGeom>
                <a:rect b="b" l="l" r="r" t="t"/>
                <a:pathLst>
                  <a:path extrusionOk="0" h="3833" w="3161">
                    <a:moveTo>
                      <a:pt x="53" y="3042"/>
                    </a:moveTo>
                    <a:cubicBezTo>
                      <a:pt x="34" y="3109"/>
                      <a:pt x="16" y="3178"/>
                      <a:pt x="0" y="3247"/>
                    </a:cubicBezTo>
                    <a:lnTo>
                      <a:pt x="21" y="3247"/>
                    </a:lnTo>
                    <a:cubicBezTo>
                      <a:pt x="30" y="3178"/>
                      <a:pt x="41" y="3110"/>
                      <a:pt x="53" y="3042"/>
                    </a:cubicBezTo>
                    <a:close/>
                    <a:moveTo>
                      <a:pt x="3043" y="0"/>
                    </a:moveTo>
                    <a:cubicBezTo>
                      <a:pt x="3008" y="0"/>
                      <a:pt x="2974" y="14"/>
                      <a:pt x="2951" y="45"/>
                    </a:cubicBezTo>
                    <a:cubicBezTo>
                      <a:pt x="2511" y="705"/>
                      <a:pt x="2135" y="1398"/>
                      <a:pt x="1795" y="2108"/>
                    </a:cubicBezTo>
                    <a:lnTo>
                      <a:pt x="1795" y="2108"/>
                    </a:lnTo>
                    <a:cubicBezTo>
                      <a:pt x="1731" y="1872"/>
                      <a:pt x="1676" y="1633"/>
                      <a:pt x="1633" y="1384"/>
                    </a:cubicBezTo>
                    <a:cubicBezTo>
                      <a:pt x="1610" y="1329"/>
                      <a:pt x="1565" y="1303"/>
                      <a:pt x="1521" y="1303"/>
                    </a:cubicBezTo>
                    <a:cubicBezTo>
                      <a:pt x="1481" y="1303"/>
                      <a:pt x="1443" y="1324"/>
                      <a:pt x="1423" y="1363"/>
                    </a:cubicBezTo>
                    <a:cubicBezTo>
                      <a:pt x="1247" y="1664"/>
                      <a:pt x="1100" y="1994"/>
                      <a:pt x="983" y="2316"/>
                    </a:cubicBezTo>
                    <a:lnTo>
                      <a:pt x="983" y="2316"/>
                    </a:lnTo>
                    <a:cubicBezTo>
                      <a:pt x="773" y="2043"/>
                      <a:pt x="701" y="1665"/>
                      <a:pt x="523" y="1363"/>
                    </a:cubicBezTo>
                    <a:cubicBezTo>
                      <a:pt x="506" y="1337"/>
                      <a:pt x="481" y="1325"/>
                      <a:pt x="458" y="1325"/>
                    </a:cubicBezTo>
                    <a:cubicBezTo>
                      <a:pt x="426" y="1325"/>
                      <a:pt x="398" y="1348"/>
                      <a:pt x="398" y="1384"/>
                    </a:cubicBezTo>
                    <a:cubicBezTo>
                      <a:pt x="395" y="1404"/>
                      <a:pt x="392" y="1424"/>
                      <a:pt x="389" y="1443"/>
                    </a:cubicBezTo>
                    <a:lnTo>
                      <a:pt x="389" y="1443"/>
                    </a:lnTo>
                    <a:lnTo>
                      <a:pt x="377" y="1447"/>
                    </a:lnTo>
                    <a:cubicBezTo>
                      <a:pt x="380" y="1453"/>
                      <a:pt x="383" y="1459"/>
                      <a:pt x="386" y="1465"/>
                    </a:cubicBezTo>
                    <a:lnTo>
                      <a:pt x="386" y="1465"/>
                    </a:lnTo>
                    <a:cubicBezTo>
                      <a:pt x="307" y="1995"/>
                      <a:pt x="144" y="2513"/>
                      <a:pt x="53" y="3042"/>
                    </a:cubicBezTo>
                    <a:lnTo>
                      <a:pt x="53" y="3042"/>
                    </a:lnTo>
                    <a:cubicBezTo>
                      <a:pt x="182" y="2575"/>
                      <a:pt x="364" y="2136"/>
                      <a:pt x="473" y="1659"/>
                    </a:cubicBezTo>
                    <a:lnTo>
                      <a:pt x="473" y="1659"/>
                    </a:lnTo>
                    <a:cubicBezTo>
                      <a:pt x="605" y="2002"/>
                      <a:pt x="674" y="2399"/>
                      <a:pt x="984" y="2640"/>
                    </a:cubicBezTo>
                    <a:cubicBezTo>
                      <a:pt x="995" y="2644"/>
                      <a:pt x="1007" y="2646"/>
                      <a:pt x="1018" y="2646"/>
                    </a:cubicBezTo>
                    <a:cubicBezTo>
                      <a:pt x="1067" y="2646"/>
                      <a:pt x="1109" y="2611"/>
                      <a:pt x="1109" y="2577"/>
                    </a:cubicBezTo>
                    <a:cubicBezTo>
                      <a:pt x="1216" y="2302"/>
                      <a:pt x="1335" y="2026"/>
                      <a:pt x="1464" y="1759"/>
                    </a:cubicBezTo>
                    <a:lnTo>
                      <a:pt x="1464" y="1759"/>
                    </a:lnTo>
                    <a:cubicBezTo>
                      <a:pt x="1523" y="2100"/>
                      <a:pt x="1613" y="2589"/>
                      <a:pt x="1771" y="2589"/>
                    </a:cubicBezTo>
                    <a:cubicBezTo>
                      <a:pt x="1806" y="2589"/>
                      <a:pt x="1843" y="2566"/>
                      <a:pt x="1884" y="2514"/>
                    </a:cubicBezTo>
                    <a:cubicBezTo>
                      <a:pt x="2181" y="1887"/>
                      <a:pt x="2504" y="1260"/>
                      <a:pt x="2853" y="653"/>
                    </a:cubicBezTo>
                    <a:lnTo>
                      <a:pt x="2853" y="653"/>
                    </a:lnTo>
                    <a:cubicBezTo>
                      <a:pt x="2833" y="785"/>
                      <a:pt x="2810" y="917"/>
                      <a:pt x="2784" y="1049"/>
                    </a:cubicBezTo>
                    <a:cubicBezTo>
                      <a:pt x="2658" y="1949"/>
                      <a:pt x="2302" y="3121"/>
                      <a:pt x="3098" y="3833"/>
                    </a:cubicBezTo>
                    <a:cubicBezTo>
                      <a:pt x="2616" y="3352"/>
                      <a:pt x="2679" y="2661"/>
                      <a:pt x="2784" y="2033"/>
                    </a:cubicBezTo>
                    <a:cubicBezTo>
                      <a:pt x="2888" y="1384"/>
                      <a:pt x="3098" y="777"/>
                      <a:pt x="3160" y="108"/>
                    </a:cubicBezTo>
                    <a:cubicBezTo>
                      <a:pt x="3160" y="41"/>
                      <a:pt x="3102" y="0"/>
                      <a:pt x="3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3"/>
              <p:cNvSpPr/>
              <p:nvPr/>
            </p:nvSpPr>
            <p:spPr>
              <a:xfrm>
                <a:off x="-3839000" y="362250"/>
                <a:ext cx="30875" cy="39275"/>
              </a:xfrm>
              <a:custGeom>
                <a:rect b="b" l="l" r="r" t="t"/>
                <a:pathLst>
                  <a:path extrusionOk="0" h="1571" w="1235">
                    <a:moveTo>
                      <a:pt x="335" y="0"/>
                    </a:moveTo>
                    <a:cubicBezTo>
                      <a:pt x="335" y="482"/>
                      <a:pt x="356" y="1193"/>
                      <a:pt x="0" y="1570"/>
                    </a:cubicBezTo>
                    <a:lnTo>
                      <a:pt x="1235" y="1005"/>
                    </a:lnTo>
                    <a:cubicBezTo>
                      <a:pt x="1026" y="607"/>
                      <a:pt x="712" y="252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3"/>
              <p:cNvSpPr/>
              <p:nvPr/>
            </p:nvSpPr>
            <p:spPr>
              <a:xfrm>
                <a:off x="-3839000" y="359075"/>
                <a:ext cx="30875" cy="42450"/>
              </a:xfrm>
              <a:custGeom>
                <a:rect b="b" l="l" r="r" t="t"/>
                <a:pathLst>
                  <a:path extrusionOk="0" h="1698" w="1235">
                    <a:moveTo>
                      <a:pt x="326" y="0"/>
                    </a:moveTo>
                    <a:cubicBezTo>
                      <a:pt x="271" y="0"/>
                      <a:pt x="229" y="36"/>
                      <a:pt x="209" y="127"/>
                    </a:cubicBezTo>
                    <a:cubicBezTo>
                      <a:pt x="188" y="672"/>
                      <a:pt x="251" y="1195"/>
                      <a:pt x="0" y="1697"/>
                    </a:cubicBezTo>
                    <a:cubicBezTo>
                      <a:pt x="392" y="1394"/>
                      <a:pt x="450" y="849"/>
                      <a:pt x="459" y="371"/>
                    </a:cubicBezTo>
                    <a:lnTo>
                      <a:pt x="459" y="371"/>
                    </a:lnTo>
                    <a:cubicBezTo>
                      <a:pt x="745" y="596"/>
                      <a:pt x="1011" y="860"/>
                      <a:pt x="1235" y="1153"/>
                    </a:cubicBezTo>
                    <a:cubicBezTo>
                      <a:pt x="1172" y="923"/>
                      <a:pt x="1067" y="693"/>
                      <a:pt x="921" y="504"/>
                    </a:cubicBezTo>
                    <a:cubicBezTo>
                      <a:pt x="840" y="407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3"/>
              <p:cNvSpPr/>
              <p:nvPr/>
            </p:nvSpPr>
            <p:spPr>
              <a:xfrm>
                <a:off x="-3761050" y="297375"/>
                <a:ext cx="105200" cy="75875"/>
              </a:xfrm>
              <a:custGeom>
                <a:rect b="b" l="l" r="r" t="t"/>
                <a:pathLst>
                  <a:path extrusionOk="0" h="3035" w="4208">
                    <a:moveTo>
                      <a:pt x="3140" y="0"/>
                    </a:moveTo>
                    <a:cubicBezTo>
                      <a:pt x="3035" y="230"/>
                      <a:pt x="2910" y="440"/>
                      <a:pt x="2805" y="712"/>
                    </a:cubicBezTo>
                    <a:cubicBezTo>
                      <a:pt x="2721" y="984"/>
                      <a:pt x="2700" y="1319"/>
                      <a:pt x="2617" y="1570"/>
                    </a:cubicBezTo>
                    <a:cubicBezTo>
                      <a:pt x="2261" y="1151"/>
                      <a:pt x="1675" y="691"/>
                      <a:pt x="1570" y="105"/>
                    </a:cubicBezTo>
                    <a:cubicBezTo>
                      <a:pt x="1466" y="712"/>
                      <a:pt x="1466" y="1340"/>
                      <a:pt x="1570" y="1947"/>
                    </a:cubicBezTo>
                    <a:cubicBezTo>
                      <a:pt x="1005" y="1549"/>
                      <a:pt x="482" y="1089"/>
                      <a:pt x="1" y="607"/>
                    </a:cubicBezTo>
                    <a:lnTo>
                      <a:pt x="1" y="607"/>
                    </a:lnTo>
                    <a:cubicBezTo>
                      <a:pt x="419" y="1235"/>
                      <a:pt x="901" y="2282"/>
                      <a:pt x="608" y="3035"/>
                    </a:cubicBezTo>
                    <a:lnTo>
                      <a:pt x="4207" y="1989"/>
                    </a:lnTo>
                    <a:cubicBezTo>
                      <a:pt x="3935" y="1716"/>
                      <a:pt x="3789" y="1340"/>
                      <a:pt x="3789" y="963"/>
                    </a:cubicBezTo>
                    <a:cubicBezTo>
                      <a:pt x="3600" y="1109"/>
                      <a:pt x="3454" y="1298"/>
                      <a:pt x="3349" y="1507"/>
                    </a:cubicBezTo>
                    <a:cubicBezTo>
                      <a:pt x="3203" y="1026"/>
                      <a:pt x="3140" y="503"/>
                      <a:pt x="3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3"/>
              <p:cNvSpPr/>
              <p:nvPr/>
            </p:nvSpPr>
            <p:spPr>
              <a:xfrm>
                <a:off x="-3763675" y="295025"/>
                <a:ext cx="107825" cy="78225"/>
              </a:xfrm>
              <a:custGeom>
                <a:rect b="b" l="l" r="r" t="t"/>
                <a:pathLst>
                  <a:path extrusionOk="0" h="3129" w="4313">
                    <a:moveTo>
                      <a:pt x="3240" y="1"/>
                    </a:moveTo>
                    <a:cubicBezTo>
                      <a:pt x="3204" y="1"/>
                      <a:pt x="3167" y="17"/>
                      <a:pt x="3140" y="52"/>
                    </a:cubicBezTo>
                    <a:cubicBezTo>
                      <a:pt x="3015" y="304"/>
                      <a:pt x="2889" y="555"/>
                      <a:pt x="2785" y="827"/>
                    </a:cubicBezTo>
                    <a:cubicBezTo>
                      <a:pt x="2722" y="1045"/>
                      <a:pt x="2706" y="1252"/>
                      <a:pt x="2668" y="1447"/>
                    </a:cubicBezTo>
                    <a:lnTo>
                      <a:pt x="2668" y="1447"/>
                    </a:lnTo>
                    <a:cubicBezTo>
                      <a:pt x="2330" y="1081"/>
                      <a:pt x="1943" y="726"/>
                      <a:pt x="1798" y="243"/>
                    </a:cubicBezTo>
                    <a:lnTo>
                      <a:pt x="1798" y="243"/>
                    </a:lnTo>
                    <a:cubicBezTo>
                      <a:pt x="1799" y="235"/>
                      <a:pt x="1800" y="227"/>
                      <a:pt x="1801" y="220"/>
                    </a:cubicBezTo>
                    <a:lnTo>
                      <a:pt x="1791" y="220"/>
                    </a:lnTo>
                    <a:cubicBezTo>
                      <a:pt x="1787" y="206"/>
                      <a:pt x="1783" y="192"/>
                      <a:pt x="1780" y="178"/>
                    </a:cubicBezTo>
                    <a:cubicBezTo>
                      <a:pt x="1726" y="104"/>
                      <a:pt x="1681" y="71"/>
                      <a:pt x="1643" y="71"/>
                    </a:cubicBezTo>
                    <a:cubicBezTo>
                      <a:pt x="1594" y="71"/>
                      <a:pt x="1558" y="127"/>
                      <a:pt x="1533" y="220"/>
                    </a:cubicBezTo>
                    <a:lnTo>
                      <a:pt x="1529" y="220"/>
                    </a:lnTo>
                    <a:cubicBezTo>
                      <a:pt x="1529" y="222"/>
                      <a:pt x="1530" y="225"/>
                      <a:pt x="1531" y="228"/>
                    </a:cubicBezTo>
                    <a:lnTo>
                      <a:pt x="1531" y="228"/>
                    </a:lnTo>
                    <a:cubicBezTo>
                      <a:pt x="1441" y="568"/>
                      <a:pt x="1481" y="1379"/>
                      <a:pt x="1519" y="1803"/>
                    </a:cubicBezTo>
                    <a:lnTo>
                      <a:pt x="1519" y="1803"/>
                    </a:lnTo>
                    <a:cubicBezTo>
                      <a:pt x="1069" y="1449"/>
                      <a:pt x="634" y="1081"/>
                      <a:pt x="213" y="699"/>
                    </a:cubicBezTo>
                    <a:lnTo>
                      <a:pt x="213" y="699"/>
                    </a:lnTo>
                    <a:cubicBezTo>
                      <a:pt x="205" y="685"/>
                      <a:pt x="197" y="672"/>
                      <a:pt x="189" y="659"/>
                    </a:cubicBezTo>
                    <a:lnTo>
                      <a:pt x="179" y="668"/>
                    </a:lnTo>
                    <a:lnTo>
                      <a:pt x="179" y="668"/>
                    </a:lnTo>
                    <a:cubicBezTo>
                      <a:pt x="169" y="658"/>
                      <a:pt x="158" y="648"/>
                      <a:pt x="147" y="638"/>
                    </a:cubicBezTo>
                    <a:cubicBezTo>
                      <a:pt x="137" y="628"/>
                      <a:pt x="121" y="623"/>
                      <a:pt x="103" y="623"/>
                    </a:cubicBezTo>
                    <a:cubicBezTo>
                      <a:pt x="85" y="623"/>
                      <a:pt x="64" y="628"/>
                      <a:pt x="43" y="638"/>
                    </a:cubicBezTo>
                    <a:cubicBezTo>
                      <a:pt x="1" y="659"/>
                      <a:pt x="1" y="722"/>
                      <a:pt x="22" y="764"/>
                    </a:cubicBezTo>
                    <a:cubicBezTo>
                      <a:pt x="482" y="1434"/>
                      <a:pt x="943" y="2292"/>
                      <a:pt x="713" y="3129"/>
                    </a:cubicBezTo>
                    <a:lnTo>
                      <a:pt x="733" y="3129"/>
                    </a:lnTo>
                    <a:cubicBezTo>
                      <a:pt x="978" y="2477"/>
                      <a:pt x="778" y="1775"/>
                      <a:pt x="470" y="1160"/>
                    </a:cubicBezTo>
                    <a:lnTo>
                      <a:pt x="470" y="1160"/>
                    </a:lnTo>
                    <a:cubicBezTo>
                      <a:pt x="882" y="1566"/>
                      <a:pt x="1480" y="2135"/>
                      <a:pt x="1708" y="2135"/>
                    </a:cubicBezTo>
                    <a:cubicBezTo>
                      <a:pt x="1764" y="2135"/>
                      <a:pt x="1798" y="2100"/>
                      <a:pt x="1801" y="2020"/>
                    </a:cubicBezTo>
                    <a:cubicBezTo>
                      <a:pt x="1741" y="1603"/>
                      <a:pt x="1724" y="1175"/>
                      <a:pt x="1749" y="745"/>
                    </a:cubicBezTo>
                    <a:lnTo>
                      <a:pt x="1749" y="745"/>
                    </a:lnTo>
                    <a:cubicBezTo>
                      <a:pt x="1991" y="1127"/>
                      <a:pt x="2356" y="1422"/>
                      <a:pt x="2638" y="1748"/>
                    </a:cubicBezTo>
                    <a:cubicBezTo>
                      <a:pt x="2663" y="1772"/>
                      <a:pt x="2694" y="1784"/>
                      <a:pt x="2725" y="1784"/>
                    </a:cubicBezTo>
                    <a:cubicBezTo>
                      <a:pt x="2774" y="1784"/>
                      <a:pt x="2822" y="1756"/>
                      <a:pt x="2847" y="1706"/>
                    </a:cubicBezTo>
                    <a:cubicBezTo>
                      <a:pt x="2931" y="1413"/>
                      <a:pt x="2931" y="1141"/>
                      <a:pt x="3015" y="890"/>
                    </a:cubicBezTo>
                    <a:cubicBezTo>
                      <a:pt x="3058" y="760"/>
                      <a:pt x="3112" y="636"/>
                      <a:pt x="3169" y="509"/>
                    </a:cubicBezTo>
                    <a:lnTo>
                      <a:pt x="3169" y="509"/>
                    </a:lnTo>
                    <a:cubicBezTo>
                      <a:pt x="3197" y="900"/>
                      <a:pt x="3237" y="1293"/>
                      <a:pt x="3391" y="1664"/>
                    </a:cubicBezTo>
                    <a:cubicBezTo>
                      <a:pt x="3404" y="1670"/>
                      <a:pt x="3416" y="1673"/>
                      <a:pt x="3428" y="1673"/>
                    </a:cubicBezTo>
                    <a:cubicBezTo>
                      <a:pt x="3456" y="1673"/>
                      <a:pt x="3481" y="1658"/>
                      <a:pt x="3496" y="1643"/>
                    </a:cubicBezTo>
                    <a:cubicBezTo>
                      <a:pt x="3588" y="1459"/>
                      <a:pt x="3713" y="1291"/>
                      <a:pt x="3856" y="1139"/>
                    </a:cubicBezTo>
                    <a:lnTo>
                      <a:pt x="3856" y="1139"/>
                    </a:lnTo>
                    <a:cubicBezTo>
                      <a:pt x="3882" y="1498"/>
                      <a:pt x="4045" y="1834"/>
                      <a:pt x="4312" y="2083"/>
                    </a:cubicBezTo>
                    <a:cubicBezTo>
                      <a:pt x="4061" y="1810"/>
                      <a:pt x="3915" y="1434"/>
                      <a:pt x="3936" y="1057"/>
                    </a:cubicBezTo>
                    <a:cubicBezTo>
                      <a:pt x="3936" y="1026"/>
                      <a:pt x="3913" y="1007"/>
                      <a:pt x="3893" y="1007"/>
                    </a:cubicBezTo>
                    <a:cubicBezTo>
                      <a:pt x="3886" y="1007"/>
                      <a:pt x="3878" y="1010"/>
                      <a:pt x="3873" y="1015"/>
                    </a:cubicBezTo>
                    <a:cubicBezTo>
                      <a:pt x="3704" y="1133"/>
                      <a:pt x="3576" y="1279"/>
                      <a:pt x="3467" y="1440"/>
                    </a:cubicBezTo>
                    <a:lnTo>
                      <a:pt x="3467" y="1440"/>
                    </a:lnTo>
                    <a:cubicBezTo>
                      <a:pt x="3380" y="1002"/>
                      <a:pt x="3331" y="548"/>
                      <a:pt x="3350" y="94"/>
                    </a:cubicBezTo>
                    <a:cubicBezTo>
                      <a:pt x="3337" y="33"/>
                      <a:pt x="3290" y="1"/>
                      <a:pt x="3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3"/>
              <p:cNvSpPr/>
              <p:nvPr/>
            </p:nvSpPr>
            <p:spPr>
              <a:xfrm>
                <a:off x="-2823400" y="166025"/>
                <a:ext cx="372550" cy="146025"/>
              </a:xfrm>
              <a:custGeom>
                <a:rect b="b" l="l" r="r" t="t"/>
                <a:pathLst>
                  <a:path extrusionOk="0" h="5841" w="14902">
                    <a:moveTo>
                      <a:pt x="6802" y="1006"/>
                    </a:moveTo>
                    <a:lnTo>
                      <a:pt x="6802" y="1006"/>
                    </a:lnTo>
                    <a:cubicBezTo>
                      <a:pt x="6774" y="1037"/>
                      <a:pt x="6747" y="1069"/>
                      <a:pt x="6722" y="1103"/>
                    </a:cubicBezTo>
                    <a:lnTo>
                      <a:pt x="6722" y="1103"/>
                    </a:lnTo>
                    <a:cubicBezTo>
                      <a:pt x="6750" y="1071"/>
                      <a:pt x="6777" y="1038"/>
                      <a:pt x="6802" y="1006"/>
                    </a:cubicBezTo>
                    <a:close/>
                    <a:moveTo>
                      <a:pt x="4626" y="1"/>
                    </a:moveTo>
                    <a:cubicBezTo>
                      <a:pt x="4626" y="378"/>
                      <a:pt x="4563" y="733"/>
                      <a:pt x="4458" y="1089"/>
                    </a:cubicBezTo>
                    <a:cubicBezTo>
                      <a:pt x="4353" y="1529"/>
                      <a:pt x="4186" y="1947"/>
                      <a:pt x="3977" y="2324"/>
                    </a:cubicBezTo>
                    <a:cubicBezTo>
                      <a:pt x="3977" y="2073"/>
                      <a:pt x="3935" y="1696"/>
                      <a:pt x="3726" y="1529"/>
                    </a:cubicBezTo>
                    <a:cubicBezTo>
                      <a:pt x="3600" y="1717"/>
                      <a:pt x="3495" y="1947"/>
                      <a:pt x="3433" y="2178"/>
                    </a:cubicBezTo>
                    <a:cubicBezTo>
                      <a:pt x="3433" y="1780"/>
                      <a:pt x="3412" y="1382"/>
                      <a:pt x="3391" y="985"/>
                    </a:cubicBezTo>
                    <a:cubicBezTo>
                      <a:pt x="2951" y="1403"/>
                      <a:pt x="2491" y="1759"/>
                      <a:pt x="2219" y="2324"/>
                    </a:cubicBezTo>
                    <a:cubicBezTo>
                      <a:pt x="2072" y="2010"/>
                      <a:pt x="2093" y="1613"/>
                      <a:pt x="1968" y="1299"/>
                    </a:cubicBezTo>
                    <a:cubicBezTo>
                      <a:pt x="1863" y="1027"/>
                      <a:pt x="1779" y="754"/>
                      <a:pt x="1716" y="461"/>
                    </a:cubicBezTo>
                    <a:cubicBezTo>
                      <a:pt x="1549" y="692"/>
                      <a:pt x="1549" y="1068"/>
                      <a:pt x="1444" y="1340"/>
                    </a:cubicBezTo>
                    <a:cubicBezTo>
                      <a:pt x="1340" y="1571"/>
                      <a:pt x="1193" y="1759"/>
                      <a:pt x="1026" y="1926"/>
                    </a:cubicBezTo>
                    <a:cubicBezTo>
                      <a:pt x="1005" y="1466"/>
                      <a:pt x="1026" y="964"/>
                      <a:pt x="1026" y="503"/>
                    </a:cubicBezTo>
                    <a:lnTo>
                      <a:pt x="1026" y="503"/>
                    </a:lnTo>
                    <a:cubicBezTo>
                      <a:pt x="858" y="775"/>
                      <a:pt x="670" y="1047"/>
                      <a:pt x="461" y="1299"/>
                    </a:cubicBezTo>
                    <a:cubicBezTo>
                      <a:pt x="335" y="1466"/>
                      <a:pt x="189" y="1864"/>
                      <a:pt x="0" y="1926"/>
                    </a:cubicBezTo>
                    <a:lnTo>
                      <a:pt x="12369" y="5840"/>
                    </a:lnTo>
                    <a:lnTo>
                      <a:pt x="14065" y="5150"/>
                    </a:lnTo>
                    <a:cubicBezTo>
                      <a:pt x="14190" y="5087"/>
                      <a:pt x="14316" y="5045"/>
                      <a:pt x="14441" y="5024"/>
                    </a:cubicBezTo>
                    <a:cubicBezTo>
                      <a:pt x="14464" y="5021"/>
                      <a:pt x="14487" y="5020"/>
                      <a:pt x="14510" y="5020"/>
                    </a:cubicBezTo>
                    <a:cubicBezTo>
                      <a:pt x="14602" y="5020"/>
                      <a:pt x="14703" y="5039"/>
                      <a:pt x="14792" y="5039"/>
                    </a:cubicBezTo>
                    <a:cubicBezTo>
                      <a:pt x="14832" y="5039"/>
                      <a:pt x="14869" y="5035"/>
                      <a:pt x="14902" y="5024"/>
                    </a:cubicBezTo>
                    <a:cubicBezTo>
                      <a:pt x="14693" y="4773"/>
                      <a:pt x="14190" y="4689"/>
                      <a:pt x="13876" y="4689"/>
                    </a:cubicBezTo>
                    <a:cubicBezTo>
                      <a:pt x="13939" y="4229"/>
                      <a:pt x="14337" y="3831"/>
                      <a:pt x="14295" y="3308"/>
                    </a:cubicBezTo>
                    <a:lnTo>
                      <a:pt x="14295" y="3308"/>
                    </a:lnTo>
                    <a:cubicBezTo>
                      <a:pt x="14086" y="3517"/>
                      <a:pt x="13855" y="3705"/>
                      <a:pt x="13604" y="3915"/>
                    </a:cubicBezTo>
                    <a:cubicBezTo>
                      <a:pt x="13437" y="4040"/>
                      <a:pt x="13228" y="4312"/>
                      <a:pt x="13018" y="4375"/>
                    </a:cubicBezTo>
                    <a:cubicBezTo>
                      <a:pt x="12914" y="4019"/>
                      <a:pt x="13018" y="3580"/>
                      <a:pt x="12935" y="3203"/>
                    </a:cubicBezTo>
                    <a:cubicBezTo>
                      <a:pt x="12872" y="2952"/>
                      <a:pt x="12767" y="2366"/>
                      <a:pt x="12579" y="2157"/>
                    </a:cubicBezTo>
                    <a:cubicBezTo>
                      <a:pt x="12474" y="2366"/>
                      <a:pt x="12411" y="2554"/>
                      <a:pt x="12349" y="2743"/>
                    </a:cubicBezTo>
                    <a:cubicBezTo>
                      <a:pt x="12202" y="3057"/>
                      <a:pt x="12014" y="3329"/>
                      <a:pt x="11804" y="3601"/>
                    </a:cubicBezTo>
                    <a:cubicBezTo>
                      <a:pt x="11658" y="3810"/>
                      <a:pt x="11616" y="4103"/>
                      <a:pt x="11344" y="4250"/>
                    </a:cubicBezTo>
                    <a:cubicBezTo>
                      <a:pt x="11197" y="3705"/>
                      <a:pt x="11197" y="3078"/>
                      <a:pt x="10904" y="2554"/>
                    </a:cubicBezTo>
                    <a:cubicBezTo>
                      <a:pt x="10779" y="2722"/>
                      <a:pt x="10758" y="2931"/>
                      <a:pt x="10632" y="3099"/>
                    </a:cubicBezTo>
                    <a:cubicBezTo>
                      <a:pt x="10507" y="3308"/>
                      <a:pt x="10318" y="3496"/>
                      <a:pt x="10088" y="3622"/>
                    </a:cubicBezTo>
                    <a:cubicBezTo>
                      <a:pt x="9984" y="3350"/>
                      <a:pt x="10088" y="2868"/>
                      <a:pt x="10130" y="2533"/>
                    </a:cubicBezTo>
                    <a:cubicBezTo>
                      <a:pt x="10193" y="2219"/>
                      <a:pt x="10277" y="1717"/>
                      <a:pt x="10486" y="1445"/>
                    </a:cubicBezTo>
                    <a:lnTo>
                      <a:pt x="10486" y="1445"/>
                    </a:lnTo>
                    <a:cubicBezTo>
                      <a:pt x="10339" y="1571"/>
                      <a:pt x="10151" y="1633"/>
                      <a:pt x="10004" y="1759"/>
                    </a:cubicBezTo>
                    <a:cubicBezTo>
                      <a:pt x="9690" y="2052"/>
                      <a:pt x="9418" y="2387"/>
                      <a:pt x="9188" y="2764"/>
                    </a:cubicBezTo>
                    <a:cubicBezTo>
                      <a:pt x="8916" y="3182"/>
                      <a:pt x="8665" y="3496"/>
                      <a:pt x="8665" y="3998"/>
                    </a:cubicBezTo>
                    <a:cubicBezTo>
                      <a:pt x="8518" y="3559"/>
                      <a:pt x="8435" y="3099"/>
                      <a:pt x="8393" y="2638"/>
                    </a:cubicBezTo>
                    <a:cubicBezTo>
                      <a:pt x="8393" y="2136"/>
                      <a:pt x="8393" y="1613"/>
                      <a:pt x="8351" y="1110"/>
                    </a:cubicBezTo>
                    <a:cubicBezTo>
                      <a:pt x="8079" y="1717"/>
                      <a:pt x="8016" y="2680"/>
                      <a:pt x="7409" y="3078"/>
                    </a:cubicBezTo>
                    <a:cubicBezTo>
                      <a:pt x="7472" y="2533"/>
                      <a:pt x="7765" y="1885"/>
                      <a:pt x="7577" y="1320"/>
                    </a:cubicBezTo>
                    <a:lnTo>
                      <a:pt x="7577" y="1320"/>
                    </a:lnTo>
                    <a:cubicBezTo>
                      <a:pt x="7346" y="1529"/>
                      <a:pt x="7179" y="1906"/>
                      <a:pt x="6970" y="2178"/>
                    </a:cubicBezTo>
                    <a:cubicBezTo>
                      <a:pt x="6823" y="2366"/>
                      <a:pt x="6509" y="2889"/>
                      <a:pt x="6237" y="2931"/>
                    </a:cubicBezTo>
                    <a:cubicBezTo>
                      <a:pt x="6335" y="2344"/>
                      <a:pt x="6360" y="1591"/>
                      <a:pt x="6722" y="1103"/>
                    </a:cubicBezTo>
                    <a:lnTo>
                      <a:pt x="6722" y="1103"/>
                    </a:lnTo>
                    <a:cubicBezTo>
                      <a:pt x="6185" y="1725"/>
                      <a:pt x="5288" y="2223"/>
                      <a:pt x="5149" y="3099"/>
                    </a:cubicBezTo>
                    <a:cubicBezTo>
                      <a:pt x="5128" y="2052"/>
                      <a:pt x="4960" y="1006"/>
                      <a:pt x="4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3"/>
              <p:cNvSpPr/>
              <p:nvPr/>
            </p:nvSpPr>
            <p:spPr>
              <a:xfrm>
                <a:off x="-2823400" y="163475"/>
                <a:ext cx="374125" cy="148050"/>
              </a:xfrm>
              <a:custGeom>
                <a:rect b="b" l="l" r="r" t="t"/>
                <a:pathLst>
                  <a:path extrusionOk="0" h="5922" w="14965">
                    <a:moveTo>
                      <a:pt x="4596" y="0"/>
                    </a:moveTo>
                    <a:cubicBezTo>
                      <a:pt x="4539" y="0"/>
                      <a:pt x="4479" y="41"/>
                      <a:pt x="4479" y="103"/>
                    </a:cubicBezTo>
                    <a:cubicBezTo>
                      <a:pt x="4461" y="792"/>
                      <a:pt x="4301" y="1466"/>
                      <a:pt x="4014" y="2096"/>
                    </a:cubicBezTo>
                    <a:lnTo>
                      <a:pt x="4014" y="2096"/>
                    </a:lnTo>
                    <a:cubicBezTo>
                      <a:pt x="3988" y="1892"/>
                      <a:pt x="3931" y="1697"/>
                      <a:pt x="3767" y="1547"/>
                    </a:cubicBezTo>
                    <a:cubicBezTo>
                      <a:pt x="3750" y="1538"/>
                      <a:pt x="3729" y="1533"/>
                      <a:pt x="3709" y="1533"/>
                    </a:cubicBezTo>
                    <a:cubicBezTo>
                      <a:pt x="3681" y="1533"/>
                      <a:pt x="3654" y="1544"/>
                      <a:pt x="3642" y="1568"/>
                    </a:cubicBezTo>
                    <a:cubicBezTo>
                      <a:pt x="3577" y="1660"/>
                      <a:pt x="3521" y="1760"/>
                      <a:pt x="3473" y="1863"/>
                    </a:cubicBezTo>
                    <a:lnTo>
                      <a:pt x="3473" y="1863"/>
                    </a:lnTo>
                    <a:lnTo>
                      <a:pt x="3433" y="1087"/>
                    </a:lnTo>
                    <a:cubicBezTo>
                      <a:pt x="3433" y="1046"/>
                      <a:pt x="3397" y="1014"/>
                      <a:pt x="3361" y="1014"/>
                    </a:cubicBezTo>
                    <a:cubicBezTo>
                      <a:pt x="3341" y="1014"/>
                      <a:pt x="3322" y="1023"/>
                      <a:pt x="3307" y="1045"/>
                    </a:cubicBezTo>
                    <a:cubicBezTo>
                      <a:pt x="3098" y="1233"/>
                      <a:pt x="2867" y="1442"/>
                      <a:pt x="2658" y="1652"/>
                    </a:cubicBezTo>
                    <a:cubicBezTo>
                      <a:pt x="2486" y="1824"/>
                      <a:pt x="2341" y="2026"/>
                      <a:pt x="2214" y="2244"/>
                    </a:cubicBezTo>
                    <a:lnTo>
                      <a:pt x="2214" y="2244"/>
                    </a:lnTo>
                    <a:cubicBezTo>
                      <a:pt x="2137" y="1992"/>
                      <a:pt x="2086" y="1728"/>
                      <a:pt x="2051" y="1463"/>
                    </a:cubicBezTo>
                    <a:cubicBezTo>
                      <a:pt x="1935" y="1192"/>
                      <a:pt x="1836" y="920"/>
                      <a:pt x="1756" y="631"/>
                    </a:cubicBezTo>
                    <a:lnTo>
                      <a:pt x="1756" y="631"/>
                    </a:lnTo>
                    <a:cubicBezTo>
                      <a:pt x="1757" y="629"/>
                      <a:pt x="1757" y="628"/>
                      <a:pt x="1758" y="626"/>
                    </a:cubicBezTo>
                    <a:lnTo>
                      <a:pt x="1754" y="625"/>
                    </a:lnTo>
                    <a:lnTo>
                      <a:pt x="1754" y="625"/>
                    </a:lnTo>
                    <a:cubicBezTo>
                      <a:pt x="1748" y="605"/>
                      <a:pt x="1743" y="584"/>
                      <a:pt x="1737" y="563"/>
                    </a:cubicBezTo>
                    <a:cubicBezTo>
                      <a:pt x="1722" y="542"/>
                      <a:pt x="1707" y="532"/>
                      <a:pt x="1693" y="532"/>
                    </a:cubicBezTo>
                    <a:cubicBezTo>
                      <a:pt x="1566" y="532"/>
                      <a:pt x="1461" y="1265"/>
                      <a:pt x="1423" y="1359"/>
                    </a:cubicBezTo>
                    <a:cubicBezTo>
                      <a:pt x="1348" y="1584"/>
                      <a:pt x="1222" y="1793"/>
                      <a:pt x="1046" y="1955"/>
                    </a:cubicBezTo>
                    <a:lnTo>
                      <a:pt x="1046" y="1955"/>
                    </a:lnTo>
                    <a:lnTo>
                      <a:pt x="1026" y="656"/>
                    </a:lnTo>
                    <a:lnTo>
                      <a:pt x="1026" y="656"/>
                    </a:lnTo>
                    <a:cubicBezTo>
                      <a:pt x="1033" y="646"/>
                      <a:pt x="1040" y="636"/>
                      <a:pt x="1047" y="626"/>
                    </a:cubicBezTo>
                    <a:lnTo>
                      <a:pt x="1026" y="626"/>
                    </a:lnTo>
                    <a:lnTo>
                      <a:pt x="1026" y="605"/>
                    </a:lnTo>
                    <a:cubicBezTo>
                      <a:pt x="1026" y="584"/>
                      <a:pt x="1026" y="584"/>
                      <a:pt x="1026" y="584"/>
                    </a:cubicBezTo>
                    <a:cubicBezTo>
                      <a:pt x="858" y="794"/>
                      <a:pt x="691" y="1087"/>
                      <a:pt x="502" y="1317"/>
                    </a:cubicBezTo>
                    <a:cubicBezTo>
                      <a:pt x="314" y="1547"/>
                      <a:pt x="251" y="1882"/>
                      <a:pt x="0" y="2028"/>
                    </a:cubicBezTo>
                    <a:lnTo>
                      <a:pt x="0" y="2049"/>
                    </a:lnTo>
                    <a:cubicBezTo>
                      <a:pt x="251" y="1903"/>
                      <a:pt x="335" y="1568"/>
                      <a:pt x="523" y="1338"/>
                    </a:cubicBezTo>
                    <a:cubicBezTo>
                      <a:pt x="696" y="1146"/>
                      <a:pt x="851" y="920"/>
                      <a:pt x="1004" y="690"/>
                    </a:cubicBezTo>
                    <a:lnTo>
                      <a:pt x="1004" y="690"/>
                    </a:lnTo>
                    <a:lnTo>
                      <a:pt x="985" y="2007"/>
                    </a:lnTo>
                    <a:lnTo>
                      <a:pt x="985" y="2007"/>
                    </a:lnTo>
                    <a:cubicBezTo>
                      <a:pt x="984" y="2007"/>
                      <a:pt x="984" y="2007"/>
                      <a:pt x="984" y="2008"/>
                    </a:cubicBezTo>
                    <a:lnTo>
                      <a:pt x="985" y="2008"/>
                    </a:lnTo>
                    <a:lnTo>
                      <a:pt x="985" y="2008"/>
                    </a:lnTo>
                    <a:lnTo>
                      <a:pt x="984" y="2070"/>
                    </a:lnTo>
                    <a:cubicBezTo>
                      <a:pt x="984" y="2085"/>
                      <a:pt x="1005" y="2100"/>
                      <a:pt x="1024" y="2100"/>
                    </a:cubicBezTo>
                    <a:cubicBezTo>
                      <a:pt x="1033" y="2100"/>
                      <a:pt x="1040" y="2097"/>
                      <a:pt x="1047" y="2091"/>
                    </a:cubicBezTo>
                    <a:cubicBezTo>
                      <a:pt x="1256" y="1903"/>
                      <a:pt x="1423" y="1673"/>
                      <a:pt x="1528" y="1401"/>
                    </a:cubicBezTo>
                    <a:cubicBezTo>
                      <a:pt x="1562" y="1177"/>
                      <a:pt x="1611" y="967"/>
                      <a:pt x="1697" y="760"/>
                    </a:cubicBezTo>
                    <a:lnTo>
                      <a:pt x="1697" y="760"/>
                    </a:lnTo>
                    <a:cubicBezTo>
                      <a:pt x="1726" y="863"/>
                      <a:pt x="1759" y="969"/>
                      <a:pt x="1800" y="1066"/>
                    </a:cubicBezTo>
                    <a:cubicBezTo>
                      <a:pt x="2009" y="1526"/>
                      <a:pt x="1968" y="1987"/>
                      <a:pt x="2156" y="2468"/>
                    </a:cubicBezTo>
                    <a:cubicBezTo>
                      <a:pt x="2166" y="2489"/>
                      <a:pt x="2187" y="2499"/>
                      <a:pt x="2211" y="2499"/>
                    </a:cubicBezTo>
                    <a:cubicBezTo>
                      <a:pt x="2234" y="2499"/>
                      <a:pt x="2261" y="2489"/>
                      <a:pt x="2281" y="2468"/>
                    </a:cubicBezTo>
                    <a:cubicBezTo>
                      <a:pt x="2510" y="1992"/>
                      <a:pt x="2911" y="1638"/>
                      <a:pt x="3312" y="1263"/>
                    </a:cubicBezTo>
                    <a:lnTo>
                      <a:pt x="3312" y="1263"/>
                    </a:lnTo>
                    <a:lnTo>
                      <a:pt x="3345" y="2198"/>
                    </a:lnTo>
                    <a:lnTo>
                      <a:pt x="3345" y="2198"/>
                    </a:lnTo>
                    <a:cubicBezTo>
                      <a:pt x="3339" y="2218"/>
                      <a:pt x="3333" y="2239"/>
                      <a:pt x="3328" y="2259"/>
                    </a:cubicBezTo>
                    <a:lnTo>
                      <a:pt x="3348" y="2264"/>
                    </a:lnTo>
                    <a:lnTo>
                      <a:pt x="3348" y="2264"/>
                    </a:lnTo>
                    <a:lnTo>
                      <a:pt x="3349" y="2301"/>
                    </a:lnTo>
                    <a:cubicBezTo>
                      <a:pt x="3337" y="2358"/>
                      <a:pt x="3376" y="2390"/>
                      <a:pt x="3421" y="2390"/>
                    </a:cubicBezTo>
                    <a:cubicBezTo>
                      <a:pt x="3457" y="2390"/>
                      <a:pt x="3497" y="2369"/>
                      <a:pt x="3516" y="2321"/>
                    </a:cubicBezTo>
                    <a:cubicBezTo>
                      <a:pt x="3570" y="2124"/>
                      <a:pt x="3639" y="1942"/>
                      <a:pt x="3750" y="1776"/>
                    </a:cubicBezTo>
                    <a:lnTo>
                      <a:pt x="3750" y="1776"/>
                    </a:lnTo>
                    <a:cubicBezTo>
                      <a:pt x="3872" y="1961"/>
                      <a:pt x="3872" y="2212"/>
                      <a:pt x="3872" y="2447"/>
                    </a:cubicBezTo>
                    <a:cubicBezTo>
                      <a:pt x="3885" y="2499"/>
                      <a:pt x="3930" y="2535"/>
                      <a:pt x="3972" y="2535"/>
                    </a:cubicBezTo>
                    <a:cubicBezTo>
                      <a:pt x="3998" y="2535"/>
                      <a:pt x="4024" y="2521"/>
                      <a:pt x="4040" y="2489"/>
                    </a:cubicBezTo>
                    <a:cubicBezTo>
                      <a:pt x="4165" y="2321"/>
                      <a:pt x="4249" y="2133"/>
                      <a:pt x="4333" y="1924"/>
                    </a:cubicBezTo>
                    <a:cubicBezTo>
                      <a:pt x="4462" y="1508"/>
                      <a:pt x="4611" y="1111"/>
                      <a:pt x="4685" y="694"/>
                    </a:cubicBezTo>
                    <a:lnTo>
                      <a:pt x="4685" y="694"/>
                    </a:lnTo>
                    <a:cubicBezTo>
                      <a:pt x="4883" y="1454"/>
                      <a:pt x="5004" y="2226"/>
                      <a:pt x="5021" y="3010"/>
                    </a:cubicBezTo>
                    <a:lnTo>
                      <a:pt x="5021" y="3010"/>
                    </a:lnTo>
                    <a:cubicBezTo>
                      <a:pt x="5005" y="3065"/>
                      <a:pt x="4992" y="3121"/>
                      <a:pt x="4981" y="3180"/>
                    </a:cubicBezTo>
                    <a:lnTo>
                      <a:pt x="5023" y="3183"/>
                    </a:lnTo>
                    <a:lnTo>
                      <a:pt x="5023" y="3183"/>
                    </a:lnTo>
                    <a:cubicBezTo>
                      <a:pt x="5023" y="3189"/>
                      <a:pt x="5023" y="3195"/>
                      <a:pt x="5023" y="3201"/>
                    </a:cubicBezTo>
                    <a:cubicBezTo>
                      <a:pt x="5023" y="3268"/>
                      <a:pt x="5085" y="3306"/>
                      <a:pt x="5144" y="3306"/>
                    </a:cubicBezTo>
                    <a:cubicBezTo>
                      <a:pt x="5195" y="3306"/>
                      <a:pt x="5244" y="3279"/>
                      <a:pt x="5253" y="3221"/>
                    </a:cubicBezTo>
                    <a:cubicBezTo>
                      <a:pt x="5371" y="2590"/>
                      <a:pt x="5859" y="2185"/>
                      <a:pt x="6328" y="1762"/>
                    </a:cubicBezTo>
                    <a:lnTo>
                      <a:pt x="6328" y="1762"/>
                    </a:lnTo>
                    <a:cubicBezTo>
                      <a:pt x="6293" y="1871"/>
                      <a:pt x="6268" y="1962"/>
                      <a:pt x="6258" y="2008"/>
                    </a:cubicBezTo>
                    <a:cubicBezTo>
                      <a:pt x="6195" y="2342"/>
                      <a:pt x="6153" y="2698"/>
                      <a:pt x="6112" y="3012"/>
                    </a:cubicBezTo>
                    <a:cubicBezTo>
                      <a:pt x="6091" y="3096"/>
                      <a:pt x="6153" y="3159"/>
                      <a:pt x="6237" y="3159"/>
                    </a:cubicBezTo>
                    <a:cubicBezTo>
                      <a:pt x="6446" y="3096"/>
                      <a:pt x="6614" y="2970"/>
                      <a:pt x="6739" y="2803"/>
                    </a:cubicBezTo>
                    <a:cubicBezTo>
                      <a:pt x="7035" y="2490"/>
                      <a:pt x="7229" y="2076"/>
                      <a:pt x="7491" y="1729"/>
                    </a:cubicBezTo>
                    <a:lnTo>
                      <a:pt x="7491" y="1729"/>
                    </a:lnTo>
                    <a:cubicBezTo>
                      <a:pt x="7508" y="1920"/>
                      <a:pt x="7495" y="2110"/>
                      <a:pt x="7451" y="2301"/>
                    </a:cubicBezTo>
                    <a:cubicBezTo>
                      <a:pt x="7409" y="2594"/>
                      <a:pt x="7242" y="2949"/>
                      <a:pt x="7284" y="3263"/>
                    </a:cubicBezTo>
                    <a:cubicBezTo>
                      <a:pt x="7311" y="3304"/>
                      <a:pt x="7355" y="3327"/>
                      <a:pt x="7400" y="3327"/>
                    </a:cubicBezTo>
                    <a:cubicBezTo>
                      <a:pt x="7425" y="3327"/>
                      <a:pt x="7450" y="3320"/>
                      <a:pt x="7472" y="3305"/>
                    </a:cubicBezTo>
                    <a:cubicBezTo>
                      <a:pt x="7807" y="3054"/>
                      <a:pt x="8037" y="2698"/>
                      <a:pt x="8142" y="2301"/>
                    </a:cubicBezTo>
                    <a:cubicBezTo>
                      <a:pt x="8181" y="2167"/>
                      <a:pt x="8217" y="2031"/>
                      <a:pt x="8255" y="1897"/>
                    </a:cubicBezTo>
                    <a:lnTo>
                      <a:pt x="8255" y="1897"/>
                    </a:lnTo>
                    <a:lnTo>
                      <a:pt x="8288" y="2677"/>
                    </a:lnTo>
                    <a:cubicBezTo>
                      <a:pt x="8309" y="3159"/>
                      <a:pt x="8393" y="3661"/>
                      <a:pt x="8539" y="4142"/>
                    </a:cubicBezTo>
                    <a:cubicBezTo>
                      <a:pt x="8557" y="4205"/>
                      <a:pt x="8606" y="4233"/>
                      <a:pt x="8655" y="4233"/>
                    </a:cubicBezTo>
                    <a:cubicBezTo>
                      <a:pt x="8719" y="4233"/>
                      <a:pt x="8782" y="4184"/>
                      <a:pt x="8770" y="4100"/>
                    </a:cubicBezTo>
                    <a:cubicBezTo>
                      <a:pt x="8770" y="4095"/>
                      <a:pt x="8771" y="4089"/>
                      <a:pt x="8771" y="4083"/>
                    </a:cubicBezTo>
                    <a:lnTo>
                      <a:pt x="8771" y="4083"/>
                    </a:lnTo>
                    <a:lnTo>
                      <a:pt x="8791" y="4080"/>
                    </a:lnTo>
                    <a:cubicBezTo>
                      <a:pt x="8786" y="4064"/>
                      <a:pt x="8781" y="4049"/>
                      <a:pt x="8776" y="4034"/>
                    </a:cubicBezTo>
                    <a:lnTo>
                      <a:pt x="8776" y="4034"/>
                    </a:lnTo>
                    <a:cubicBezTo>
                      <a:pt x="8802" y="3805"/>
                      <a:pt x="8864" y="3580"/>
                      <a:pt x="8979" y="3389"/>
                    </a:cubicBezTo>
                    <a:cubicBezTo>
                      <a:pt x="9335" y="2866"/>
                      <a:pt x="9670" y="2238"/>
                      <a:pt x="10193" y="1861"/>
                    </a:cubicBezTo>
                    <a:cubicBezTo>
                      <a:pt x="10200" y="1857"/>
                      <a:pt x="10207" y="1852"/>
                      <a:pt x="10214" y="1848"/>
                    </a:cubicBezTo>
                    <a:lnTo>
                      <a:pt x="10214" y="1848"/>
                    </a:lnTo>
                    <a:cubicBezTo>
                      <a:pt x="9989" y="2513"/>
                      <a:pt x="9773" y="3837"/>
                      <a:pt x="10084" y="3837"/>
                    </a:cubicBezTo>
                    <a:cubicBezTo>
                      <a:pt x="10098" y="3837"/>
                      <a:pt x="10114" y="3834"/>
                      <a:pt x="10130" y="3828"/>
                    </a:cubicBezTo>
                    <a:cubicBezTo>
                      <a:pt x="10465" y="3640"/>
                      <a:pt x="10716" y="3347"/>
                      <a:pt x="10863" y="2991"/>
                    </a:cubicBezTo>
                    <a:cubicBezTo>
                      <a:pt x="10871" y="2950"/>
                      <a:pt x="10885" y="2913"/>
                      <a:pt x="10902" y="2877"/>
                    </a:cubicBezTo>
                    <a:lnTo>
                      <a:pt x="10902" y="2877"/>
                    </a:lnTo>
                    <a:cubicBezTo>
                      <a:pt x="11115" y="3346"/>
                      <a:pt x="11131" y="3887"/>
                      <a:pt x="11281" y="4393"/>
                    </a:cubicBezTo>
                    <a:cubicBezTo>
                      <a:pt x="11309" y="4425"/>
                      <a:pt x="11340" y="4438"/>
                      <a:pt x="11371" y="4438"/>
                    </a:cubicBezTo>
                    <a:cubicBezTo>
                      <a:pt x="11552" y="4438"/>
                      <a:pt x="11769" y="4001"/>
                      <a:pt x="11804" y="3912"/>
                    </a:cubicBezTo>
                    <a:cubicBezTo>
                      <a:pt x="11909" y="3724"/>
                      <a:pt x="12014" y="3556"/>
                      <a:pt x="12139" y="3410"/>
                    </a:cubicBezTo>
                    <a:cubicBezTo>
                      <a:pt x="12358" y="3155"/>
                      <a:pt x="12481" y="2773"/>
                      <a:pt x="12606" y="2444"/>
                    </a:cubicBezTo>
                    <a:lnTo>
                      <a:pt x="12606" y="2444"/>
                    </a:lnTo>
                    <a:cubicBezTo>
                      <a:pt x="12756" y="2726"/>
                      <a:pt x="12856" y="3037"/>
                      <a:pt x="12893" y="3347"/>
                    </a:cubicBezTo>
                    <a:cubicBezTo>
                      <a:pt x="12976" y="3703"/>
                      <a:pt x="12872" y="4100"/>
                      <a:pt x="12976" y="4498"/>
                    </a:cubicBezTo>
                    <a:cubicBezTo>
                      <a:pt x="12997" y="4519"/>
                      <a:pt x="13039" y="4540"/>
                      <a:pt x="13060" y="4540"/>
                    </a:cubicBezTo>
                    <a:cubicBezTo>
                      <a:pt x="13353" y="4435"/>
                      <a:pt x="13500" y="4184"/>
                      <a:pt x="13730" y="4017"/>
                    </a:cubicBezTo>
                    <a:lnTo>
                      <a:pt x="14277" y="3525"/>
                    </a:lnTo>
                    <a:lnTo>
                      <a:pt x="14277" y="3525"/>
                    </a:lnTo>
                    <a:cubicBezTo>
                      <a:pt x="14265" y="3965"/>
                      <a:pt x="13914" y="4341"/>
                      <a:pt x="13855" y="4791"/>
                    </a:cubicBezTo>
                    <a:cubicBezTo>
                      <a:pt x="13855" y="4812"/>
                      <a:pt x="13876" y="4833"/>
                      <a:pt x="13897" y="4833"/>
                    </a:cubicBezTo>
                    <a:cubicBezTo>
                      <a:pt x="13943" y="4828"/>
                      <a:pt x="13989" y="4825"/>
                      <a:pt x="14035" y="4825"/>
                    </a:cubicBezTo>
                    <a:cubicBezTo>
                      <a:pt x="14331" y="4825"/>
                      <a:pt x="14631" y="4934"/>
                      <a:pt x="14863" y="5116"/>
                    </a:cubicBezTo>
                    <a:lnTo>
                      <a:pt x="14863" y="5116"/>
                    </a:lnTo>
                    <a:cubicBezTo>
                      <a:pt x="14824" y="5124"/>
                      <a:pt x="14782" y="5127"/>
                      <a:pt x="14739" y="5127"/>
                    </a:cubicBezTo>
                    <a:cubicBezTo>
                      <a:pt x="14664" y="5127"/>
                      <a:pt x="14586" y="5119"/>
                      <a:pt x="14509" y="5119"/>
                    </a:cubicBezTo>
                    <a:cubicBezTo>
                      <a:pt x="14426" y="5119"/>
                      <a:pt x="14346" y="5128"/>
                      <a:pt x="14274" y="5168"/>
                    </a:cubicBezTo>
                    <a:lnTo>
                      <a:pt x="14169" y="5189"/>
                    </a:lnTo>
                    <a:lnTo>
                      <a:pt x="14128" y="5210"/>
                    </a:lnTo>
                    <a:lnTo>
                      <a:pt x="14086" y="5210"/>
                    </a:lnTo>
                    <a:lnTo>
                      <a:pt x="12411" y="5921"/>
                    </a:lnTo>
                    <a:lnTo>
                      <a:pt x="14107" y="5252"/>
                    </a:lnTo>
                    <a:lnTo>
                      <a:pt x="14107" y="5231"/>
                    </a:lnTo>
                    <a:lnTo>
                      <a:pt x="14148" y="5210"/>
                    </a:lnTo>
                    <a:lnTo>
                      <a:pt x="14190" y="5189"/>
                    </a:lnTo>
                    <a:lnTo>
                      <a:pt x="14295" y="5168"/>
                    </a:lnTo>
                    <a:cubicBezTo>
                      <a:pt x="14362" y="5134"/>
                      <a:pt x="14431" y="5124"/>
                      <a:pt x="14502" y="5124"/>
                    </a:cubicBezTo>
                    <a:cubicBezTo>
                      <a:pt x="14602" y="5124"/>
                      <a:pt x="14703" y="5145"/>
                      <a:pt x="14803" y="5145"/>
                    </a:cubicBezTo>
                    <a:cubicBezTo>
                      <a:pt x="14832" y="5145"/>
                      <a:pt x="14862" y="5143"/>
                      <a:pt x="14891" y="5138"/>
                    </a:cubicBezTo>
                    <a:lnTo>
                      <a:pt x="14891" y="5138"/>
                    </a:lnTo>
                    <a:cubicBezTo>
                      <a:pt x="14895" y="5141"/>
                      <a:pt x="14898" y="5144"/>
                      <a:pt x="14902" y="5147"/>
                    </a:cubicBezTo>
                    <a:lnTo>
                      <a:pt x="14902" y="5136"/>
                    </a:lnTo>
                    <a:lnTo>
                      <a:pt x="14902" y="5136"/>
                    </a:lnTo>
                    <a:cubicBezTo>
                      <a:pt x="14916" y="5134"/>
                      <a:pt x="14930" y="5130"/>
                      <a:pt x="14944" y="5126"/>
                    </a:cubicBezTo>
                    <a:cubicBezTo>
                      <a:pt x="14965" y="5105"/>
                      <a:pt x="14965" y="5084"/>
                      <a:pt x="14944" y="5084"/>
                    </a:cubicBezTo>
                    <a:cubicBezTo>
                      <a:pt x="14818" y="4938"/>
                      <a:pt x="14630" y="4833"/>
                      <a:pt x="14462" y="4791"/>
                    </a:cubicBezTo>
                    <a:cubicBezTo>
                      <a:pt x="14284" y="4751"/>
                      <a:pt x="14105" y="4731"/>
                      <a:pt x="13926" y="4729"/>
                    </a:cubicBezTo>
                    <a:lnTo>
                      <a:pt x="13926" y="4729"/>
                    </a:lnTo>
                    <a:cubicBezTo>
                      <a:pt x="14027" y="4264"/>
                      <a:pt x="14439" y="3855"/>
                      <a:pt x="14358" y="3347"/>
                    </a:cubicBezTo>
                    <a:cubicBezTo>
                      <a:pt x="14347" y="3337"/>
                      <a:pt x="14332" y="3331"/>
                      <a:pt x="14316" y="3331"/>
                    </a:cubicBezTo>
                    <a:cubicBezTo>
                      <a:pt x="14300" y="3331"/>
                      <a:pt x="14285" y="3337"/>
                      <a:pt x="14274" y="3347"/>
                    </a:cubicBezTo>
                    <a:lnTo>
                      <a:pt x="13646" y="3891"/>
                    </a:lnTo>
                    <a:cubicBezTo>
                      <a:pt x="13455" y="4025"/>
                      <a:pt x="13299" y="4264"/>
                      <a:pt x="13081" y="4352"/>
                    </a:cubicBezTo>
                    <a:lnTo>
                      <a:pt x="13081" y="4352"/>
                    </a:lnTo>
                    <a:cubicBezTo>
                      <a:pt x="13013" y="4021"/>
                      <a:pt x="13097" y="3672"/>
                      <a:pt x="13039" y="3305"/>
                    </a:cubicBezTo>
                    <a:cubicBezTo>
                      <a:pt x="12997" y="3096"/>
                      <a:pt x="12955" y="2928"/>
                      <a:pt x="12893" y="2740"/>
                    </a:cubicBezTo>
                    <a:cubicBezTo>
                      <a:pt x="12874" y="2649"/>
                      <a:pt x="12745" y="2161"/>
                      <a:pt x="12588" y="2161"/>
                    </a:cubicBezTo>
                    <a:cubicBezTo>
                      <a:pt x="12564" y="2161"/>
                      <a:pt x="12540" y="2172"/>
                      <a:pt x="12516" y="2196"/>
                    </a:cubicBezTo>
                    <a:cubicBezTo>
                      <a:pt x="12432" y="2384"/>
                      <a:pt x="12349" y="2573"/>
                      <a:pt x="12286" y="2782"/>
                    </a:cubicBezTo>
                    <a:cubicBezTo>
                      <a:pt x="12139" y="3159"/>
                      <a:pt x="11825" y="3431"/>
                      <a:pt x="11637" y="3807"/>
                    </a:cubicBezTo>
                    <a:cubicBezTo>
                      <a:pt x="11605" y="3933"/>
                      <a:pt x="11527" y="4059"/>
                      <a:pt x="11427" y="4158"/>
                    </a:cubicBezTo>
                    <a:lnTo>
                      <a:pt x="11427" y="4158"/>
                    </a:lnTo>
                    <a:cubicBezTo>
                      <a:pt x="11370" y="3930"/>
                      <a:pt x="11336" y="3691"/>
                      <a:pt x="11302" y="3452"/>
                    </a:cubicBezTo>
                    <a:cubicBezTo>
                      <a:pt x="11265" y="3321"/>
                      <a:pt x="11127" y="2537"/>
                      <a:pt x="10919" y="2537"/>
                    </a:cubicBezTo>
                    <a:cubicBezTo>
                      <a:pt x="10894" y="2537"/>
                      <a:pt x="10868" y="2548"/>
                      <a:pt x="10842" y="2573"/>
                    </a:cubicBezTo>
                    <a:cubicBezTo>
                      <a:pt x="10674" y="2782"/>
                      <a:pt x="10674" y="2991"/>
                      <a:pt x="10507" y="3180"/>
                    </a:cubicBezTo>
                    <a:cubicBezTo>
                      <a:pt x="10412" y="3321"/>
                      <a:pt x="10306" y="3439"/>
                      <a:pt x="10179" y="3534"/>
                    </a:cubicBezTo>
                    <a:lnTo>
                      <a:pt x="10179" y="3534"/>
                    </a:lnTo>
                    <a:cubicBezTo>
                      <a:pt x="10158" y="3228"/>
                      <a:pt x="10184" y="2924"/>
                      <a:pt x="10256" y="2635"/>
                    </a:cubicBezTo>
                    <a:cubicBezTo>
                      <a:pt x="10297" y="2280"/>
                      <a:pt x="10402" y="1945"/>
                      <a:pt x="10590" y="1631"/>
                    </a:cubicBezTo>
                    <a:cubicBezTo>
                      <a:pt x="10642" y="1546"/>
                      <a:pt x="10568" y="1447"/>
                      <a:pt x="10482" y="1447"/>
                    </a:cubicBezTo>
                    <a:cubicBezTo>
                      <a:pt x="10463" y="1447"/>
                      <a:pt x="10442" y="1452"/>
                      <a:pt x="10423" y="1463"/>
                    </a:cubicBezTo>
                    <a:cubicBezTo>
                      <a:pt x="10172" y="1589"/>
                      <a:pt x="9942" y="1756"/>
                      <a:pt x="9753" y="1945"/>
                    </a:cubicBezTo>
                    <a:cubicBezTo>
                      <a:pt x="9377" y="2363"/>
                      <a:pt x="9063" y="2803"/>
                      <a:pt x="8791" y="3284"/>
                    </a:cubicBezTo>
                    <a:cubicBezTo>
                      <a:pt x="8734" y="3369"/>
                      <a:pt x="8687" y="3459"/>
                      <a:pt x="8649" y="3552"/>
                    </a:cubicBezTo>
                    <a:lnTo>
                      <a:pt x="8649" y="3552"/>
                    </a:lnTo>
                    <a:cubicBezTo>
                      <a:pt x="8586" y="3265"/>
                      <a:pt x="8544" y="2975"/>
                      <a:pt x="8518" y="2677"/>
                    </a:cubicBezTo>
                    <a:lnTo>
                      <a:pt x="8442" y="1333"/>
                    </a:lnTo>
                    <a:lnTo>
                      <a:pt x="8442" y="1333"/>
                    </a:lnTo>
                    <a:cubicBezTo>
                      <a:pt x="8453" y="1306"/>
                      <a:pt x="8465" y="1280"/>
                      <a:pt x="8477" y="1254"/>
                    </a:cubicBezTo>
                    <a:lnTo>
                      <a:pt x="8437" y="1247"/>
                    </a:lnTo>
                    <a:lnTo>
                      <a:pt x="8437" y="1247"/>
                    </a:lnTo>
                    <a:lnTo>
                      <a:pt x="8435" y="1212"/>
                    </a:lnTo>
                    <a:cubicBezTo>
                      <a:pt x="8435" y="1139"/>
                      <a:pt x="8371" y="1095"/>
                      <a:pt x="8310" y="1095"/>
                    </a:cubicBezTo>
                    <a:cubicBezTo>
                      <a:pt x="8265" y="1095"/>
                      <a:pt x="8222" y="1118"/>
                      <a:pt x="8205" y="1170"/>
                    </a:cubicBezTo>
                    <a:cubicBezTo>
                      <a:pt x="8037" y="1526"/>
                      <a:pt x="7953" y="1903"/>
                      <a:pt x="7849" y="2238"/>
                    </a:cubicBezTo>
                    <a:cubicBezTo>
                      <a:pt x="7796" y="2447"/>
                      <a:pt x="7704" y="2647"/>
                      <a:pt x="7575" y="2820"/>
                    </a:cubicBezTo>
                    <a:lnTo>
                      <a:pt x="7575" y="2820"/>
                    </a:lnTo>
                    <a:cubicBezTo>
                      <a:pt x="7671" y="2359"/>
                      <a:pt x="7822" y="1886"/>
                      <a:pt x="7660" y="1401"/>
                    </a:cubicBezTo>
                    <a:cubicBezTo>
                      <a:pt x="7635" y="1350"/>
                      <a:pt x="7587" y="1322"/>
                      <a:pt x="7538" y="1322"/>
                    </a:cubicBezTo>
                    <a:cubicBezTo>
                      <a:pt x="7507" y="1322"/>
                      <a:pt x="7476" y="1334"/>
                      <a:pt x="7451" y="1359"/>
                    </a:cubicBezTo>
                    <a:cubicBezTo>
                      <a:pt x="7074" y="1756"/>
                      <a:pt x="6865" y="2259"/>
                      <a:pt x="6509" y="2656"/>
                    </a:cubicBezTo>
                    <a:cubicBezTo>
                      <a:pt x="6465" y="2723"/>
                      <a:pt x="6414" y="2778"/>
                      <a:pt x="6355" y="2824"/>
                    </a:cubicBezTo>
                    <a:lnTo>
                      <a:pt x="6355" y="2824"/>
                    </a:lnTo>
                    <a:cubicBezTo>
                      <a:pt x="6422" y="2326"/>
                      <a:pt x="6465" y="1800"/>
                      <a:pt x="6724" y="1379"/>
                    </a:cubicBezTo>
                    <a:lnTo>
                      <a:pt x="6724" y="1379"/>
                    </a:lnTo>
                    <a:cubicBezTo>
                      <a:pt x="6781" y="1318"/>
                      <a:pt x="6835" y="1256"/>
                      <a:pt x="6886" y="1191"/>
                    </a:cubicBezTo>
                    <a:cubicBezTo>
                      <a:pt x="6928" y="1149"/>
                      <a:pt x="6928" y="1066"/>
                      <a:pt x="6865" y="1024"/>
                    </a:cubicBezTo>
                    <a:cubicBezTo>
                      <a:pt x="6841" y="1008"/>
                      <a:pt x="6818" y="1000"/>
                      <a:pt x="6794" y="1000"/>
                    </a:cubicBezTo>
                    <a:cubicBezTo>
                      <a:pt x="6757" y="1000"/>
                      <a:pt x="6719" y="1019"/>
                      <a:pt x="6683" y="1051"/>
                    </a:cubicBezTo>
                    <a:lnTo>
                      <a:pt x="6683" y="1051"/>
                    </a:lnTo>
                    <a:lnTo>
                      <a:pt x="6677" y="1045"/>
                    </a:lnTo>
                    <a:cubicBezTo>
                      <a:pt x="6236" y="1584"/>
                      <a:pt x="5553" y="2008"/>
                      <a:pt x="5195" y="2615"/>
                    </a:cubicBezTo>
                    <a:lnTo>
                      <a:pt x="5195" y="2615"/>
                    </a:lnTo>
                    <a:cubicBezTo>
                      <a:pt x="5146" y="1794"/>
                      <a:pt x="4995" y="985"/>
                      <a:pt x="4732" y="188"/>
                    </a:cubicBezTo>
                    <a:lnTo>
                      <a:pt x="4732" y="188"/>
                    </a:lnTo>
                    <a:cubicBezTo>
                      <a:pt x="4732" y="160"/>
                      <a:pt x="4731" y="132"/>
                      <a:pt x="4730" y="103"/>
                    </a:cubicBezTo>
                    <a:lnTo>
                      <a:pt x="4730" y="103"/>
                    </a:lnTo>
                    <a:lnTo>
                      <a:pt x="4704" y="106"/>
                    </a:lnTo>
                    <a:lnTo>
                      <a:pt x="4704" y="106"/>
                    </a:lnTo>
                    <a:cubicBezTo>
                      <a:pt x="4699" y="91"/>
                      <a:pt x="4694" y="76"/>
                      <a:pt x="4688" y="61"/>
                    </a:cubicBezTo>
                    <a:cubicBezTo>
                      <a:pt x="4671" y="19"/>
                      <a:pt x="4634" y="0"/>
                      <a:pt x="45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3"/>
              <p:cNvSpPr/>
              <p:nvPr/>
            </p:nvSpPr>
            <p:spPr>
              <a:xfrm>
                <a:off x="-3168750" y="328750"/>
                <a:ext cx="804250" cy="356875"/>
              </a:xfrm>
              <a:custGeom>
                <a:rect b="b" l="l" r="r" t="t"/>
                <a:pathLst>
                  <a:path extrusionOk="0" h="14275" w="32170">
                    <a:moveTo>
                      <a:pt x="27942" y="1"/>
                    </a:moveTo>
                    <a:cubicBezTo>
                      <a:pt x="27125" y="587"/>
                      <a:pt x="26058" y="1592"/>
                      <a:pt x="25556" y="1864"/>
                    </a:cubicBezTo>
                    <a:cubicBezTo>
                      <a:pt x="24928" y="2199"/>
                      <a:pt x="24384" y="2575"/>
                      <a:pt x="23714" y="2617"/>
                    </a:cubicBezTo>
                    <a:cubicBezTo>
                      <a:pt x="23614" y="2622"/>
                      <a:pt x="23513" y="2624"/>
                      <a:pt x="23410" y="2624"/>
                    </a:cubicBezTo>
                    <a:cubicBezTo>
                      <a:pt x="22704" y="2624"/>
                      <a:pt x="21920" y="2521"/>
                      <a:pt x="21173" y="2521"/>
                    </a:cubicBezTo>
                    <a:cubicBezTo>
                      <a:pt x="20674" y="2521"/>
                      <a:pt x="20190" y="2567"/>
                      <a:pt x="19758" y="2722"/>
                    </a:cubicBezTo>
                    <a:cubicBezTo>
                      <a:pt x="18649" y="3140"/>
                      <a:pt x="19026" y="2847"/>
                      <a:pt x="16368" y="4250"/>
                    </a:cubicBezTo>
                    <a:cubicBezTo>
                      <a:pt x="15886" y="4522"/>
                      <a:pt x="15133" y="4752"/>
                      <a:pt x="14798" y="5212"/>
                    </a:cubicBezTo>
                    <a:cubicBezTo>
                      <a:pt x="14568" y="5484"/>
                      <a:pt x="14463" y="5819"/>
                      <a:pt x="14463" y="6175"/>
                    </a:cubicBezTo>
                    <a:cubicBezTo>
                      <a:pt x="14358" y="8456"/>
                      <a:pt x="11407" y="8896"/>
                      <a:pt x="9670" y="8896"/>
                    </a:cubicBezTo>
                    <a:cubicBezTo>
                      <a:pt x="9070" y="8896"/>
                      <a:pt x="8600" y="8831"/>
                      <a:pt x="8106" y="8831"/>
                    </a:cubicBezTo>
                    <a:cubicBezTo>
                      <a:pt x="7859" y="8831"/>
                      <a:pt x="7605" y="8847"/>
                      <a:pt x="7326" y="8896"/>
                    </a:cubicBezTo>
                    <a:cubicBezTo>
                      <a:pt x="6342" y="9105"/>
                      <a:pt x="5380" y="9419"/>
                      <a:pt x="4438" y="9796"/>
                    </a:cubicBezTo>
                    <a:cubicBezTo>
                      <a:pt x="3077" y="10319"/>
                      <a:pt x="1863" y="11114"/>
                      <a:pt x="440" y="11554"/>
                    </a:cubicBezTo>
                    <a:lnTo>
                      <a:pt x="1" y="11680"/>
                    </a:lnTo>
                    <a:cubicBezTo>
                      <a:pt x="1863" y="12475"/>
                      <a:pt x="3768" y="13333"/>
                      <a:pt x="5694" y="14275"/>
                    </a:cubicBezTo>
                    <a:cubicBezTo>
                      <a:pt x="5756" y="14254"/>
                      <a:pt x="5798" y="14233"/>
                      <a:pt x="5840" y="14212"/>
                    </a:cubicBezTo>
                    <a:cubicBezTo>
                      <a:pt x="7159" y="13521"/>
                      <a:pt x="7452" y="11910"/>
                      <a:pt x="9126" y="11721"/>
                    </a:cubicBezTo>
                    <a:cubicBezTo>
                      <a:pt x="10779" y="11554"/>
                      <a:pt x="12433" y="11638"/>
                      <a:pt x="14107" y="11366"/>
                    </a:cubicBezTo>
                    <a:cubicBezTo>
                      <a:pt x="15028" y="11261"/>
                      <a:pt x="15907" y="10905"/>
                      <a:pt x="16661" y="10361"/>
                    </a:cubicBezTo>
                    <a:cubicBezTo>
                      <a:pt x="17435" y="9775"/>
                      <a:pt x="17121" y="8833"/>
                      <a:pt x="17519" y="7996"/>
                    </a:cubicBezTo>
                    <a:cubicBezTo>
                      <a:pt x="18000" y="7012"/>
                      <a:pt x="18963" y="6364"/>
                      <a:pt x="19905" y="5882"/>
                    </a:cubicBezTo>
                    <a:cubicBezTo>
                      <a:pt x="20772" y="5432"/>
                      <a:pt x="21740" y="5334"/>
                      <a:pt x="22738" y="5334"/>
                    </a:cubicBezTo>
                    <a:cubicBezTo>
                      <a:pt x="23507" y="5334"/>
                      <a:pt x="24294" y="5392"/>
                      <a:pt x="25067" y="5392"/>
                    </a:cubicBezTo>
                    <a:cubicBezTo>
                      <a:pt x="25809" y="5392"/>
                      <a:pt x="26540" y="5338"/>
                      <a:pt x="27230" y="5129"/>
                    </a:cubicBezTo>
                    <a:cubicBezTo>
                      <a:pt x="28255" y="4815"/>
                      <a:pt x="29302" y="4731"/>
                      <a:pt x="30160" y="4019"/>
                    </a:cubicBezTo>
                    <a:cubicBezTo>
                      <a:pt x="30914" y="3392"/>
                      <a:pt x="31604" y="2638"/>
                      <a:pt x="32169" y="1822"/>
                    </a:cubicBezTo>
                    <a:cubicBezTo>
                      <a:pt x="30788" y="1173"/>
                      <a:pt x="29365" y="566"/>
                      <a:pt x="279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3"/>
              <p:cNvSpPr/>
              <p:nvPr/>
            </p:nvSpPr>
            <p:spPr>
              <a:xfrm>
                <a:off x="-3173450" y="327150"/>
                <a:ext cx="812075" cy="359725"/>
              </a:xfrm>
              <a:custGeom>
                <a:rect b="b" l="l" r="r" t="t"/>
                <a:pathLst>
                  <a:path extrusionOk="0" h="14389" w="32483">
                    <a:moveTo>
                      <a:pt x="28154" y="151"/>
                    </a:moveTo>
                    <a:cubicBezTo>
                      <a:pt x="29527" y="718"/>
                      <a:pt x="30881" y="1305"/>
                      <a:pt x="32235" y="1931"/>
                    </a:cubicBezTo>
                    <a:lnTo>
                      <a:pt x="32235" y="1931"/>
                    </a:lnTo>
                    <a:cubicBezTo>
                      <a:pt x="31695" y="2675"/>
                      <a:pt x="31073" y="3378"/>
                      <a:pt x="30369" y="3979"/>
                    </a:cubicBezTo>
                    <a:cubicBezTo>
                      <a:pt x="30013" y="4272"/>
                      <a:pt x="29616" y="4502"/>
                      <a:pt x="29197" y="4669"/>
                    </a:cubicBezTo>
                    <a:cubicBezTo>
                      <a:pt x="28778" y="4816"/>
                      <a:pt x="28339" y="4900"/>
                      <a:pt x="27920" y="5004"/>
                    </a:cubicBezTo>
                    <a:cubicBezTo>
                      <a:pt x="27481" y="5109"/>
                      <a:pt x="27083" y="5255"/>
                      <a:pt x="26644" y="5318"/>
                    </a:cubicBezTo>
                    <a:cubicBezTo>
                      <a:pt x="26204" y="5381"/>
                      <a:pt x="25765" y="5402"/>
                      <a:pt x="25325" y="5402"/>
                    </a:cubicBezTo>
                    <a:cubicBezTo>
                      <a:pt x="24562" y="5402"/>
                      <a:pt x="23783" y="5336"/>
                      <a:pt x="23002" y="5336"/>
                    </a:cubicBezTo>
                    <a:cubicBezTo>
                      <a:pt x="22904" y="5336"/>
                      <a:pt x="22806" y="5337"/>
                      <a:pt x="22709" y="5339"/>
                    </a:cubicBezTo>
                    <a:cubicBezTo>
                      <a:pt x="22658" y="5338"/>
                      <a:pt x="22607" y="5337"/>
                      <a:pt x="22556" y="5337"/>
                    </a:cubicBezTo>
                    <a:cubicBezTo>
                      <a:pt x="21791" y="5337"/>
                      <a:pt x="21028" y="5484"/>
                      <a:pt x="20302" y="5779"/>
                    </a:cubicBezTo>
                    <a:cubicBezTo>
                      <a:pt x="19548" y="6093"/>
                      <a:pt x="18879" y="6532"/>
                      <a:pt x="18293" y="7097"/>
                    </a:cubicBezTo>
                    <a:cubicBezTo>
                      <a:pt x="18000" y="7369"/>
                      <a:pt x="17769" y="7683"/>
                      <a:pt x="17602" y="8039"/>
                    </a:cubicBezTo>
                    <a:cubicBezTo>
                      <a:pt x="17456" y="8353"/>
                      <a:pt x="17372" y="8709"/>
                      <a:pt x="17351" y="9065"/>
                    </a:cubicBezTo>
                    <a:cubicBezTo>
                      <a:pt x="17309" y="9420"/>
                      <a:pt x="17204" y="9776"/>
                      <a:pt x="17037" y="10090"/>
                    </a:cubicBezTo>
                    <a:cubicBezTo>
                      <a:pt x="16765" y="10446"/>
                      <a:pt x="16388" y="10718"/>
                      <a:pt x="15970" y="10885"/>
                    </a:cubicBezTo>
                    <a:cubicBezTo>
                      <a:pt x="14986" y="11346"/>
                      <a:pt x="13877" y="11471"/>
                      <a:pt x="12788" y="11534"/>
                    </a:cubicBezTo>
                    <a:cubicBezTo>
                      <a:pt x="11655" y="11617"/>
                      <a:pt x="10521" y="11618"/>
                      <a:pt x="9407" y="11738"/>
                    </a:cubicBezTo>
                    <a:lnTo>
                      <a:pt x="9407" y="11738"/>
                    </a:lnTo>
                    <a:cubicBezTo>
                      <a:pt x="9393" y="11732"/>
                      <a:pt x="9376" y="11730"/>
                      <a:pt x="9359" y="11730"/>
                    </a:cubicBezTo>
                    <a:cubicBezTo>
                      <a:pt x="9335" y="11730"/>
                      <a:pt x="9310" y="11735"/>
                      <a:pt x="9293" y="11744"/>
                    </a:cubicBezTo>
                    <a:cubicBezTo>
                      <a:pt x="8581" y="11848"/>
                      <a:pt x="7933" y="12204"/>
                      <a:pt x="7472" y="12790"/>
                    </a:cubicBezTo>
                    <a:cubicBezTo>
                      <a:pt x="6990" y="13312"/>
                      <a:pt x="6566" y="13930"/>
                      <a:pt x="5905" y="14257"/>
                    </a:cubicBezTo>
                    <a:lnTo>
                      <a:pt x="5905" y="14257"/>
                    </a:lnTo>
                    <a:cubicBezTo>
                      <a:pt x="4096" y="13365"/>
                      <a:pt x="2247" y="12532"/>
                      <a:pt x="379" y="11758"/>
                    </a:cubicBezTo>
                    <a:lnTo>
                      <a:pt x="379" y="11758"/>
                    </a:lnTo>
                    <a:cubicBezTo>
                      <a:pt x="978" y="11562"/>
                      <a:pt x="1576" y="11346"/>
                      <a:pt x="2156" y="11095"/>
                    </a:cubicBezTo>
                    <a:cubicBezTo>
                      <a:pt x="2784" y="10802"/>
                      <a:pt x="3391" y="10488"/>
                      <a:pt x="4019" y="10195"/>
                    </a:cubicBezTo>
                    <a:cubicBezTo>
                      <a:pt x="4647" y="9923"/>
                      <a:pt x="5275" y="9672"/>
                      <a:pt x="5923" y="9462"/>
                    </a:cubicBezTo>
                    <a:cubicBezTo>
                      <a:pt x="6572" y="9211"/>
                      <a:pt x="7242" y="9044"/>
                      <a:pt x="7933" y="8960"/>
                    </a:cubicBezTo>
                    <a:cubicBezTo>
                      <a:pt x="8041" y="8953"/>
                      <a:pt x="8149" y="8950"/>
                      <a:pt x="8258" y="8950"/>
                    </a:cubicBezTo>
                    <a:cubicBezTo>
                      <a:pt x="8804" y="8950"/>
                      <a:pt x="9356" y="9023"/>
                      <a:pt x="9879" y="9023"/>
                    </a:cubicBezTo>
                    <a:cubicBezTo>
                      <a:pt x="10298" y="9023"/>
                      <a:pt x="10695" y="9002"/>
                      <a:pt x="11114" y="8939"/>
                    </a:cubicBezTo>
                    <a:cubicBezTo>
                      <a:pt x="11972" y="8876"/>
                      <a:pt x="12809" y="8604"/>
                      <a:pt x="13563" y="8165"/>
                    </a:cubicBezTo>
                    <a:cubicBezTo>
                      <a:pt x="13918" y="7976"/>
                      <a:pt x="14211" y="7683"/>
                      <a:pt x="14442" y="7348"/>
                    </a:cubicBezTo>
                    <a:cubicBezTo>
                      <a:pt x="14651" y="6972"/>
                      <a:pt x="14777" y="6553"/>
                      <a:pt x="14777" y="6114"/>
                    </a:cubicBezTo>
                    <a:cubicBezTo>
                      <a:pt x="14839" y="5548"/>
                      <a:pt x="15174" y="5067"/>
                      <a:pt x="15677" y="4816"/>
                    </a:cubicBezTo>
                    <a:cubicBezTo>
                      <a:pt x="15928" y="4669"/>
                      <a:pt x="16200" y="4565"/>
                      <a:pt x="16451" y="4439"/>
                    </a:cubicBezTo>
                    <a:cubicBezTo>
                      <a:pt x="16702" y="4335"/>
                      <a:pt x="16995" y="4167"/>
                      <a:pt x="17267" y="4021"/>
                    </a:cubicBezTo>
                    <a:cubicBezTo>
                      <a:pt x="17874" y="3686"/>
                      <a:pt x="18502" y="3372"/>
                      <a:pt x="19130" y="3121"/>
                    </a:cubicBezTo>
                    <a:cubicBezTo>
                      <a:pt x="19737" y="2890"/>
                      <a:pt x="20365" y="2723"/>
                      <a:pt x="20993" y="2660"/>
                    </a:cubicBezTo>
                    <a:cubicBezTo>
                      <a:pt x="21111" y="2657"/>
                      <a:pt x="21231" y="2655"/>
                      <a:pt x="21350" y="2655"/>
                    </a:cubicBezTo>
                    <a:cubicBezTo>
                      <a:pt x="21906" y="2655"/>
                      <a:pt x="22472" y="2692"/>
                      <a:pt x="23023" y="2744"/>
                    </a:cubicBezTo>
                    <a:cubicBezTo>
                      <a:pt x="23155" y="2758"/>
                      <a:pt x="23287" y="2764"/>
                      <a:pt x="23419" y="2764"/>
                    </a:cubicBezTo>
                    <a:cubicBezTo>
                      <a:pt x="23893" y="2764"/>
                      <a:pt x="24364" y="2677"/>
                      <a:pt x="24823" y="2514"/>
                    </a:cubicBezTo>
                    <a:cubicBezTo>
                      <a:pt x="25325" y="2283"/>
                      <a:pt x="25785" y="2011"/>
                      <a:pt x="26225" y="1697"/>
                    </a:cubicBezTo>
                    <a:cubicBezTo>
                      <a:pt x="26685" y="1363"/>
                      <a:pt x="27104" y="986"/>
                      <a:pt x="27544" y="651"/>
                    </a:cubicBezTo>
                    <a:cubicBezTo>
                      <a:pt x="27747" y="485"/>
                      <a:pt x="27951" y="318"/>
                      <a:pt x="28154" y="151"/>
                    </a:cubicBezTo>
                    <a:close/>
                    <a:moveTo>
                      <a:pt x="28164" y="1"/>
                    </a:moveTo>
                    <a:cubicBezTo>
                      <a:pt x="28127" y="1"/>
                      <a:pt x="28088" y="7"/>
                      <a:pt x="28046" y="23"/>
                    </a:cubicBezTo>
                    <a:cubicBezTo>
                      <a:pt x="27920" y="86"/>
                      <a:pt x="27816" y="170"/>
                      <a:pt x="27711" y="274"/>
                    </a:cubicBezTo>
                    <a:cubicBezTo>
                      <a:pt x="27585" y="379"/>
                      <a:pt x="27460" y="484"/>
                      <a:pt x="27334" y="588"/>
                    </a:cubicBezTo>
                    <a:lnTo>
                      <a:pt x="26539" y="1237"/>
                    </a:lnTo>
                    <a:cubicBezTo>
                      <a:pt x="26330" y="1404"/>
                      <a:pt x="26099" y="1593"/>
                      <a:pt x="25869" y="1760"/>
                    </a:cubicBezTo>
                    <a:cubicBezTo>
                      <a:pt x="25639" y="1907"/>
                      <a:pt x="25388" y="2053"/>
                      <a:pt x="25137" y="2200"/>
                    </a:cubicBezTo>
                    <a:cubicBezTo>
                      <a:pt x="24802" y="2409"/>
                      <a:pt x="24425" y="2556"/>
                      <a:pt x="24048" y="2618"/>
                    </a:cubicBezTo>
                    <a:cubicBezTo>
                      <a:pt x="23860" y="2639"/>
                      <a:pt x="23677" y="2650"/>
                      <a:pt x="23494" y="2650"/>
                    </a:cubicBezTo>
                    <a:cubicBezTo>
                      <a:pt x="23311" y="2650"/>
                      <a:pt x="23127" y="2639"/>
                      <a:pt x="22939" y="2618"/>
                    </a:cubicBezTo>
                    <a:cubicBezTo>
                      <a:pt x="22493" y="2578"/>
                      <a:pt x="22038" y="2555"/>
                      <a:pt x="21580" y="2555"/>
                    </a:cubicBezTo>
                    <a:cubicBezTo>
                      <a:pt x="21329" y="2555"/>
                      <a:pt x="21077" y="2562"/>
                      <a:pt x="20825" y="2577"/>
                    </a:cubicBezTo>
                    <a:cubicBezTo>
                      <a:pt x="20365" y="2618"/>
                      <a:pt x="19904" y="2744"/>
                      <a:pt x="19486" y="2911"/>
                    </a:cubicBezTo>
                    <a:cubicBezTo>
                      <a:pt x="19276" y="2974"/>
                      <a:pt x="19088" y="3016"/>
                      <a:pt x="18900" y="3100"/>
                    </a:cubicBezTo>
                    <a:cubicBezTo>
                      <a:pt x="18062" y="3435"/>
                      <a:pt x="17267" y="3832"/>
                      <a:pt x="16493" y="4272"/>
                    </a:cubicBezTo>
                    <a:cubicBezTo>
                      <a:pt x="15970" y="4544"/>
                      <a:pt x="15363" y="4732"/>
                      <a:pt x="14944" y="5151"/>
                    </a:cubicBezTo>
                    <a:cubicBezTo>
                      <a:pt x="14756" y="5360"/>
                      <a:pt x="14609" y="5611"/>
                      <a:pt x="14546" y="5883"/>
                    </a:cubicBezTo>
                    <a:cubicBezTo>
                      <a:pt x="14484" y="6134"/>
                      <a:pt x="14504" y="6428"/>
                      <a:pt x="14442" y="6700"/>
                    </a:cubicBezTo>
                    <a:cubicBezTo>
                      <a:pt x="14211" y="7662"/>
                      <a:pt x="13374" y="8227"/>
                      <a:pt x="12495" y="8541"/>
                    </a:cubicBezTo>
                    <a:cubicBezTo>
                      <a:pt x="11671" y="8798"/>
                      <a:pt x="10815" y="8926"/>
                      <a:pt x="9955" y="8926"/>
                    </a:cubicBezTo>
                    <a:cubicBezTo>
                      <a:pt x="9832" y="8926"/>
                      <a:pt x="9709" y="8923"/>
                      <a:pt x="9586" y="8918"/>
                    </a:cubicBezTo>
                    <a:cubicBezTo>
                      <a:pt x="9132" y="8905"/>
                      <a:pt x="8687" y="8857"/>
                      <a:pt x="8244" y="8857"/>
                    </a:cubicBezTo>
                    <a:cubicBezTo>
                      <a:pt x="7993" y="8857"/>
                      <a:pt x="7743" y="8873"/>
                      <a:pt x="7493" y="8918"/>
                    </a:cubicBezTo>
                    <a:cubicBezTo>
                      <a:pt x="6761" y="9065"/>
                      <a:pt x="6028" y="9274"/>
                      <a:pt x="5337" y="9525"/>
                    </a:cubicBezTo>
                    <a:cubicBezTo>
                      <a:pt x="4647" y="9776"/>
                      <a:pt x="3956" y="10069"/>
                      <a:pt x="3286" y="10383"/>
                    </a:cubicBezTo>
                    <a:cubicBezTo>
                      <a:pt x="2617" y="10718"/>
                      <a:pt x="1947" y="11074"/>
                      <a:pt x="1235" y="11346"/>
                    </a:cubicBezTo>
                    <a:cubicBezTo>
                      <a:pt x="879" y="11492"/>
                      <a:pt x="503" y="11597"/>
                      <a:pt x="126" y="11723"/>
                    </a:cubicBezTo>
                    <a:cubicBezTo>
                      <a:pt x="105" y="11723"/>
                      <a:pt x="0" y="11764"/>
                      <a:pt x="63" y="11806"/>
                    </a:cubicBezTo>
                    <a:cubicBezTo>
                      <a:pt x="1675" y="12476"/>
                      <a:pt x="3265" y="13188"/>
                      <a:pt x="4835" y="13941"/>
                    </a:cubicBezTo>
                    <a:lnTo>
                      <a:pt x="5421" y="14213"/>
                    </a:lnTo>
                    <a:cubicBezTo>
                      <a:pt x="5550" y="14268"/>
                      <a:pt x="5695" y="14388"/>
                      <a:pt x="5841" y="14388"/>
                    </a:cubicBezTo>
                    <a:cubicBezTo>
                      <a:pt x="5862" y="14388"/>
                      <a:pt x="5882" y="14386"/>
                      <a:pt x="5902" y="14381"/>
                    </a:cubicBezTo>
                    <a:cubicBezTo>
                      <a:pt x="6175" y="14297"/>
                      <a:pt x="6405" y="14150"/>
                      <a:pt x="6614" y="13962"/>
                    </a:cubicBezTo>
                    <a:cubicBezTo>
                      <a:pt x="7012" y="13585"/>
                      <a:pt x="7368" y="13209"/>
                      <a:pt x="7702" y="12790"/>
                    </a:cubicBezTo>
                    <a:cubicBezTo>
                      <a:pt x="8081" y="12292"/>
                      <a:pt x="8631" y="11964"/>
                      <a:pt x="9225" y="11844"/>
                    </a:cubicBezTo>
                    <a:lnTo>
                      <a:pt x="9225" y="11844"/>
                    </a:lnTo>
                    <a:cubicBezTo>
                      <a:pt x="9243" y="11848"/>
                      <a:pt x="9262" y="11848"/>
                      <a:pt x="9272" y="11848"/>
                    </a:cubicBezTo>
                    <a:cubicBezTo>
                      <a:pt x="10319" y="11744"/>
                      <a:pt x="11386" y="11723"/>
                      <a:pt x="12432" y="11660"/>
                    </a:cubicBezTo>
                    <a:cubicBezTo>
                      <a:pt x="13416" y="11639"/>
                      <a:pt x="14400" y="11513"/>
                      <a:pt x="15363" y="11241"/>
                    </a:cubicBezTo>
                    <a:cubicBezTo>
                      <a:pt x="15760" y="11116"/>
                      <a:pt x="16158" y="10927"/>
                      <a:pt x="16535" y="10718"/>
                    </a:cubicBezTo>
                    <a:cubicBezTo>
                      <a:pt x="16869" y="10551"/>
                      <a:pt x="17163" y="10258"/>
                      <a:pt x="17372" y="9923"/>
                    </a:cubicBezTo>
                    <a:cubicBezTo>
                      <a:pt x="17497" y="9588"/>
                      <a:pt x="17560" y="9253"/>
                      <a:pt x="17602" y="8918"/>
                    </a:cubicBezTo>
                    <a:cubicBezTo>
                      <a:pt x="17644" y="8520"/>
                      <a:pt x="17769" y="8123"/>
                      <a:pt x="17979" y="7767"/>
                    </a:cubicBezTo>
                    <a:cubicBezTo>
                      <a:pt x="18481" y="7055"/>
                      <a:pt x="19130" y="6469"/>
                      <a:pt x="19904" y="6093"/>
                    </a:cubicBezTo>
                    <a:cubicBezTo>
                      <a:pt x="20281" y="5883"/>
                      <a:pt x="20679" y="5716"/>
                      <a:pt x="21097" y="5611"/>
                    </a:cubicBezTo>
                    <a:cubicBezTo>
                      <a:pt x="21537" y="5507"/>
                      <a:pt x="21997" y="5444"/>
                      <a:pt x="22437" y="5444"/>
                    </a:cubicBezTo>
                    <a:cubicBezTo>
                      <a:pt x="22562" y="5441"/>
                      <a:pt x="22688" y="5440"/>
                      <a:pt x="22814" y="5440"/>
                    </a:cubicBezTo>
                    <a:cubicBezTo>
                      <a:pt x="23588" y="5440"/>
                      <a:pt x="24362" y="5489"/>
                      <a:pt x="25137" y="5507"/>
                    </a:cubicBezTo>
                    <a:cubicBezTo>
                      <a:pt x="25555" y="5507"/>
                      <a:pt x="25974" y="5486"/>
                      <a:pt x="26392" y="5444"/>
                    </a:cubicBezTo>
                    <a:cubicBezTo>
                      <a:pt x="26832" y="5381"/>
                      <a:pt x="27251" y="5297"/>
                      <a:pt x="27669" y="5172"/>
                    </a:cubicBezTo>
                    <a:cubicBezTo>
                      <a:pt x="28611" y="4921"/>
                      <a:pt x="29595" y="4774"/>
                      <a:pt x="30369" y="4167"/>
                    </a:cubicBezTo>
                    <a:cubicBezTo>
                      <a:pt x="31185" y="3518"/>
                      <a:pt x="31897" y="2744"/>
                      <a:pt x="32483" y="1886"/>
                    </a:cubicBezTo>
                    <a:cubicBezTo>
                      <a:pt x="32483" y="1865"/>
                      <a:pt x="32483" y="1865"/>
                      <a:pt x="32462" y="1844"/>
                    </a:cubicBezTo>
                    <a:cubicBezTo>
                      <a:pt x="31708" y="1509"/>
                      <a:pt x="30934" y="1153"/>
                      <a:pt x="30160" y="798"/>
                    </a:cubicBezTo>
                    <a:cubicBezTo>
                      <a:pt x="29783" y="651"/>
                      <a:pt x="29406" y="484"/>
                      <a:pt x="29030" y="337"/>
                    </a:cubicBezTo>
                    <a:lnTo>
                      <a:pt x="28464" y="107"/>
                    </a:lnTo>
                    <a:cubicBezTo>
                      <a:pt x="28370" y="60"/>
                      <a:pt x="28276" y="1"/>
                      <a:pt x="28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3"/>
              <p:cNvSpPr/>
              <p:nvPr/>
            </p:nvSpPr>
            <p:spPr>
              <a:xfrm>
                <a:off x="-3026425" y="374275"/>
                <a:ext cx="855000" cy="362100"/>
              </a:xfrm>
              <a:custGeom>
                <a:rect b="b" l="l" r="r" t="t"/>
                <a:pathLst>
                  <a:path extrusionOk="0" h="14484" w="34200">
                    <a:moveTo>
                      <a:pt x="26476" y="1"/>
                    </a:moveTo>
                    <a:cubicBezTo>
                      <a:pt x="25890" y="817"/>
                      <a:pt x="25221" y="1571"/>
                      <a:pt x="24467" y="2219"/>
                    </a:cubicBezTo>
                    <a:cubicBezTo>
                      <a:pt x="23609" y="2910"/>
                      <a:pt x="22562" y="2994"/>
                      <a:pt x="21537" y="3308"/>
                    </a:cubicBezTo>
                    <a:cubicBezTo>
                      <a:pt x="20841" y="3517"/>
                      <a:pt x="20108" y="3571"/>
                      <a:pt x="19365" y="3571"/>
                    </a:cubicBezTo>
                    <a:cubicBezTo>
                      <a:pt x="18591" y="3571"/>
                      <a:pt x="17806" y="3513"/>
                      <a:pt x="17039" y="3513"/>
                    </a:cubicBezTo>
                    <a:cubicBezTo>
                      <a:pt x="16043" y="3513"/>
                      <a:pt x="15079" y="3611"/>
                      <a:pt x="14212" y="4061"/>
                    </a:cubicBezTo>
                    <a:cubicBezTo>
                      <a:pt x="13270" y="4543"/>
                      <a:pt x="12307" y="5191"/>
                      <a:pt x="11826" y="6175"/>
                    </a:cubicBezTo>
                    <a:cubicBezTo>
                      <a:pt x="11428" y="7012"/>
                      <a:pt x="11742" y="7954"/>
                      <a:pt x="10968" y="8540"/>
                    </a:cubicBezTo>
                    <a:cubicBezTo>
                      <a:pt x="10214" y="9084"/>
                      <a:pt x="9335" y="9440"/>
                      <a:pt x="8414" y="9545"/>
                    </a:cubicBezTo>
                    <a:cubicBezTo>
                      <a:pt x="6740" y="9817"/>
                      <a:pt x="5086" y="9733"/>
                      <a:pt x="3433" y="9900"/>
                    </a:cubicBezTo>
                    <a:cubicBezTo>
                      <a:pt x="1759" y="10089"/>
                      <a:pt x="1466" y="11700"/>
                      <a:pt x="147" y="12391"/>
                    </a:cubicBezTo>
                    <a:cubicBezTo>
                      <a:pt x="105" y="12412"/>
                      <a:pt x="42" y="12433"/>
                      <a:pt x="1" y="12454"/>
                    </a:cubicBezTo>
                    <a:cubicBezTo>
                      <a:pt x="1298" y="13103"/>
                      <a:pt x="2596" y="13772"/>
                      <a:pt x="3893" y="14484"/>
                    </a:cubicBezTo>
                    <a:cubicBezTo>
                      <a:pt x="5003" y="14442"/>
                      <a:pt x="6112" y="14421"/>
                      <a:pt x="7200" y="14128"/>
                    </a:cubicBezTo>
                    <a:cubicBezTo>
                      <a:pt x="8456" y="13793"/>
                      <a:pt x="9503" y="12977"/>
                      <a:pt x="10779" y="12684"/>
                    </a:cubicBezTo>
                    <a:cubicBezTo>
                      <a:pt x="11269" y="12574"/>
                      <a:pt x="11798" y="12542"/>
                      <a:pt x="12345" y="12542"/>
                    </a:cubicBezTo>
                    <a:cubicBezTo>
                      <a:pt x="13058" y="12542"/>
                      <a:pt x="13802" y="12595"/>
                      <a:pt x="14528" y="12595"/>
                    </a:cubicBezTo>
                    <a:cubicBezTo>
                      <a:pt x="15888" y="12595"/>
                      <a:pt x="17189" y="12410"/>
                      <a:pt x="18125" y="11345"/>
                    </a:cubicBezTo>
                    <a:cubicBezTo>
                      <a:pt x="18816" y="10549"/>
                      <a:pt x="19130" y="9524"/>
                      <a:pt x="19967" y="8854"/>
                    </a:cubicBezTo>
                    <a:cubicBezTo>
                      <a:pt x="21014" y="8017"/>
                      <a:pt x="22562" y="7452"/>
                      <a:pt x="23860" y="7138"/>
                    </a:cubicBezTo>
                    <a:cubicBezTo>
                      <a:pt x="26727" y="6468"/>
                      <a:pt x="29658" y="6719"/>
                      <a:pt x="32316" y="5254"/>
                    </a:cubicBezTo>
                    <a:cubicBezTo>
                      <a:pt x="32567" y="5129"/>
                      <a:pt x="33446" y="4438"/>
                      <a:pt x="34199" y="4019"/>
                    </a:cubicBezTo>
                    <a:cubicBezTo>
                      <a:pt x="31897" y="2701"/>
                      <a:pt x="29260" y="1298"/>
                      <a:pt x="264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3"/>
              <p:cNvSpPr/>
              <p:nvPr/>
            </p:nvSpPr>
            <p:spPr>
              <a:xfrm>
                <a:off x="-3030075" y="373225"/>
                <a:ext cx="862825" cy="364400"/>
              </a:xfrm>
              <a:custGeom>
                <a:rect b="b" l="l" r="r" t="t"/>
                <a:pathLst>
                  <a:path extrusionOk="0" h="14576" w="34513">
                    <a:moveTo>
                      <a:pt x="26667" y="154"/>
                    </a:moveTo>
                    <a:cubicBezTo>
                      <a:pt x="28707" y="1097"/>
                      <a:pt x="30689" y="2120"/>
                      <a:pt x="32650" y="3203"/>
                    </a:cubicBezTo>
                    <a:cubicBezTo>
                      <a:pt x="33159" y="3488"/>
                      <a:pt x="33667" y="3773"/>
                      <a:pt x="34176" y="4057"/>
                    </a:cubicBezTo>
                    <a:lnTo>
                      <a:pt x="34176" y="4057"/>
                    </a:lnTo>
                    <a:cubicBezTo>
                      <a:pt x="33804" y="4277"/>
                      <a:pt x="33466" y="4515"/>
                      <a:pt x="33110" y="4752"/>
                    </a:cubicBezTo>
                    <a:cubicBezTo>
                      <a:pt x="32859" y="4919"/>
                      <a:pt x="32608" y="5108"/>
                      <a:pt x="32357" y="5275"/>
                    </a:cubicBezTo>
                    <a:cubicBezTo>
                      <a:pt x="31478" y="5757"/>
                      <a:pt x="30557" y="6070"/>
                      <a:pt x="29573" y="6259"/>
                    </a:cubicBezTo>
                    <a:cubicBezTo>
                      <a:pt x="27711" y="6657"/>
                      <a:pt x="25785" y="6698"/>
                      <a:pt x="23922" y="7138"/>
                    </a:cubicBezTo>
                    <a:cubicBezTo>
                      <a:pt x="23043" y="7347"/>
                      <a:pt x="22185" y="7640"/>
                      <a:pt x="21369" y="8038"/>
                    </a:cubicBezTo>
                    <a:cubicBezTo>
                      <a:pt x="20574" y="8373"/>
                      <a:pt x="19883" y="8896"/>
                      <a:pt x="19339" y="9566"/>
                    </a:cubicBezTo>
                    <a:cubicBezTo>
                      <a:pt x="18837" y="10256"/>
                      <a:pt x="18523" y="11052"/>
                      <a:pt x="17874" y="11638"/>
                    </a:cubicBezTo>
                    <a:cubicBezTo>
                      <a:pt x="17309" y="12119"/>
                      <a:pt x="16618" y="12433"/>
                      <a:pt x="15885" y="12517"/>
                    </a:cubicBezTo>
                    <a:cubicBezTo>
                      <a:pt x="15482" y="12572"/>
                      <a:pt x="15076" y="12590"/>
                      <a:pt x="14671" y="12590"/>
                    </a:cubicBezTo>
                    <a:cubicBezTo>
                      <a:pt x="13949" y="12590"/>
                      <a:pt x="13227" y="12534"/>
                      <a:pt x="12508" y="12534"/>
                    </a:cubicBezTo>
                    <a:cubicBezTo>
                      <a:pt x="11989" y="12534"/>
                      <a:pt x="11473" y="12563"/>
                      <a:pt x="10960" y="12664"/>
                    </a:cubicBezTo>
                    <a:lnTo>
                      <a:pt x="10960" y="12664"/>
                    </a:lnTo>
                    <a:cubicBezTo>
                      <a:pt x="10947" y="12661"/>
                      <a:pt x="10932" y="12660"/>
                      <a:pt x="10918" y="12660"/>
                    </a:cubicBezTo>
                    <a:cubicBezTo>
                      <a:pt x="10906" y="12660"/>
                      <a:pt x="10895" y="12661"/>
                      <a:pt x="10883" y="12663"/>
                    </a:cubicBezTo>
                    <a:cubicBezTo>
                      <a:pt x="9774" y="12935"/>
                      <a:pt x="8832" y="13563"/>
                      <a:pt x="7765" y="13961"/>
                    </a:cubicBezTo>
                    <a:cubicBezTo>
                      <a:pt x="6603" y="14389"/>
                      <a:pt x="5341" y="14420"/>
                      <a:pt x="4135" y="14479"/>
                    </a:cubicBezTo>
                    <a:lnTo>
                      <a:pt x="4135" y="14479"/>
                    </a:lnTo>
                    <a:cubicBezTo>
                      <a:pt x="2879" y="13800"/>
                      <a:pt x="1602" y="13141"/>
                      <a:pt x="306" y="12502"/>
                    </a:cubicBezTo>
                    <a:lnTo>
                      <a:pt x="306" y="12502"/>
                    </a:lnTo>
                    <a:cubicBezTo>
                      <a:pt x="996" y="12158"/>
                      <a:pt x="1462" y="11534"/>
                      <a:pt x="1946" y="10968"/>
                    </a:cubicBezTo>
                    <a:cubicBezTo>
                      <a:pt x="2198" y="10654"/>
                      <a:pt x="2512" y="10403"/>
                      <a:pt x="2846" y="10214"/>
                    </a:cubicBezTo>
                    <a:cubicBezTo>
                      <a:pt x="3307" y="9963"/>
                      <a:pt x="3851" y="9942"/>
                      <a:pt x="4374" y="9921"/>
                    </a:cubicBezTo>
                    <a:cubicBezTo>
                      <a:pt x="5630" y="9838"/>
                      <a:pt x="6886" y="9838"/>
                      <a:pt x="8121" y="9691"/>
                    </a:cubicBezTo>
                    <a:cubicBezTo>
                      <a:pt x="9209" y="9566"/>
                      <a:pt x="10297" y="9273"/>
                      <a:pt x="11176" y="8624"/>
                    </a:cubicBezTo>
                    <a:cubicBezTo>
                      <a:pt x="11511" y="8352"/>
                      <a:pt x="11741" y="7954"/>
                      <a:pt x="11804" y="7536"/>
                    </a:cubicBezTo>
                    <a:cubicBezTo>
                      <a:pt x="11846" y="7054"/>
                      <a:pt x="11951" y="6594"/>
                      <a:pt x="12118" y="6154"/>
                    </a:cubicBezTo>
                    <a:cubicBezTo>
                      <a:pt x="12600" y="5212"/>
                      <a:pt x="13500" y="4605"/>
                      <a:pt x="14399" y="4124"/>
                    </a:cubicBezTo>
                    <a:cubicBezTo>
                      <a:pt x="15263" y="3673"/>
                      <a:pt x="16245" y="3576"/>
                      <a:pt x="17224" y="3576"/>
                    </a:cubicBezTo>
                    <a:cubicBezTo>
                      <a:pt x="17336" y="3576"/>
                      <a:pt x="17448" y="3578"/>
                      <a:pt x="17560" y="3580"/>
                    </a:cubicBezTo>
                    <a:cubicBezTo>
                      <a:pt x="18208" y="3605"/>
                      <a:pt x="18857" y="3646"/>
                      <a:pt x="19501" y="3646"/>
                    </a:cubicBezTo>
                    <a:cubicBezTo>
                      <a:pt x="19917" y="3646"/>
                      <a:pt x="20331" y="3629"/>
                      <a:pt x="20741" y="3580"/>
                    </a:cubicBezTo>
                    <a:cubicBezTo>
                      <a:pt x="21264" y="3517"/>
                      <a:pt x="21767" y="3392"/>
                      <a:pt x="22269" y="3245"/>
                    </a:cubicBezTo>
                    <a:cubicBezTo>
                      <a:pt x="22792" y="3140"/>
                      <a:pt x="23295" y="2994"/>
                      <a:pt x="23776" y="2806"/>
                    </a:cubicBezTo>
                    <a:cubicBezTo>
                      <a:pt x="24781" y="2408"/>
                      <a:pt x="25576" y="1550"/>
                      <a:pt x="26246" y="713"/>
                    </a:cubicBezTo>
                    <a:cubicBezTo>
                      <a:pt x="26386" y="537"/>
                      <a:pt x="26527" y="346"/>
                      <a:pt x="26667" y="154"/>
                    </a:cubicBezTo>
                    <a:close/>
                    <a:moveTo>
                      <a:pt x="26625" y="1"/>
                    </a:moveTo>
                    <a:cubicBezTo>
                      <a:pt x="26580" y="1"/>
                      <a:pt x="26539" y="11"/>
                      <a:pt x="26518" y="43"/>
                    </a:cubicBezTo>
                    <a:cubicBezTo>
                      <a:pt x="26183" y="524"/>
                      <a:pt x="25806" y="985"/>
                      <a:pt x="25408" y="1403"/>
                    </a:cubicBezTo>
                    <a:cubicBezTo>
                      <a:pt x="25032" y="1822"/>
                      <a:pt x="24613" y="2199"/>
                      <a:pt x="24132" y="2492"/>
                    </a:cubicBezTo>
                    <a:cubicBezTo>
                      <a:pt x="23671" y="2764"/>
                      <a:pt x="23148" y="2952"/>
                      <a:pt x="22625" y="3057"/>
                    </a:cubicBezTo>
                    <a:cubicBezTo>
                      <a:pt x="22102" y="3182"/>
                      <a:pt x="21578" y="3350"/>
                      <a:pt x="21076" y="3454"/>
                    </a:cubicBezTo>
                    <a:cubicBezTo>
                      <a:pt x="20587" y="3542"/>
                      <a:pt x="20092" y="3570"/>
                      <a:pt x="19595" y="3570"/>
                    </a:cubicBezTo>
                    <a:cubicBezTo>
                      <a:pt x="18772" y="3570"/>
                      <a:pt x="17943" y="3494"/>
                      <a:pt x="17125" y="3494"/>
                    </a:cubicBezTo>
                    <a:cubicBezTo>
                      <a:pt x="16326" y="3494"/>
                      <a:pt x="15537" y="3567"/>
                      <a:pt x="14776" y="3852"/>
                    </a:cubicBezTo>
                    <a:cubicBezTo>
                      <a:pt x="14316" y="4019"/>
                      <a:pt x="13897" y="4250"/>
                      <a:pt x="13500" y="4522"/>
                    </a:cubicBezTo>
                    <a:cubicBezTo>
                      <a:pt x="13060" y="4773"/>
                      <a:pt x="12683" y="5087"/>
                      <a:pt x="12348" y="5464"/>
                    </a:cubicBezTo>
                    <a:cubicBezTo>
                      <a:pt x="12014" y="5819"/>
                      <a:pt x="11783" y="6238"/>
                      <a:pt x="11679" y="6719"/>
                    </a:cubicBezTo>
                    <a:cubicBezTo>
                      <a:pt x="11574" y="7138"/>
                      <a:pt x="11574" y="7619"/>
                      <a:pt x="11386" y="8017"/>
                    </a:cubicBezTo>
                    <a:cubicBezTo>
                      <a:pt x="11176" y="8519"/>
                      <a:pt x="10674" y="8812"/>
                      <a:pt x="10214" y="9022"/>
                    </a:cubicBezTo>
                    <a:cubicBezTo>
                      <a:pt x="9711" y="9252"/>
                      <a:pt x="9167" y="9419"/>
                      <a:pt x="8623" y="9503"/>
                    </a:cubicBezTo>
                    <a:cubicBezTo>
                      <a:pt x="7367" y="9733"/>
                      <a:pt x="6090" y="9733"/>
                      <a:pt x="4835" y="9796"/>
                    </a:cubicBezTo>
                    <a:cubicBezTo>
                      <a:pt x="4270" y="9796"/>
                      <a:pt x="3725" y="9838"/>
                      <a:pt x="3181" y="9963"/>
                    </a:cubicBezTo>
                    <a:cubicBezTo>
                      <a:pt x="2805" y="10047"/>
                      <a:pt x="2470" y="10235"/>
                      <a:pt x="2177" y="10487"/>
                    </a:cubicBezTo>
                    <a:cubicBezTo>
                      <a:pt x="1591" y="10968"/>
                      <a:pt x="1193" y="11638"/>
                      <a:pt x="607" y="12119"/>
                    </a:cubicBezTo>
                    <a:cubicBezTo>
                      <a:pt x="440" y="12266"/>
                      <a:pt x="251" y="12370"/>
                      <a:pt x="42" y="12454"/>
                    </a:cubicBezTo>
                    <a:cubicBezTo>
                      <a:pt x="21" y="12454"/>
                      <a:pt x="0" y="12517"/>
                      <a:pt x="42" y="12517"/>
                    </a:cubicBezTo>
                    <a:cubicBezTo>
                      <a:pt x="753" y="12893"/>
                      <a:pt x="1486" y="13249"/>
                      <a:pt x="2198" y="13626"/>
                    </a:cubicBezTo>
                    <a:cubicBezTo>
                      <a:pt x="2553" y="13814"/>
                      <a:pt x="2909" y="14003"/>
                      <a:pt x="3265" y="14191"/>
                    </a:cubicBezTo>
                    <a:cubicBezTo>
                      <a:pt x="3453" y="14296"/>
                      <a:pt x="3621" y="14400"/>
                      <a:pt x="3788" y="14484"/>
                    </a:cubicBezTo>
                    <a:cubicBezTo>
                      <a:pt x="3900" y="14548"/>
                      <a:pt x="4024" y="14575"/>
                      <a:pt x="4142" y="14575"/>
                    </a:cubicBezTo>
                    <a:cubicBezTo>
                      <a:pt x="4178" y="14575"/>
                      <a:pt x="4214" y="14573"/>
                      <a:pt x="4249" y="14568"/>
                    </a:cubicBezTo>
                    <a:cubicBezTo>
                      <a:pt x="5044" y="14547"/>
                      <a:pt x="5818" y="14484"/>
                      <a:pt x="6614" y="14358"/>
                    </a:cubicBezTo>
                    <a:cubicBezTo>
                      <a:pt x="7325" y="14254"/>
                      <a:pt x="8016" y="14024"/>
                      <a:pt x="8665" y="13710"/>
                    </a:cubicBezTo>
                    <a:cubicBezTo>
                      <a:pt x="9393" y="13386"/>
                      <a:pt x="10102" y="12984"/>
                      <a:pt x="10867" y="12787"/>
                    </a:cubicBezTo>
                    <a:lnTo>
                      <a:pt x="10867" y="12787"/>
                    </a:lnTo>
                    <a:cubicBezTo>
                      <a:pt x="10881" y="12790"/>
                      <a:pt x="10896" y="12792"/>
                      <a:pt x="10911" y="12792"/>
                    </a:cubicBezTo>
                    <a:cubicBezTo>
                      <a:pt x="10923" y="12792"/>
                      <a:pt x="10935" y="12791"/>
                      <a:pt x="10946" y="12789"/>
                    </a:cubicBezTo>
                    <a:cubicBezTo>
                      <a:pt x="11479" y="12669"/>
                      <a:pt x="12019" y="12635"/>
                      <a:pt x="12563" y="12635"/>
                    </a:cubicBezTo>
                    <a:cubicBezTo>
                      <a:pt x="13274" y="12635"/>
                      <a:pt x="13990" y="12693"/>
                      <a:pt x="14702" y="12693"/>
                    </a:cubicBezTo>
                    <a:cubicBezTo>
                      <a:pt x="14965" y="12693"/>
                      <a:pt x="15227" y="12685"/>
                      <a:pt x="15488" y="12663"/>
                    </a:cubicBezTo>
                    <a:cubicBezTo>
                      <a:pt x="16178" y="12621"/>
                      <a:pt x="16869" y="12433"/>
                      <a:pt x="17497" y="12119"/>
                    </a:cubicBezTo>
                    <a:cubicBezTo>
                      <a:pt x="18230" y="11700"/>
                      <a:pt x="18690" y="11073"/>
                      <a:pt x="19088" y="10382"/>
                    </a:cubicBezTo>
                    <a:cubicBezTo>
                      <a:pt x="19297" y="10005"/>
                      <a:pt x="19548" y="9649"/>
                      <a:pt x="19799" y="9335"/>
                    </a:cubicBezTo>
                    <a:cubicBezTo>
                      <a:pt x="20134" y="8980"/>
                      <a:pt x="20511" y="8687"/>
                      <a:pt x="20909" y="8436"/>
                    </a:cubicBezTo>
                    <a:cubicBezTo>
                      <a:pt x="21725" y="7996"/>
                      <a:pt x="22562" y="7640"/>
                      <a:pt x="23462" y="7389"/>
                    </a:cubicBezTo>
                    <a:cubicBezTo>
                      <a:pt x="25325" y="6866"/>
                      <a:pt x="27292" y="6803"/>
                      <a:pt x="29218" y="6468"/>
                    </a:cubicBezTo>
                    <a:cubicBezTo>
                      <a:pt x="30264" y="6280"/>
                      <a:pt x="31269" y="5966"/>
                      <a:pt x="32231" y="5526"/>
                    </a:cubicBezTo>
                    <a:cubicBezTo>
                      <a:pt x="33027" y="5129"/>
                      <a:pt x="33696" y="4543"/>
                      <a:pt x="34450" y="4103"/>
                    </a:cubicBezTo>
                    <a:cubicBezTo>
                      <a:pt x="34471" y="4103"/>
                      <a:pt x="34513" y="4061"/>
                      <a:pt x="34471" y="4040"/>
                    </a:cubicBezTo>
                    <a:cubicBezTo>
                      <a:pt x="32545" y="2931"/>
                      <a:pt x="30578" y="1885"/>
                      <a:pt x="28590" y="901"/>
                    </a:cubicBezTo>
                    <a:cubicBezTo>
                      <a:pt x="27983" y="608"/>
                      <a:pt x="27355" y="315"/>
                      <a:pt x="26748" y="22"/>
                    </a:cubicBezTo>
                    <a:cubicBezTo>
                      <a:pt x="26716" y="11"/>
                      <a:pt x="26669" y="1"/>
                      <a:pt x="2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3"/>
              <p:cNvSpPr/>
              <p:nvPr/>
            </p:nvSpPr>
            <p:spPr>
              <a:xfrm>
                <a:off x="-2929100" y="474750"/>
                <a:ext cx="957550" cy="328600"/>
              </a:xfrm>
              <a:custGeom>
                <a:rect b="b" l="l" r="r" t="t"/>
                <a:pathLst>
                  <a:path extrusionOk="0" h="13144" w="38302">
                    <a:moveTo>
                      <a:pt x="30306" y="0"/>
                    </a:moveTo>
                    <a:cubicBezTo>
                      <a:pt x="29553" y="419"/>
                      <a:pt x="28674" y="1110"/>
                      <a:pt x="28423" y="1235"/>
                    </a:cubicBezTo>
                    <a:cubicBezTo>
                      <a:pt x="25765" y="2700"/>
                      <a:pt x="22834" y="2449"/>
                      <a:pt x="19967" y="3119"/>
                    </a:cubicBezTo>
                    <a:cubicBezTo>
                      <a:pt x="18669" y="3433"/>
                      <a:pt x="17121" y="3998"/>
                      <a:pt x="16074" y="4835"/>
                    </a:cubicBezTo>
                    <a:cubicBezTo>
                      <a:pt x="15216" y="5505"/>
                      <a:pt x="14923" y="6530"/>
                      <a:pt x="14232" y="7326"/>
                    </a:cubicBezTo>
                    <a:cubicBezTo>
                      <a:pt x="13296" y="8391"/>
                      <a:pt x="11995" y="8576"/>
                      <a:pt x="10635" y="8576"/>
                    </a:cubicBezTo>
                    <a:cubicBezTo>
                      <a:pt x="9909" y="8576"/>
                      <a:pt x="9165" y="8523"/>
                      <a:pt x="8452" y="8523"/>
                    </a:cubicBezTo>
                    <a:cubicBezTo>
                      <a:pt x="7905" y="8523"/>
                      <a:pt x="7376" y="8555"/>
                      <a:pt x="6886" y="8665"/>
                    </a:cubicBezTo>
                    <a:cubicBezTo>
                      <a:pt x="5610" y="8958"/>
                      <a:pt x="4563" y="9774"/>
                      <a:pt x="3307" y="10109"/>
                    </a:cubicBezTo>
                    <a:cubicBezTo>
                      <a:pt x="2219" y="10402"/>
                      <a:pt x="1110" y="10423"/>
                      <a:pt x="0" y="10465"/>
                    </a:cubicBezTo>
                    <a:cubicBezTo>
                      <a:pt x="1507" y="11302"/>
                      <a:pt x="3014" y="12181"/>
                      <a:pt x="4542" y="13144"/>
                    </a:cubicBezTo>
                    <a:lnTo>
                      <a:pt x="38197" y="5107"/>
                    </a:lnTo>
                    <a:lnTo>
                      <a:pt x="38301" y="4940"/>
                    </a:lnTo>
                    <a:cubicBezTo>
                      <a:pt x="38301" y="4940"/>
                      <a:pt x="35036" y="2679"/>
                      <a:pt x="30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3"/>
              <p:cNvSpPr/>
              <p:nvPr/>
            </p:nvSpPr>
            <p:spPr>
              <a:xfrm>
                <a:off x="-2932775" y="472725"/>
                <a:ext cx="964350" cy="331375"/>
              </a:xfrm>
              <a:custGeom>
                <a:rect b="b" l="l" r="r" t="t"/>
                <a:pathLst>
                  <a:path extrusionOk="0" h="13255" w="38574">
                    <a:moveTo>
                      <a:pt x="30501" y="157"/>
                    </a:moveTo>
                    <a:cubicBezTo>
                      <a:pt x="33010" y="1599"/>
                      <a:pt x="35497" y="3102"/>
                      <a:pt x="37904" y="4728"/>
                    </a:cubicBezTo>
                    <a:lnTo>
                      <a:pt x="38302" y="5012"/>
                    </a:lnTo>
                    <a:lnTo>
                      <a:pt x="38302" y="5012"/>
                    </a:lnTo>
                    <a:lnTo>
                      <a:pt x="38223" y="5138"/>
                    </a:lnTo>
                    <a:lnTo>
                      <a:pt x="38223" y="5138"/>
                    </a:lnTo>
                    <a:lnTo>
                      <a:pt x="37360" y="5335"/>
                    </a:lnTo>
                    <a:lnTo>
                      <a:pt x="34911" y="5921"/>
                    </a:lnTo>
                    <a:lnTo>
                      <a:pt x="31290" y="6800"/>
                    </a:lnTo>
                    <a:lnTo>
                      <a:pt x="26874" y="7846"/>
                    </a:lnTo>
                    <a:lnTo>
                      <a:pt x="22040" y="8997"/>
                    </a:lnTo>
                    <a:lnTo>
                      <a:pt x="17163" y="10148"/>
                    </a:lnTo>
                    <a:lnTo>
                      <a:pt x="12600" y="11237"/>
                    </a:lnTo>
                    <a:lnTo>
                      <a:pt x="8749" y="12157"/>
                    </a:lnTo>
                    <a:lnTo>
                      <a:pt x="5966" y="12827"/>
                    </a:lnTo>
                    <a:cubicBezTo>
                      <a:pt x="5560" y="12929"/>
                      <a:pt x="5114" y="12991"/>
                      <a:pt x="4706" y="13128"/>
                    </a:cubicBezTo>
                    <a:lnTo>
                      <a:pt x="4706" y="13128"/>
                    </a:lnTo>
                    <a:cubicBezTo>
                      <a:pt x="3273" y="12236"/>
                      <a:pt x="1822" y="11399"/>
                      <a:pt x="352" y="10582"/>
                    </a:cubicBezTo>
                    <a:lnTo>
                      <a:pt x="352" y="10582"/>
                    </a:lnTo>
                    <a:cubicBezTo>
                      <a:pt x="1556" y="10543"/>
                      <a:pt x="2794" y="10507"/>
                      <a:pt x="3936" y="10106"/>
                    </a:cubicBezTo>
                    <a:cubicBezTo>
                      <a:pt x="5045" y="9730"/>
                      <a:pt x="6029" y="9018"/>
                      <a:pt x="7180" y="8767"/>
                    </a:cubicBezTo>
                    <a:cubicBezTo>
                      <a:pt x="7679" y="8664"/>
                      <a:pt x="8182" y="8633"/>
                      <a:pt x="8688" y="8633"/>
                    </a:cubicBezTo>
                    <a:cubicBezTo>
                      <a:pt x="9445" y="8633"/>
                      <a:pt x="10208" y="8702"/>
                      <a:pt x="10966" y="8702"/>
                    </a:cubicBezTo>
                    <a:cubicBezTo>
                      <a:pt x="11549" y="8702"/>
                      <a:pt x="12130" y="8661"/>
                      <a:pt x="12705" y="8516"/>
                    </a:cubicBezTo>
                    <a:cubicBezTo>
                      <a:pt x="13605" y="8286"/>
                      <a:pt x="14400" y="7700"/>
                      <a:pt x="14903" y="6904"/>
                    </a:cubicBezTo>
                    <a:cubicBezTo>
                      <a:pt x="15196" y="6465"/>
                      <a:pt x="15426" y="6004"/>
                      <a:pt x="15740" y="5586"/>
                    </a:cubicBezTo>
                    <a:cubicBezTo>
                      <a:pt x="16075" y="5146"/>
                      <a:pt x="16493" y="4790"/>
                      <a:pt x="16975" y="4518"/>
                    </a:cubicBezTo>
                    <a:cubicBezTo>
                      <a:pt x="19026" y="3263"/>
                      <a:pt x="21433" y="2990"/>
                      <a:pt x="23735" y="2697"/>
                    </a:cubicBezTo>
                    <a:cubicBezTo>
                      <a:pt x="24928" y="2593"/>
                      <a:pt x="26100" y="2342"/>
                      <a:pt x="27230" y="1986"/>
                    </a:cubicBezTo>
                    <a:cubicBezTo>
                      <a:pt x="27753" y="1818"/>
                      <a:pt x="28256" y="1609"/>
                      <a:pt x="28737" y="1337"/>
                    </a:cubicBezTo>
                    <a:cubicBezTo>
                      <a:pt x="29114" y="1107"/>
                      <a:pt x="29449" y="835"/>
                      <a:pt x="29825" y="584"/>
                    </a:cubicBezTo>
                    <a:cubicBezTo>
                      <a:pt x="30038" y="429"/>
                      <a:pt x="30269" y="292"/>
                      <a:pt x="30501" y="157"/>
                    </a:cubicBezTo>
                    <a:close/>
                    <a:moveTo>
                      <a:pt x="30432" y="1"/>
                    </a:moveTo>
                    <a:cubicBezTo>
                      <a:pt x="30412" y="1"/>
                      <a:pt x="30393" y="5"/>
                      <a:pt x="30375" y="15"/>
                    </a:cubicBezTo>
                    <a:lnTo>
                      <a:pt x="30375" y="15"/>
                    </a:lnTo>
                    <a:cubicBezTo>
                      <a:pt x="30365" y="16"/>
                      <a:pt x="30356" y="17"/>
                      <a:pt x="30349" y="18"/>
                    </a:cubicBezTo>
                    <a:cubicBezTo>
                      <a:pt x="29511" y="521"/>
                      <a:pt x="28758" y="1170"/>
                      <a:pt x="27879" y="1567"/>
                    </a:cubicBezTo>
                    <a:cubicBezTo>
                      <a:pt x="26749" y="2028"/>
                      <a:pt x="25577" y="2342"/>
                      <a:pt x="24384" y="2488"/>
                    </a:cubicBezTo>
                    <a:cubicBezTo>
                      <a:pt x="23191" y="2656"/>
                      <a:pt x="22019" y="2760"/>
                      <a:pt x="20847" y="2970"/>
                    </a:cubicBezTo>
                    <a:cubicBezTo>
                      <a:pt x="19716" y="3158"/>
                      <a:pt x="18649" y="3493"/>
                      <a:pt x="17624" y="3953"/>
                    </a:cubicBezTo>
                    <a:cubicBezTo>
                      <a:pt x="17121" y="4183"/>
                      <a:pt x="16661" y="4456"/>
                      <a:pt x="16242" y="4769"/>
                    </a:cubicBezTo>
                    <a:cubicBezTo>
                      <a:pt x="15824" y="5104"/>
                      <a:pt x="15468" y="5502"/>
                      <a:pt x="15196" y="5983"/>
                    </a:cubicBezTo>
                    <a:cubicBezTo>
                      <a:pt x="14924" y="6423"/>
                      <a:pt x="14652" y="6862"/>
                      <a:pt x="14317" y="7281"/>
                    </a:cubicBezTo>
                    <a:cubicBezTo>
                      <a:pt x="14024" y="7658"/>
                      <a:pt x="13647" y="7951"/>
                      <a:pt x="13207" y="8160"/>
                    </a:cubicBezTo>
                    <a:cubicBezTo>
                      <a:pt x="12370" y="8558"/>
                      <a:pt x="11407" y="8600"/>
                      <a:pt x="10487" y="8600"/>
                    </a:cubicBezTo>
                    <a:cubicBezTo>
                      <a:pt x="9861" y="8585"/>
                      <a:pt x="9226" y="8542"/>
                      <a:pt x="8594" y="8542"/>
                    </a:cubicBezTo>
                    <a:cubicBezTo>
                      <a:pt x="8296" y="8542"/>
                      <a:pt x="7998" y="8552"/>
                      <a:pt x="7703" y="8579"/>
                    </a:cubicBezTo>
                    <a:cubicBezTo>
                      <a:pt x="7222" y="8620"/>
                      <a:pt x="6761" y="8704"/>
                      <a:pt x="6322" y="8872"/>
                    </a:cubicBezTo>
                    <a:cubicBezTo>
                      <a:pt x="5777" y="9060"/>
                      <a:pt x="5254" y="9353"/>
                      <a:pt x="4731" y="9604"/>
                    </a:cubicBezTo>
                    <a:cubicBezTo>
                      <a:pt x="4187" y="9855"/>
                      <a:pt x="3601" y="10065"/>
                      <a:pt x="3015" y="10211"/>
                    </a:cubicBezTo>
                    <a:cubicBezTo>
                      <a:pt x="2366" y="10337"/>
                      <a:pt x="1717" y="10420"/>
                      <a:pt x="1068" y="10441"/>
                    </a:cubicBezTo>
                    <a:cubicBezTo>
                      <a:pt x="754" y="10462"/>
                      <a:pt x="419" y="10483"/>
                      <a:pt x="85" y="10483"/>
                    </a:cubicBezTo>
                    <a:cubicBezTo>
                      <a:pt x="1" y="10483"/>
                      <a:pt x="1" y="10546"/>
                      <a:pt x="64" y="10567"/>
                    </a:cubicBezTo>
                    <a:cubicBezTo>
                      <a:pt x="859" y="11006"/>
                      <a:pt x="1612" y="11446"/>
                      <a:pt x="2387" y="11885"/>
                    </a:cubicBezTo>
                    <a:cubicBezTo>
                      <a:pt x="2764" y="12095"/>
                      <a:pt x="3140" y="12325"/>
                      <a:pt x="3496" y="12555"/>
                    </a:cubicBezTo>
                    <a:lnTo>
                      <a:pt x="4040" y="12890"/>
                    </a:lnTo>
                    <a:cubicBezTo>
                      <a:pt x="4229" y="12995"/>
                      <a:pt x="4417" y="13141"/>
                      <a:pt x="4605" y="13225"/>
                    </a:cubicBezTo>
                    <a:cubicBezTo>
                      <a:pt x="4662" y="13244"/>
                      <a:pt x="4722" y="13254"/>
                      <a:pt x="4784" y="13254"/>
                    </a:cubicBezTo>
                    <a:cubicBezTo>
                      <a:pt x="4858" y="13254"/>
                      <a:pt x="4934" y="13239"/>
                      <a:pt x="5003" y="13204"/>
                    </a:cubicBezTo>
                    <a:lnTo>
                      <a:pt x="6866" y="12764"/>
                    </a:lnTo>
                    <a:lnTo>
                      <a:pt x="10277" y="11948"/>
                    </a:lnTo>
                    <a:lnTo>
                      <a:pt x="14714" y="10902"/>
                    </a:lnTo>
                    <a:lnTo>
                      <a:pt x="19779" y="9688"/>
                    </a:lnTo>
                    <a:lnTo>
                      <a:pt x="24991" y="8432"/>
                    </a:lnTo>
                    <a:lnTo>
                      <a:pt x="29930" y="7260"/>
                    </a:lnTo>
                    <a:lnTo>
                      <a:pt x="34095" y="6276"/>
                    </a:lnTo>
                    <a:lnTo>
                      <a:pt x="37067" y="5565"/>
                    </a:lnTo>
                    <a:lnTo>
                      <a:pt x="37967" y="5335"/>
                    </a:lnTo>
                    <a:cubicBezTo>
                      <a:pt x="38113" y="5314"/>
                      <a:pt x="38260" y="5293"/>
                      <a:pt x="38406" y="5230"/>
                    </a:cubicBezTo>
                    <a:cubicBezTo>
                      <a:pt x="38490" y="5209"/>
                      <a:pt x="38511" y="5125"/>
                      <a:pt x="38574" y="5042"/>
                    </a:cubicBezTo>
                    <a:cubicBezTo>
                      <a:pt x="38574" y="5021"/>
                      <a:pt x="38553" y="5000"/>
                      <a:pt x="38532" y="5000"/>
                    </a:cubicBezTo>
                    <a:cubicBezTo>
                      <a:pt x="36879" y="3849"/>
                      <a:pt x="35162" y="2781"/>
                      <a:pt x="33446" y="1735"/>
                    </a:cubicBezTo>
                    <a:cubicBezTo>
                      <a:pt x="32483" y="1170"/>
                      <a:pt x="31521" y="605"/>
                      <a:pt x="30558" y="39"/>
                    </a:cubicBezTo>
                    <a:cubicBezTo>
                      <a:pt x="30529" y="25"/>
                      <a:pt x="30480" y="1"/>
                      <a:pt x="304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3"/>
              <p:cNvSpPr/>
              <p:nvPr/>
            </p:nvSpPr>
            <p:spPr>
              <a:xfrm>
                <a:off x="-3041625" y="627500"/>
                <a:ext cx="56000" cy="30450"/>
              </a:xfrm>
              <a:custGeom>
                <a:rect b="b" l="l" r="r" t="t"/>
                <a:pathLst>
                  <a:path extrusionOk="0" h="1218" w="2240">
                    <a:moveTo>
                      <a:pt x="1631" y="0"/>
                    </a:moveTo>
                    <a:cubicBezTo>
                      <a:pt x="1514" y="0"/>
                      <a:pt x="1351" y="32"/>
                      <a:pt x="1132" y="106"/>
                    </a:cubicBezTo>
                    <a:cubicBezTo>
                      <a:pt x="424" y="265"/>
                      <a:pt x="1" y="1217"/>
                      <a:pt x="594" y="1217"/>
                    </a:cubicBezTo>
                    <a:cubicBezTo>
                      <a:pt x="703" y="1217"/>
                      <a:pt x="846" y="1185"/>
                      <a:pt x="1027" y="1111"/>
                    </a:cubicBezTo>
                    <a:cubicBezTo>
                      <a:pt x="1589" y="865"/>
                      <a:pt x="2239" y="0"/>
                      <a:pt x="1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3"/>
              <p:cNvSpPr/>
              <p:nvPr/>
            </p:nvSpPr>
            <p:spPr>
              <a:xfrm>
                <a:off x="-3036375" y="626275"/>
                <a:ext cx="44500" cy="32575"/>
              </a:xfrm>
              <a:custGeom>
                <a:rect b="b" l="l" r="r" t="t"/>
                <a:pathLst>
                  <a:path extrusionOk="0" h="1303" w="1780">
                    <a:moveTo>
                      <a:pt x="1508" y="92"/>
                    </a:moveTo>
                    <a:cubicBezTo>
                      <a:pt x="1529" y="92"/>
                      <a:pt x="1529" y="113"/>
                      <a:pt x="1529" y="113"/>
                    </a:cubicBezTo>
                    <a:lnTo>
                      <a:pt x="1529" y="134"/>
                    </a:lnTo>
                    <a:lnTo>
                      <a:pt x="1529" y="155"/>
                    </a:lnTo>
                    <a:cubicBezTo>
                      <a:pt x="1550" y="176"/>
                      <a:pt x="1550" y="197"/>
                      <a:pt x="1529" y="218"/>
                    </a:cubicBezTo>
                    <a:cubicBezTo>
                      <a:pt x="1529" y="323"/>
                      <a:pt x="1487" y="427"/>
                      <a:pt x="1424" y="511"/>
                    </a:cubicBezTo>
                    <a:cubicBezTo>
                      <a:pt x="1257" y="741"/>
                      <a:pt x="1026" y="930"/>
                      <a:pt x="775" y="1076"/>
                    </a:cubicBezTo>
                    <a:cubicBezTo>
                      <a:pt x="692" y="1118"/>
                      <a:pt x="608" y="1160"/>
                      <a:pt x="503" y="1181"/>
                    </a:cubicBezTo>
                    <a:lnTo>
                      <a:pt x="378" y="1202"/>
                    </a:lnTo>
                    <a:lnTo>
                      <a:pt x="231" y="1202"/>
                    </a:lnTo>
                    <a:cubicBezTo>
                      <a:pt x="210" y="1181"/>
                      <a:pt x="189" y="1160"/>
                      <a:pt x="168" y="1118"/>
                    </a:cubicBezTo>
                    <a:cubicBezTo>
                      <a:pt x="147" y="1013"/>
                      <a:pt x="168" y="909"/>
                      <a:pt x="210" y="804"/>
                    </a:cubicBezTo>
                    <a:cubicBezTo>
                      <a:pt x="357" y="511"/>
                      <a:pt x="629" y="281"/>
                      <a:pt x="964" y="197"/>
                    </a:cubicBezTo>
                    <a:cubicBezTo>
                      <a:pt x="972" y="197"/>
                      <a:pt x="980" y="191"/>
                      <a:pt x="984" y="182"/>
                    </a:cubicBezTo>
                    <a:lnTo>
                      <a:pt x="984" y="182"/>
                    </a:lnTo>
                    <a:cubicBezTo>
                      <a:pt x="991" y="181"/>
                      <a:pt x="998" y="179"/>
                      <a:pt x="1005" y="176"/>
                    </a:cubicBezTo>
                    <a:cubicBezTo>
                      <a:pt x="1110" y="134"/>
                      <a:pt x="1215" y="113"/>
                      <a:pt x="1319" y="92"/>
                    </a:cubicBezTo>
                    <a:lnTo>
                      <a:pt x="1500" y="92"/>
                    </a:lnTo>
                    <a:cubicBezTo>
                      <a:pt x="1504" y="96"/>
                      <a:pt x="1510" y="99"/>
                      <a:pt x="1512" y="99"/>
                    </a:cubicBezTo>
                    <a:cubicBezTo>
                      <a:pt x="1513" y="99"/>
                      <a:pt x="1512" y="97"/>
                      <a:pt x="1508" y="93"/>
                    </a:cubicBezTo>
                    <a:lnTo>
                      <a:pt x="1508" y="93"/>
                    </a:lnTo>
                    <a:cubicBezTo>
                      <a:pt x="1508" y="93"/>
                      <a:pt x="1508" y="92"/>
                      <a:pt x="1508" y="92"/>
                    </a:cubicBezTo>
                    <a:close/>
                    <a:moveTo>
                      <a:pt x="1358" y="1"/>
                    </a:moveTo>
                    <a:cubicBezTo>
                      <a:pt x="1255" y="1"/>
                      <a:pt x="1151" y="16"/>
                      <a:pt x="1047" y="51"/>
                    </a:cubicBezTo>
                    <a:cubicBezTo>
                      <a:pt x="985" y="72"/>
                      <a:pt x="922" y="92"/>
                      <a:pt x="859" y="113"/>
                    </a:cubicBezTo>
                    <a:cubicBezTo>
                      <a:pt x="843" y="113"/>
                      <a:pt x="833" y="116"/>
                      <a:pt x="830" y="121"/>
                    </a:cubicBezTo>
                    <a:lnTo>
                      <a:pt x="830" y="121"/>
                    </a:lnTo>
                    <a:cubicBezTo>
                      <a:pt x="508" y="210"/>
                      <a:pt x="247" y="415"/>
                      <a:pt x="85" y="699"/>
                    </a:cubicBezTo>
                    <a:cubicBezTo>
                      <a:pt x="22" y="804"/>
                      <a:pt x="1" y="930"/>
                      <a:pt x="1" y="1055"/>
                    </a:cubicBezTo>
                    <a:cubicBezTo>
                      <a:pt x="43" y="1181"/>
                      <a:pt x="126" y="1265"/>
                      <a:pt x="252" y="1285"/>
                    </a:cubicBezTo>
                    <a:cubicBezTo>
                      <a:pt x="305" y="1297"/>
                      <a:pt x="359" y="1302"/>
                      <a:pt x="413" y="1302"/>
                    </a:cubicBezTo>
                    <a:cubicBezTo>
                      <a:pt x="554" y="1302"/>
                      <a:pt x="696" y="1268"/>
                      <a:pt x="817" y="1223"/>
                    </a:cubicBezTo>
                    <a:cubicBezTo>
                      <a:pt x="985" y="1160"/>
                      <a:pt x="1131" y="1055"/>
                      <a:pt x="1257" y="951"/>
                    </a:cubicBezTo>
                    <a:cubicBezTo>
                      <a:pt x="1382" y="846"/>
                      <a:pt x="1508" y="741"/>
                      <a:pt x="1612" y="595"/>
                    </a:cubicBezTo>
                    <a:cubicBezTo>
                      <a:pt x="1675" y="511"/>
                      <a:pt x="1738" y="386"/>
                      <a:pt x="1759" y="260"/>
                    </a:cubicBezTo>
                    <a:cubicBezTo>
                      <a:pt x="1780" y="155"/>
                      <a:pt x="1717" y="72"/>
                      <a:pt x="1612" y="30"/>
                    </a:cubicBezTo>
                    <a:cubicBezTo>
                      <a:pt x="1528" y="11"/>
                      <a:pt x="1443" y="1"/>
                      <a:pt x="1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3"/>
              <p:cNvSpPr/>
              <p:nvPr/>
            </p:nvSpPr>
            <p:spPr>
              <a:xfrm>
                <a:off x="-2980750" y="597975"/>
                <a:ext cx="57950" cy="18125"/>
              </a:xfrm>
              <a:custGeom>
                <a:rect b="b" l="l" r="r" t="t"/>
                <a:pathLst>
                  <a:path extrusionOk="0" h="725" w="2318">
                    <a:moveTo>
                      <a:pt x="1760" y="0"/>
                    </a:moveTo>
                    <a:cubicBezTo>
                      <a:pt x="1569" y="0"/>
                      <a:pt x="1376" y="32"/>
                      <a:pt x="1187" y="94"/>
                    </a:cubicBezTo>
                    <a:cubicBezTo>
                      <a:pt x="99" y="215"/>
                      <a:pt x="0" y="724"/>
                      <a:pt x="649" y="724"/>
                    </a:cubicBezTo>
                    <a:cubicBezTo>
                      <a:pt x="674" y="724"/>
                      <a:pt x="700" y="724"/>
                      <a:pt x="727" y="722"/>
                    </a:cubicBezTo>
                    <a:cubicBezTo>
                      <a:pt x="1146" y="722"/>
                      <a:pt x="2192" y="471"/>
                      <a:pt x="2318" y="94"/>
                    </a:cubicBezTo>
                    <a:cubicBezTo>
                      <a:pt x="2140" y="32"/>
                      <a:pt x="1951" y="0"/>
                      <a:pt x="1760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3"/>
              <p:cNvSpPr/>
              <p:nvPr/>
            </p:nvSpPr>
            <p:spPr>
              <a:xfrm>
                <a:off x="-2978800" y="597450"/>
                <a:ext cx="58100" cy="20575"/>
              </a:xfrm>
              <a:custGeom>
                <a:rect b="b" l="l" r="r" t="t"/>
                <a:pathLst>
                  <a:path extrusionOk="0" h="823" w="2324">
                    <a:moveTo>
                      <a:pt x="1652" y="60"/>
                    </a:moveTo>
                    <a:cubicBezTo>
                      <a:pt x="1815" y="60"/>
                      <a:pt x="1978" y="87"/>
                      <a:pt x="2141" y="144"/>
                    </a:cubicBezTo>
                    <a:lnTo>
                      <a:pt x="2141" y="144"/>
                    </a:lnTo>
                    <a:cubicBezTo>
                      <a:pt x="2048" y="315"/>
                      <a:pt x="1833" y="413"/>
                      <a:pt x="1674" y="492"/>
                    </a:cubicBezTo>
                    <a:cubicBezTo>
                      <a:pt x="1444" y="576"/>
                      <a:pt x="1193" y="659"/>
                      <a:pt x="942" y="701"/>
                    </a:cubicBezTo>
                    <a:cubicBezTo>
                      <a:pt x="848" y="722"/>
                      <a:pt x="754" y="733"/>
                      <a:pt x="662" y="733"/>
                    </a:cubicBezTo>
                    <a:cubicBezTo>
                      <a:pt x="570" y="733"/>
                      <a:pt x="481" y="722"/>
                      <a:pt x="398" y="701"/>
                    </a:cubicBezTo>
                    <a:cubicBezTo>
                      <a:pt x="272" y="639"/>
                      <a:pt x="230" y="534"/>
                      <a:pt x="314" y="429"/>
                    </a:cubicBezTo>
                    <a:cubicBezTo>
                      <a:pt x="398" y="346"/>
                      <a:pt x="481" y="304"/>
                      <a:pt x="586" y="262"/>
                    </a:cubicBezTo>
                    <a:cubicBezTo>
                      <a:pt x="754" y="199"/>
                      <a:pt x="921" y="178"/>
                      <a:pt x="1109" y="157"/>
                    </a:cubicBezTo>
                    <a:cubicBezTo>
                      <a:pt x="1121" y="157"/>
                      <a:pt x="1147" y="150"/>
                      <a:pt x="1167" y="136"/>
                    </a:cubicBezTo>
                    <a:lnTo>
                      <a:pt x="1167" y="136"/>
                    </a:lnTo>
                    <a:cubicBezTo>
                      <a:pt x="1169" y="136"/>
                      <a:pt x="1171" y="136"/>
                      <a:pt x="1172" y="136"/>
                    </a:cubicBezTo>
                    <a:cubicBezTo>
                      <a:pt x="1332" y="86"/>
                      <a:pt x="1492" y="60"/>
                      <a:pt x="1652" y="60"/>
                    </a:cubicBezTo>
                    <a:close/>
                    <a:moveTo>
                      <a:pt x="1667" y="0"/>
                    </a:moveTo>
                    <a:cubicBezTo>
                      <a:pt x="1479" y="0"/>
                      <a:pt x="1294" y="25"/>
                      <a:pt x="1116" y="74"/>
                    </a:cubicBezTo>
                    <a:lnTo>
                      <a:pt x="1116" y="74"/>
                    </a:lnTo>
                    <a:cubicBezTo>
                      <a:pt x="1104" y="73"/>
                      <a:pt x="1094" y="73"/>
                      <a:pt x="1088" y="73"/>
                    </a:cubicBezTo>
                    <a:cubicBezTo>
                      <a:pt x="774" y="94"/>
                      <a:pt x="461" y="178"/>
                      <a:pt x="188" y="366"/>
                    </a:cubicBezTo>
                    <a:cubicBezTo>
                      <a:pt x="63" y="450"/>
                      <a:pt x="0" y="597"/>
                      <a:pt x="147" y="701"/>
                    </a:cubicBezTo>
                    <a:cubicBezTo>
                      <a:pt x="286" y="779"/>
                      <a:pt x="449" y="822"/>
                      <a:pt x="618" y="822"/>
                    </a:cubicBezTo>
                    <a:cubicBezTo>
                      <a:pt x="676" y="822"/>
                      <a:pt x="736" y="817"/>
                      <a:pt x="795" y="806"/>
                    </a:cubicBezTo>
                    <a:cubicBezTo>
                      <a:pt x="1088" y="764"/>
                      <a:pt x="1381" y="680"/>
                      <a:pt x="1654" y="597"/>
                    </a:cubicBezTo>
                    <a:cubicBezTo>
                      <a:pt x="1800" y="534"/>
                      <a:pt x="1947" y="471"/>
                      <a:pt x="2093" y="387"/>
                    </a:cubicBezTo>
                    <a:cubicBezTo>
                      <a:pt x="2198" y="325"/>
                      <a:pt x="2281" y="241"/>
                      <a:pt x="2323" y="115"/>
                    </a:cubicBezTo>
                    <a:cubicBezTo>
                      <a:pt x="2323" y="94"/>
                      <a:pt x="2323" y="94"/>
                      <a:pt x="2302" y="94"/>
                    </a:cubicBezTo>
                    <a:cubicBezTo>
                      <a:pt x="2093" y="32"/>
                      <a:pt x="1879" y="0"/>
                      <a:pt x="16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3"/>
              <p:cNvSpPr/>
              <p:nvPr/>
            </p:nvSpPr>
            <p:spPr>
              <a:xfrm>
                <a:off x="-2552775" y="622450"/>
                <a:ext cx="57950" cy="38575"/>
              </a:xfrm>
              <a:custGeom>
                <a:rect b="b" l="l" r="r" t="t"/>
                <a:pathLst>
                  <a:path extrusionOk="0" h="1543" w="2318">
                    <a:moveTo>
                      <a:pt x="1505" y="0"/>
                    </a:moveTo>
                    <a:cubicBezTo>
                      <a:pt x="844" y="0"/>
                      <a:pt x="1" y="655"/>
                      <a:pt x="163" y="1271"/>
                    </a:cubicBezTo>
                    <a:cubicBezTo>
                      <a:pt x="206" y="1462"/>
                      <a:pt x="371" y="1542"/>
                      <a:pt x="588" y="1542"/>
                    </a:cubicBezTo>
                    <a:cubicBezTo>
                      <a:pt x="1229" y="1542"/>
                      <a:pt x="2318" y="839"/>
                      <a:pt x="2005" y="183"/>
                    </a:cubicBezTo>
                    <a:cubicBezTo>
                      <a:pt x="1873" y="56"/>
                      <a:pt x="1697" y="0"/>
                      <a:pt x="1505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3"/>
              <p:cNvSpPr/>
              <p:nvPr/>
            </p:nvSpPr>
            <p:spPr>
              <a:xfrm>
                <a:off x="-2552375" y="621775"/>
                <a:ext cx="56525" cy="40825"/>
              </a:xfrm>
              <a:custGeom>
                <a:rect b="b" l="l" r="r" t="t"/>
                <a:pathLst>
                  <a:path extrusionOk="0" h="1633" w="2261">
                    <a:moveTo>
                      <a:pt x="1502" y="77"/>
                    </a:moveTo>
                    <a:cubicBezTo>
                      <a:pt x="1647" y="77"/>
                      <a:pt x="1786" y="117"/>
                      <a:pt x="1895" y="221"/>
                    </a:cubicBezTo>
                    <a:lnTo>
                      <a:pt x="1895" y="221"/>
                    </a:lnTo>
                    <a:cubicBezTo>
                      <a:pt x="1983" y="506"/>
                      <a:pt x="1896" y="823"/>
                      <a:pt x="1654" y="1005"/>
                    </a:cubicBezTo>
                    <a:cubicBezTo>
                      <a:pt x="1424" y="1235"/>
                      <a:pt x="1110" y="1403"/>
                      <a:pt x="775" y="1486"/>
                    </a:cubicBezTo>
                    <a:cubicBezTo>
                      <a:pt x="701" y="1511"/>
                      <a:pt x="621" y="1521"/>
                      <a:pt x="541" y="1521"/>
                    </a:cubicBezTo>
                    <a:cubicBezTo>
                      <a:pt x="485" y="1521"/>
                      <a:pt x="429" y="1516"/>
                      <a:pt x="377" y="1507"/>
                    </a:cubicBezTo>
                    <a:cubicBezTo>
                      <a:pt x="356" y="1486"/>
                      <a:pt x="315" y="1465"/>
                      <a:pt x="294" y="1445"/>
                    </a:cubicBezTo>
                    <a:cubicBezTo>
                      <a:pt x="252" y="1403"/>
                      <a:pt x="231" y="1340"/>
                      <a:pt x="231" y="1298"/>
                    </a:cubicBezTo>
                    <a:cubicBezTo>
                      <a:pt x="147" y="900"/>
                      <a:pt x="461" y="566"/>
                      <a:pt x="754" y="356"/>
                    </a:cubicBezTo>
                    <a:cubicBezTo>
                      <a:pt x="930" y="221"/>
                      <a:pt x="1229" y="77"/>
                      <a:pt x="1502" y="77"/>
                    </a:cubicBezTo>
                    <a:close/>
                    <a:moveTo>
                      <a:pt x="1433" y="0"/>
                    </a:moveTo>
                    <a:cubicBezTo>
                      <a:pt x="1228" y="0"/>
                      <a:pt x="1018" y="57"/>
                      <a:pt x="838" y="147"/>
                    </a:cubicBezTo>
                    <a:cubicBezTo>
                      <a:pt x="461" y="314"/>
                      <a:pt x="63" y="670"/>
                      <a:pt x="22" y="1089"/>
                    </a:cubicBezTo>
                    <a:cubicBezTo>
                      <a:pt x="1" y="1235"/>
                      <a:pt x="63" y="1403"/>
                      <a:pt x="168" y="1507"/>
                    </a:cubicBezTo>
                    <a:cubicBezTo>
                      <a:pt x="315" y="1591"/>
                      <a:pt x="461" y="1633"/>
                      <a:pt x="629" y="1633"/>
                    </a:cubicBezTo>
                    <a:cubicBezTo>
                      <a:pt x="1005" y="1612"/>
                      <a:pt x="1382" y="1465"/>
                      <a:pt x="1675" y="1235"/>
                    </a:cubicBezTo>
                    <a:cubicBezTo>
                      <a:pt x="1968" y="1005"/>
                      <a:pt x="2261" y="628"/>
                      <a:pt x="2073" y="252"/>
                    </a:cubicBezTo>
                    <a:cubicBezTo>
                      <a:pt x="2060" y="226"/>
                      <a:pt x="2039" y="208"/>
                      <a:pt x="2015" y="198"/>
                    </a:cubicBezTo>
                    <a:lnTo>
                      <a:pt x="2015" y="198"/>
                    </a:lnTo>
                    <a:cubicBezTo>
                      <a:pt x="1847" y="58"/>
                      <a:pt x="1642" y="0"/>
                      <a:pt x="14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3"/>
              <p:cNvSpPr/>
              <p:nvPr/>
            </p:nvSpPr>
            <p:spPr>
              <a:xfrm>
                <a:off x="-2518600" y="370600"/>
                <a:ext cx="50425" cy="33875"/>
              </a:xfrm>
              <a:custGeom>
                <a:rect b="b" l="l" r="r" t="t"/>
                <a:pathLst>
                  <a:path extrusionOk="0" h="1355" w="2017">
                    <a:moveTo>
                      <a:pt x="928" y="252"/>
                    </a:moveTo>
                    <a:lnTo>
                      <a:pt x="928" y="252"/>
                    </a:lnTo>
                    <a:cubicBezTo>
                      <a:pt x="902" y="260"/>
                      <a:pt x="880" y="276"/>
                      <a:pt x="858" y="289"/>
                    </a:cubicBezTo>
                    <a:lnTo>
                      <a:pt x="858" y="289"/>
                    </a:lnTo>
                    <a:cubicBezTo>
                      <a:pt x="881" y="276"/>
                      <a:pt x="905" y="264"/>
                      <a:pt x="928" y="252"/>
                    </a:cubicBezTo>
                    <a:close/>
                    <a:moveTo>
                      <a:pt x="858" y="289"/>
                    </a:moveTo>
                    <a:lnTo>
                      <a:pt x="858" y="289"/>
                    </a:lnTo>
                    <a:cubicBezTo>
                      <a:pt x="854" y="291"/>
                      <a:pt x="851" y="292"/>
                      <a:pt x="847" y="294"/>
                    </a:cubicBezTo>
                    <a:cubicBezTo>
                      <a:pt x="851" y="293"/>
                      <a:pt x="854" y="291"/>
                      <a:pt x="858" y="289"/>
                    </a:cubicBezTo>
                    <a:close/>
                    <a:moveTo>
                      <a:pt x="1693" y="0"/>
                    </a:moveTo>
                    <a:cubicBezTo>
                      <a:pt x="1516" y="0"/>
                      <a:pt x="1257" y="83"/>
                      <a:pt x="928" y="252"/>
                    </a:cubicBezTo>
                    <a:lnTo>
                      <a:pt x="928" y="252"/>
                    </a:lnTo>
                    <a:cubicBezTo>
                      <a:pt x="938" y="249"/>
                      <a:pt x="949" y="247"/>
                      <a:pt x="960" y="247"/>
                    </a:cubicBezTo>
                    <a:cubicBezTo>
                      <a:pt x="970" y="247"/>
                      <a:pt x="982" y="248"/>
                      <a:pt x="994" y="252"/>
                    </a:cubicBezTo>
                    <a:cubicBezTo>
                      <a:pt x="392" y="482"/>
                      <a:pt x="0" y="1355"/>
                      <a:pt x="575" y="1355"/>
                    </a:cubicBezTo>
                    <a:cubicBezTo>
                      <a:pt x="680" y="1355"/>
                      <a:pt x="818" y="1325"/>
                      <a:pt x="994" y="1257"/>
                    </a:cubicBezTo>
                    <a:cubicBezTo>
                      <a:pt x="1245" y="1152"/>
                      <a:pt x="1852" y="692"/>
                      <a:pt x="1936" y="420"/>
                    </a:cubicBezTo>
                    <a:cubicBezTo>
                      <a:pt x="2016" y="144"/>
                      <a:pt x="1926" y="0"/>
                      <a:pt x="1693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3"/>
              <p:cNvSpPr/>
              <p:nvPr/>
            </p:nvSpPr>
            <p:spPr>
              <a:xfrm>
                <a:off x="-2513650" y="369400"/>
                <a:ext cx="47125" cy="36425"/>
              </a:xfrm>
              <a:custGeom>
                <a:rect b="b" l="l" r="r" t="t"/>
                <a:pathLst>
                  <a:path extrusionOk="0" h="1457" w="1885">
                    <a:moveTo>
                      <a:pt x="1591" y="91"/>
                    </a:moveTo>
                    <a:lnTo>
                      <a:pt x="1612" y="112"/>
                    </a:lnTo>
                    <a:cubicBezTo>
                      <a:pt x="1654" y="217"/>
                      <a:pt x="1654" y="363"/>
                      <a:pt x="1591" y="468"/>
                    </a:cubicBezTo>
                    <a:cubicBezTo>
                      <a:pt x="1486" y="614"/>
                      <a:pt x="1382" y="761"/>
                      <a:pt x="1235" y="866"/>
                    </a:cubicBezTo>
                    <a:cubicBezTo>
                      <a:pt x="1089" y="991"/>
                      <a:pt x="942" y="1117"/>
                      <a:pt x="775" y="1200"/>
                    </a:cubicBezTo>
                    <a:cubicBezTo>
                      <a:pt x="628" y="1284"/>
                      <a:pt x="482" y="1326"/>
                      <a:pt x="314" y="1347"/>
                    </a:cubicBezTo>
                    <a:lnTo>
                      <a:pt x="252" y="1347"/>
                    </a:lnTo>
                    <a:cubicBezTo>
                      <a:pt x="266" y="1347"/>
                      <a:pt x="252" y="1338"/>
                      <a:pt x="247" y="1338"/>
                    </a:cubicBezTo>
                    <a:cubicBezTo>
                      <a:pt x="245" y="1338"/>
                      <a:pt x="245" y="1340"/>
                      <a:pt x="252" y="1347"/>
                    </a:cubicBezTo>
                    <a:lnTo>
                      <a:pt x="231" y="1326"/>
                    </a:lnTo>
                    <a:cubicBezTo>
                      <a:pt x="210" y="1305"/>
                      <a:pt x="210" y="1284"/>
                      <a:pt x="189" y="1263"/>
                    </a:cubicBezTo>
                    <a:cubicBezTo>
                      <a:pt x="168" y="1180"/>
                      <a:pt x="189" y="1075"/>
                      <a:pt x="231" y="991"/>
                    </a:cubicBezTo>
                    <a:cubicBezTo>
                      <a:pt x="328" y="719"/>
                      <a:pt x="533" y="483"/>
                      <a:pt x="797" y="350"/>
                    </a:cubicBezTo>
                    <a:lnTo>
                      <a:pt x="797" y="350"/>
                    </a:lnTo>
                    <a:cubicBezTo>
                      <a:pt x="809" y="345"/>
                      <a:pt x="822" y="342"/>
                      <a:pt x="838" y="342"/>
                    </a:cubicBezTo>
                    <a:lnTo>
                      <a:pt x="827" y="335"/>
                    </a:lnTo>
                    <a:lnTo>
                      <a:pt x="827" y="335"/>
                    </a:lnTo>
                    <a:cubicBezTo>
                      <a:pt x="838" y="331"/>
                      <a:pt x="848" y="326"/>
                      <a:pt x="859" y="321"/>
                    </a:cubicBezTo>
                    <a:cubicBezTo>
                      <a:pt x="870" y="321"/>
                      <a:pt x="876" y="315"/>
                      <a:pt x="874" y="305"/>
                    </a:cubicBezTo>
                    <a:lnTo>
                      <a:pt x="874" y="305"/>
                    </a:lnTo>
                    <a:cubicBezTo>
                      <a:pt x="1044" y="216"/>
                      <a:pt x="1223" y="145"/>
                      <a:pt x="1403" y="112"/>
                    </a:cubicBezTo>
                    <a:cubicBezTo>
                      <a:pt x="1445" y="91"/>
                      <a:pt x="1465" y="91"/>
                      <a:pt x="1507" y="91"/>
                    </a:cubicBezTo>
                    <a:close/>
                    <a:moveTo>
                      <a:pt x="1457" y="1"/>
                    </a:moveTo>
                    <a:cubicBezTo>
                      <a:pt x="1423" y="1"/>
                      <a:pt x="1390" y="3"/>
                      <a:pt x="1361" y="7"/>
                    </a:cubicBezTo>
                    <a:cubicBezTo>
                      <a:pt x="1126" y="58"/>
                      <a:pt x="905" y="135"/>
                      <a:pt x="708" y="239"/>
                    </a:cubicBezTo>
                    <a:lnTo>
                      <a:pt x="708" y="239"/>
                    </a:lnTo>
                    <a:cubicBezTo>
                      <a:pt x="654" y="244"/>
                      <a:pt x="599" y="264"/>
                      <a:pt x="545" y="300"/>
                    </a:cubicBezTo>
                    <a:cubicBezTo>
                      <a:pt x="535" y="310"/>
                      <a:pt x="543" y="324"/>
                      <a:pt x="556" y="338"/>
                    </a:cubicBezTo>
                    <a:lnTo>
                      <a:pt x="556" y="338"/>
                    </a:lnTo>
                    <a:cubicBezTo>
                      <a:pt x="338" y="471"/>
                      <a:pt x="166" y="665"/>
                      <a:pt x="63" y="887"/>
                    </a:cubicBezTo>
                    <a:cubicBezTo>
                      <a:pt x="0" y="1012"/>
                      <a:pt x="0" y="1117"/>
                      <a:pt x="21" y="1242"/>
                    </a:cubicBezTo>
                    <a:cubicBezTo>
                      <a:pt x="84" y="1347"/>
                      <a:pt x="189" y="1431"/>
                      <a:pt x="314" y="1452"/>
                    </a:cubicBezTo>
                    <a:cubicBezTo>
                      <a:pt x="347" y="1455"/>
                      <a:pt x="379" y="1457"/>
                      <a:pt x="411" y="1457"/>
                    </a:cubicBezTo>
                    <a:cubicBezTo>
                      <a:pt x="567" y="1457"/>
                      <a:pt x="723" y="1416"/>
                      <a:pt x="879" y="1347"/>
                    </a:cubicBezTo>
                    <a:cubicBezTo>
                      <a:pt x="1047" y="1263"/>
                      <a:pt x="1214" y="1159"/>
                      <a:pt x="1382" y="1033"/>
                    </a:cubicBezTo>
                    <a:cubicBezTo>
                      <a:pt x="1528" y="907"/>
                      <a:pt x="1675" y="740"/>
                      <a:pt x="1779" y="573"/>
                    </a:cubicBezTo>
                    <a:cubicBezTo>
                      <a:pt x="1863" y="447"/>
                      <a:pt x="1884" y="300"/>
                      <a:pt x="1821" y="175"/>
                    </a:cubicBezTo>
                    <a:cubicBezTo>
                      <a:pt x="1754" y="41"/>
                      <a:pt x="1594" y="1"/>
                      <a:pt x="1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3"/>
              <p:cNvSpPr/>
              <p:nvPr/>
            </p:nvSpPr>
            <p:spPr>
              <a:xfrm>
                <a:off x="-2467600" y="372725"/>
                <a:ext cx="45225" cy="25750"/>
              </a:xfrm>
              <a:custGeom>
                <a:rect b="b" l="l" r="r" t="t"/>
                <a:pathLst>
                  <a:path extrusionOk="0" h="1030" w="1809">
                    <a:moveTo>
                      <a:pt x="1046" y="0"/>
                    </a:moveTo>
                    <a:cubicBezTo>
                      <a:pt x="923" y="0"/>
                      <a:pt x="786" y="32"/>
                      <a:pt x="649" y="105"/>
                    </a:cubicBezTo>
                    <a:cubicBezTo>
                      <a:pt x="147" y="460"/>
                      <a:pt x="0" y="900"/>
                      <a:pt x="440" y="1026"/>
                    </a:cubicBezTo>
                    <a:cubicBezTo>
                      <a:pt x="472" y="1028"/>
                      <a:pt x="504" y="1030"/>
                      <a:pt x="536" y="1030"/>
                    </a:cubicBezTo>
                    <a:cubicBezTo>
                      <a:pt x="759" y="1030"/>
                      <a:pt x="992" y="968"/>
                      <a:pt x="1193" y="858"/>
                    </a:cubicBezTo>
                    <a:cubicBezTo>
                      <a:pt x="1809" y="475"/>
                      <a:pt x="1525" y="0"/>
                      <a:pt x="1046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3"/>
              <p:cNvSpPr/>
              <p:nvPr/>
            </p:nvSpPr>
            <p:spPr>
              <a:xfrm>
                <a:off x="-2465525" y="371275"/>
                <a:ext cx="39275" cy="28350"/>
              </a:xfrm>
              <a:custGeom>
                <a:rect b="b" l="l" r="r" t="t"/>
                <a:pathLst>
                  <a:path extrusionOk="0" h="1134" w="1571">
                    <a:moveTo>
                      <a:pt x="930" y="105"/>
                    </a:moveTo>
                    <a:cubicBezTo>
                      <a:pt x="1032" y="105"/>
                      <a:pt x="1131" y="131"/>
                      <a:pt x="1215" y="184"/>
                    </a:cubicBezTo>
                    <a:cubicBezTo>
                      <a:pt x="1382" y="288"/>
                      <a:pt x="1424" y="498"/>
                      <a:pt x="1299" y="665"/>
                    </a:cubicBezTo>
                    <a:cubicBezTo>
                      <a:pt x="1152" y="853"/>
                      <a:pt x="943" y="979"/>
                      <a:pt x="692" y="1042"/>
                    </a:cubicBezTo>
                    <a:cubicBezTo>
                      <a:pt x="650" y="1052"/>
                      <a:pt x="603" y="1057"/>
                      <a:pt x="553" y="1057"/>
                    </a:cubicBezTo>
                    <a:cubicBezTo>
                      <a:pt x="503" y="1057"/>
                      <a:pt x="451" y="1052"/>
                      <a:pt x="399" y="1042"/>
                    </a:cubicBezTo>
                    <a:cubicBezTo>
                      <a:pt x="315" y="1000"/>
                      <a:pt x="231" y="937"/>
                      <a:pt x="210" y="853"/>
                    </a:cubicBezTo>
                    <a:cubicBezTo>
                      <a:pt x="189" y="728"/>
                      <a:pt x="210" y="623"/>
                      <a:pt x="294" y="518"/>
                    </a:cubicBezTo>
                    <a:cubicBezTo>
                      <a:pt x="370" y="404"/>
                      <a:pt x="481" y="290"/>
                      <a:pt x="611" y="191"/>
                    </a:cubicBezTo>
                    <a:lnTo>
                      <a:pt x="611" y="191"/>
                    </a:lnTo>
                    <a:cubicBezTo>
                      <a:pt x="617" y="189"/>
                      <a:pt x="623" y="187"/>
                      <a:pt x="629" y="184"/>
                    </a:cubicBezTo>
                    <a:cubicBezTo>
                      <a:pt x="723" y="131"/>
                      <a:pt x="828" y="105"/>
                      <a:pt x="930" y="105"/>
                    </a:cubicBezTo>
                    <a:close/>
                    <a:moveTo>
                      <a:pt x="953" y="0"/>
                    </a:moveTo>
                    <a:cubicBezTo>
                      <a:pt x="791" y="0"/>
                      <a:pt x="629" y="48"/>
                      <a:pt x="482" y="142"/>
                    </a:cubicBezTo>
                    <a:cubicBezTo>
                      <a:pt x="476" y="142"/>
                      <a:pt x="471" y="146"/>
                      <a:pt x="469" y="152"/>
                    </a:cubicBezTo>
                    <a:lnTo>
                      <a:pt x="469" y="152"/>
                    </a:lnTo>
                    <a:cubicBezTo>
                      <a:pt x="328" y="254"/>
                      <a:pt x="207" y="377"/>
                      <a:pt x="106" y="518"/>
                    </a:cubicBezTo>
                    <a:cubicBezTo>
                      <a:pt x="22" y="623"/>
                      <a:pt x="1" y="728"/>
                      <a:pt x="1" y="853"/>
                    </a:cubicBezTo>
                    <a:cubicBezTo>
                      <a:pt x="22" y="958"/>
                      <a:pt x="106" y="1063"/>
                      <a:pt x="210" y="1084"/>
                    </a:cubicBezTo>
                    <a:cubicBezTo>
                      <a:pt x="291" y="1118"/>
                      <a:pt x="372" y="1134"/>
                      <a:pt x="452" y="1134"/>
                    </a:cubicBezTo>
                    <a:cubicBezTo>
                      <a:pt x="518" y="1134"/>
                      <a:pt x="584" y="1123"/>
                      <a:pt x="650" y="1105"/>
                    </a:cubicBezTo>
                    <a:cubicBezTo>
                      <a:pt x="964" y="1063"/>
                      <a:pt x="1236" y="916"/>
                      <a:pt x="1445" y="707"/>
                    </a:cubicBezTo>
                    <a:cubicBezTo>
                      <a:pt x="1529" y="602"/>
                      <a:pt x="1571" y="498"/>
                      <a:pt x="1571" y="372"/>
                    </a:cubicBezTo>
                    <a:cubicBezTo>
                      <a:pt x="1550" y="288"/>
                      <a:pt x="1508" y="184"/>
                      <a:pt x="1424" y="142"/>
                    </a:cubicBezTo>
                    <a:cubicBezTo>
                      <a:pt x="1278" y="48"/>
                      <a:pt x="1115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3"/>
              <p:cNvSpPr/>
              <p:nvPr/>
            </p:nvSpPr>
            <p:spPr>
              <a:xfrm>
                <a:off x="-2569150" y="561000"/>
                <a:ext cx="71225" cy="31350"/>
              </a:xfrm>
              <a:custGeom>
                <a:rect b="b" l="l" r="r" t="t"/>
                <a:pathLst>
                  <a:path extrusionOk="0" h="1254" w="2849">
                    <a:moveTo>
                      <a:pt x="2655" y="0"/>
                    </a:moveTo>
                    <a:cubicBezTo>
                      <a:pt x="2259" y="0"/>
                      <a:pt x="1867" y="87"/>
                      <a:pt x="1509" y="276"/>
                    </a:cubicBezTo>
                    <a:cubicBezTo>
                      <a:pt x="1179" y="431"/>
                      <a:pt x="1" y="1254"/>
                      <a:pt x="888" y="1254"/>
                    </a:cubicBezTo>
                    <a:cubicBezTo>
                      <a:pt x="957" y="1254"/>
                      <a:pt x="1038" y="1249"/>
                      <a:pt x="1132" y="1238"/>
                    </a:cubicBezTo>
                    <a:cubicBezTo>
                      <a:pt x="1509" y="1197"/>
                      <a:pt x="2848" y="297"/>
                      <a:pt x="2785" y="4"/>
                    </a:cubicBezTo>
                    <a:cubicBezTo>
                      <a:pt x="2742" y="2"/>
                      <a:pt x="2698" y="0"/>
                      <a:pt x="2655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3"/>
              <p:cNvSpPr/>
              <p:nvPr/>
            </p:nvSpPr>
            <p:spPr>
              <a:xfrm>
                <a:off x="-2564075" y="559975"/>
                <a:ext cx="67725" cy="33750"/>
              </a:xfrm>
              <a:custGeom>
                <a:rect b="b" l="l" r="r" t="t"/>
                <a:pathLst>
                  <a:path extrusionOk="0" h="1350" w="2709">
                    <a:moveTo>
                      <a:pt x="2414" y="78"/>
                    </a:moveTo>
                    <a:cubicBezTo>
                      <a:pt x="2435" y="78"/>
                      <a:pt x="2455" y="78"/>
                      <a:pt x="2476" y="79"/>
                    </a:cubicBezTo>
                    <a:lnTo>
                      <a:pt x="2476" y="79"/>
                    </a:lnTo>
                    <a:cubicBezTo>
                      <a:pt x="2466" y="151"/>
                      <a:pt x="2427" y="221"/>
                      <a:pt x="2373" y="275"/>
                    </a:cubicBezTo>
                    <a:cubicBezTo>
                      <a:pt x="2289" y="379"/>
                      <a:pt x="2185" y="484"/>
                      <a:pt x="2059" y="568"/>
                    </a:cubicBezTo>
                    <a:cubicBezTo>
                      <a:pt x="1808" y="777"/>
                      <a:pt x="1536" y="966"/>
                      <a:pt x="1222" y="1112"/>
                    </a:cubicBezTo>
                    <a:cubicBezTo>
                      <a:pt x="1138" y="1175"/>
                      <a:pt x="1034" y="1217"/>
                      <a:pt x="929" y="1238"/>
                    </a:cubicBezTo>
                    <a:lnTo>
                      <a:pt x="699" y="1238"/>
                    </a:lnTo>
                    <a:cubicBezTo>
                      <a:pt x="636" y="1238"/>
                      <a:pt x="573" y="1238"/>
                      <a:pt x="531" y="1217"/>
                    </a:cubicBezTo>
                    <a:cubicBezTo>
                      <a:pt x="322" y="1133"/>
                      <a:pt x="615" y="861"/>
                      <a:pt x="699" y="798"/>
                    </a:cubicBezTo>
                    <a:cubicBezTo>
                      <a:pt x="889" y="627"/>
                      <a:pt x="1096" y="473"/>
                      <a:pt x="1321" y="352"/>
                    </a:cubicBezTo>
                    <a:lnTo>
                      <a:pt x="1321" y="352"/>
                    </a:lnTo>
                    <a:cubicBezTo>
                      <a:pt x="1337" y="351"/>
                      <a:pt x="1353" y="346"/>
                      <a:pt x="1369" y="338"/>
                    </a:cubicBezTo>
                    <a:cubicBezTo>
                      <a:pt x="1599" y="233"/>
                      <a:pt x="1829" y="149"/>
                      <a:pt x="2059" y="107"/>
                    </a:cubicBezTo>
                    <a:cubicBezTo>
                      <a:pt x="2178" y="93"/>
                      <a:pt x="2296" y="78"/>
                      <a:pt x="2414" y="78"/>
                    </a:cubicBezTo>
                    <a:close/>
                    <a:moveTo>
                      <a:pt x="2487" y="0"/>
                    </a:moveTo>
                    <a:cubicBezTo>
                      <a:pt x="2093" y="0"/>
                      <a:pt x="1688" y="90"/>
                      <a:pt x="1325" y="256"/>
                    </a:cubicBezTo>
                    <a:lnTo>
                      <a:pt x="1325" y="256"/>
                    </a:lnTo>
                    <a:cubicBezTo>
                      <a:pt x="1295" y="260"/>
                      <a:pt x="1269" y="270"/>
                      <a:pt x="1243" y="296"/>
                    </a:cubicBezTo>
                    <a:cubicBezTo>
                      <a:pt x="1228" y="296"/>
                      <a:pt x="1221" y="301"/>
                      <a:pt x="1219" y="308"/>
                    </a:cubicBezTo>
                    <a:lnTo>
                      <a:pt x="1219" y="308"/>
                    </a:lnTo>
                    <a:cubicBezTo>
                      <a:pt x="993" y="430"/>
                      <a:pt x="0" y="1037"/>
                      <a:pt x="322" y="1259"/>
                    </a:cubicBezTo>
                    <a:cubicBezTo>
                      <a:pt x="418" y="1322"/>
                      <a:pt x="538" y="1350"/>
                      <a:pt x="655" y="1350"/>
                    </a:cubicBezTo>
                    <a:cubicBezTo>
                      <a:pt x="691" y="1350"/>
                      <a:pt x="727" y="1347"/>
                      <a:pt x="762" y="1342"/>
                    </a:cubicBezTo>
                    <a:cubicBezTo>
                      <a:pt x="908" y="1321"/>
                      <a:pt x="1076" y="1300"/>
                      <a:pt x="1201" y="1238"/>
                    </a:cubicBezTo>
                    <a:cubicBezTo>
                      <a:pt x="1536" y="1091"/>
                      <a:pt x="1829" y="903"/>
                      <a:pt x="2101" y="693"/>
                    </a:cubicBezTo>
                    <a:cubicBezTo>
                      <a:pt x="2269" y="589"/>
                      <a:pt x="2415" y="463"/>
                      <a:pt x="2541" y="317"/>
                    </a:cubicBezTo>
                    <a:cubicBezTo>
                      <a:pt x="2603" y="254"/>
                      <a:pt x="2708" y="149"/>
                      <a:pt x="2687" y="45"/>
                    </a:cubicBezTo>
                    <a:cubicBezTo>
                      <a:pt x="2687" y="3"/>
                      <a:pt x="2624" y="3"/>
                      <a:pt x="2603" y="3"/>
                    </a:cubicBezTo>
                    <a:cubicBezTo>
                      <a:pt x="2565" y="1"/>
                      <a:pt x="2526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3"/>
              <p:cNvSpPr/>
              <p:nvPr/>
            </p:nvSpPr>
            <p:spPr>
              <a:xfrm>
                <a:off x="-2511375" y="539625"/>
                <a:ext cx="28625" cy="14125"/>
              </a:xfrm>
              <a:custGeom>
                <a:rect b="b" l="l" r="r" t="t"/>
                <a:pathLst>
                  <a:path extrusionOk="0" h="565" w="1145">
                    <a:moveTo>
                      <a:pt x="1017" y="0"/>
                    </a:moveTo>
                    <a:cubicBezTo>
                      <a:pt x="672" y="0"/>
                      <a:pt x="300" y="17"/>
                      <a:pt x="77" y="314"/>
                    </a:cubicBezTo>
                    <a:cubicBezTo>
                      <a:pt x="1" y="489"/>
                      <a:pt x="121" y="565"/>
                      <a:pt x="305" y="565"/>
                    </a:cubicBezTo>
                    <a:cubicBezTo>
                      <a:pt x="627" y="565"/>
                      <a:pt x="1144" y="334"/>
                      <a:pt x="1144" y="1"/>
                    </a:cubicBezTo>
                    <a:cubicBezTo>
                      <a:pt x="1102" y="1"/>
                      <a:pt x="1060" y="0"/>
                      <a:pt x="1017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3"/>
              <p:cNvSpPr/>
              <p:nvPr/>
            </p:nvSpPr>
            <p:spPr>
              <a:xfrm>
                <a:off x="-2513700" y="539100"/>
                <a:ext cx="34075" cy="15800"/>
              </a:xfrm>
              <a:custGeom>
                <a:rect b="b" l="l" r="r" t="t"/>
                <a:pathLst>
                  <a:path extrusionOk="0" h="632" w="1363">
                    <a:moveTo>
                      <a:pt x="1150" y="49"/>
                    </a:moveTo>
                    <a:lnTo>
                      <a:pt x="1150" y="49"/>
                    </a:lnTo>
                    <a:cubicBezTo>
                      <a:pt x="1121" y="233"/>
                      <a:pt x="929" y="363"/>
                      <a:pt x="756" y="440"/>
                    </a:cubicBezTo>
                    <a:cubicBezTo>
                      <a:pt x="651" y="482"/>
                      <a:pt x="547" y="524"/>
                      <a:pt x="442" y="545"/>
                    </a:cubicBezTo>
                    <a:lnTo>
                      <a:pt x="295" y="545"/>
                    </a:lnTo>
                    <a:cubicBezTo>
                      <a:pt x="274" y="524"/>
                      <a:pt x="274" y="524"/>
                      <a:pt x="274" y="524"/>
                    </a:cubicBezTo>
                    <a:cubicBezTo>
                      <a:pt x="254" y="503"/>
                      <a:pt x="254" y="482"/>
                      <a:pt x="254" y="482"/>
                    </a:cubicBezTo>
                    <a:cubicBezTo>
                      <a:pt x="254" y="440"/>
                      <a:pt x="254" y="398"/>
                      <a:pt x="274" y="356"/>
                    </a:cubicBezTo>
                    <a:cubicBezTo>
                      <a:pt x="278" y="350"/>
                      <a:pt x="276" y="343"/>
                      <a:pt x="271" y="337"/>
                    </a:cubicBezTo>
                    <a:lnTo>
                      <a:pt x="271" y="337"/>
                    </a:lnTo>
                    <a:cubicBezTo>
                      <a:pt x="509" y="79"/>
                      <a:pt x="837" y="63"/>
                      <a:pt x="1150" y="49"/>
                    </a:cubicBezTo>
                    <a:close/>
                    <a:moveTo>
                      <a:pt x="1154" y="1"/>
                    </a:moveTo>
                    <a:cubicBezTo>
                      <a:pt x="1154" y="1"/>
                      <a:pt x="1154" y="1"/>
                      <a:pt x="1154" y="1"/>
                    </a:cubicBezTo>
                    <a:lnTo>
                      <a:pt x="1154" y="1"/>
                    </a:lnTo>
                    <a:cubicBezTo>
                      <a:pt x="779" y="1"/>
                      <a:pt x="362" y="17"/>
                      <a:pt x="103" y="315"/>
                    </a:cubicBezTo>
                    <a:lnTo>
                      <a:pt x="103" y="315"/>
                    </a:lnTo>
                    <a:cubicBezTo>
                      <a:pt x="95" y="320"/>
                      <a:pt x="89" y="327"/>
                      <a:pt x="86" y="335"/>
                    </a:cubicBezTo>
                    <a:cubicBezTo>
                      <a:pt x="86" y="335"/>
                      <a:pt x="86" y="335"/>
                      <a:pt x="86" y="335"/>
                    </a:cubicBezTo>
                    <a:lnTo>
                      <a:pt x="86" y="335"/>
                    </a:lnTo>
                    <a:cubicBezTo>
                      <a:pt x="79" y="339"/>
                      <a:pt x="78" y="343"/>
                      <a:pt x="81" y="347"/>
                    </a:cubicBezTo>
                    <a:lnTo>
                      <a:pt x="81" y="347"/>
                    </a:lnTo>
                    <a:cubicBezTo>
                      <a:pt x="0" y="546"/>
                      <a:pt x="224" y="632"/>
                      <a:pt x="405" y="632"/>
                    </a:cubicBezTo>
                    <a:cubicBezTo>
                      <a:pt x="425" y="632"/>
                      <a:pt x="444" y="631"/>
                      <a:pt x="463" y="628"/>
                    </a:cubicBezTo>
                    <a:cubicBezTo>
                      <a:pt x="735" y="628"/>
                      <a:pt x="986" y="545"/>
                      <a:pt x="1174" y="377"/>
                    </a:cubicBezTo>
                    <a:cubicBezTo>
                      <a:pt x="1279" y="294"/>
                      <a:pt x="1342" y="168"/>
                      <a:pt x="1363" y="42"/>
                    </a:cubicBezTo>
                    <a:cubicBezTo>
                      <a:pt x="1363" y="1"/>
                      <a:pt x="1237" y="1"/>
                      <a:pt x="1216" y="1"/>
                    </a:cubicBezTo>
                    <a:cubicBezTo>
                      <a:pt x="1196" y="1"/>
                      <a:pt x="1175" y="1"/>
                      <a:pt x="1154" y="1"/>
                    </a:cubicBezTo>
                    <a:lnTo>
                      <a:pt x="1154" y="1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3"/>
              <p:cNvSpPr/>
              <p:nvPr/>
            </p:nvSpPr>
            <p:spPr>
              <a:xfrm>
                <a:off x="-2868400" y="735375"/>
                <a:ext cx="69725" cy="22200"/>
              </a:xfrm>
              <a:custGeom>
                <a:rect b="b" l="l" r="r" t="t"/>
                <a:pathLst>
                  <a:path extrusionOk="0" h="888" w="2789">
                    <a:moveTo>
                      <a:pt x="1940" y="1"/>
                    </a:moveTo>
                    <a:cubicBezTo>
                      <a:pt x="1568" y="1"/>
                      <a:pt x="1119" y="93"/>
                      <a:pt x="921" y="228"/>
                    </a:cubicBezTo>
                    <a:cubicBezTo>
                      <a:pt x="0" y="647"/>
                      <a:pt x="544" y="835"/>
                      <a:pt x="921" y="856"/>
                    </a:cubicBezTo>
                    <a:cubicBezTo>
                      <a:pt x="1036" y="877"/>
                      <a:pt x="1151" y="888"/>
                      <a:pt x="1265" y="888"/>
                    </a:cubicBezTo>
                    <a:cubicBezTo>
                      <a:pt x="1608" y="888"/>
                      <a:pt x="1941" y="793"/>
                      <a:pt x="2240" y="605"/>
                    </a:cubicBezTo>
                    <a:cubicBezTo>
                      <a:pt x="2789" y="164"/>
                      <a:pt x="2433" y="1"/>
                      <a:pt x="1940" y="1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3"/>
              <p:cNvSpPr/>
              <p:nvPr/>
            </p:nvSpPr>
            <p:spPr>
              <a:xfrm>
                <a:off x="-2861075" y="734275"/>
                <a:ext cx="59150" cy="24400"/>
              </a:xfrm>
              <a:custGeom>
                <a:rect b="b" l="l" r="r" t="t"/>
                <a:pathLst>
                  <a:path extrusionOk="0" h="976" w="2366">
                    <a:moveTo>
                      <a:pt x="1675" y="89"/>
                    </a:moveTo>
                    <a:cubicBezTo>
                      <a:pt x="1743" y="89"/>
                      <a:pt x="1811" y="94"/>
                      <a:pt x="1884" y="105"/>
                    </a:cubicBezTo>
                    <a:cubicBezTo>
                      <a:pt x="1926" y="105"/>
                      <a:pt x="1968" y="105"/>
                      <a:pt x="2030" y="126"/>
                    </a:cubicBezTo>
                    <a:lnTo>
                      <a:pt x="2051" y="126"/>
                    </a:lnTo>
                    <a:cubicBezTo>
                      <a:pt x="2072" y="147"/>
                      <a:pt x="2093" y="147"/>
                      <a:pt x="2093" y="147"/>
                    </a:cubicBezTo>
                    <a:cubicBezTo>
                      <a:pt x="2135" y="210"/>
                      <a:pt x="2135" y="293"/>
                      <a:pt x="2093" y="356"/>
                    </a:cubicBezTo>
                    <a:cubicBezTo>
                      <a:pt x="1989" y="523"/>
                      <a:pt x="1842" y="628"/>
                      <a:pt x="1675" y="712"/>
                    </a:cubicBezTo>
                    <a:cubicBezTo>
                      <a:pt x="1423" y="816"/>
                      <a:pt x="1172" y="879"/>
                      <a:pt x="921" y="879"/>
                    </a:cubicBezTo>
                    <a:cubicBezTo>
                      <a:pt x="816" y="879"/>
                      <a:pt x="691" y="858"/>
                      <a:pt x="586" y="858"/>
                    </a:cubicBezTo>
                    <a:cubicBezTo>
                      <a:pt x="523" y="837"/>
                      <a:pt x="461" y="837"/>
                      <a:pt x="419" y="816"/>
                    </a:cubicBezTo>
                    <a:cubicBezTo>
                      <a:pt x="356" y="816"/>
                      <a:pt x="314" y="796"/>
                      <a:pt x="272" y="775"/>
                    </a:cubicBezTo>
                    <a:cubicBezTo>
                      <a:pt x="230" y="754"/>
                      <a:pt x="230" y="712"/>
                      <a:pt x="230" y="670"/>
                    </a:cubicBezTo>
                    <a:cubicBezTo>
                      <a:pt x="230" y="607"/>
                      <a:pt x="293" y="544"/>
                      <a:pt x="356" y="523"/>
                    </a:cubicBezTo>
                    <a:cubicBezTo>
                      <a:pt x="461" y="419"/>
                      <a:pt x="586" y="356"/>
                      <a:pt x="712" y="293"/>
                    </a:cubicBezTo>
                    <a:cubicBezTo>
                      <a:pt x="714" y="293"/>
                      <a:pt x="715" y="292"/>
                      <a:pt x="717" y="291"/>
                    </a:cubicBezTo>
                    <a:lnTo>
                      <a:pt x="717" y="291"/>
                    </a:lnTo>
                    <a:cubicBezTo>
                      <a:pt x="820" y="249"/>
                      <a:pt x="923" y="188"/>
                      <a:pt x="1047" y="168"/>
                    </a:cubicBezTo>
                    <a:cubicBezTo>
                      <a:pt x="1172" y="147"/>
                      <a:pt x="1319" y="105"/>
                      <a:pt x="1465" y="105"/>
                    </a:cubicBezTo>
                    <a:cubicBezTo>
                      <a:pt x="1539" y="94"/>
                      <a:pt x="1607" y="89"/>
                      <a:pt x="1675" y="89"/>
                    </a:cubicBezTo>
                    <a:close/>
                    <a:moveTo>
                      <a:pt x="1570" y="0"/>
                    </a:moveTo>
                    <a:cubicBezTo>
                      <a:pt x="1382" y="0"/>
                      <a:pt x="1172" y="21"/>
                      <a:pt x="984" y="63"/>
                    </a:cubicBezTo>
                    <a:cubicBezTo>
                      <a:pt x="852" y="82"/>
                      <a:pt x="720" y="135"/>
                      <a:pt x="588" y="206"/>
                    </a:cubicBezTo>
                    <a:lnTo>
                      <a:pt x="588" y="206"/>
                    </a:lnTo>
                    <a:cubicBezTo>
                      <a:pt x="586" y="206"/>
                      <a:pt x="585" y="206"/>
                      <a:pt x="583" y="206"/>
                    </a:cubicBezTo>
                    <a:cubicBezTo>
                      <a:pt x="576" y="206"/>
                      <a:pt x="570" y="207"/>
                      <a:pt x="565" y="210"/>
                    </a:cubicBezTo>
                    <a:cubicBezTo>
                      <a:pt x="440" y="272"/>
                      <a:pt x="314" y="335"/>
                      <a:pt x="189" y="419"/>
                    </a:cubicBezTo>
                    <a:cubicBezTo>
                      <a:pt x="126" y="461"/>
                      <a:pt x="84" y="523"/>
                      <a:pt x="42" y="586"/>
                    </a:cubicBezTo>
                    <a:cubicBezTo>
                      <a:pt x="0" y="712"/>
                      <a:pt x="147" y="796"/>
                      <a:pt x="230" y="858"/>
                    </a:cubicBezTo>
                    <a:cubicBezTo>
                      <a:pt x="377" y="921"/>
                      <a:pt x="544" y="963"/>
                      <a:pt x="712" y="963"/>
                    </a:cubicBezTo>
                    <a:cubicBezTo>
                      <a:pt x="811" y="971"/>
                      <a:pt x="914" y="975"/>
                      <a:pt x="1018" y="975"/>
                    </a:cubicBezTo>
                    <a:cubicBezTo>
                      <a:pt x="1198" y="975"/>
                      <a:pt x="1384" y="961"/>
                      <a:pt x="1570" y="921"/>
                    </a:cubicBezTo>
                    <a:cubicBezTo>
                      <a:pt x="1800" y="858"/>
                      <a:pt x="2030" y="712"/>
                      <a:pt x="2198" y="523"/>
                    </a:cubicBezTo>
                    <a:cubicBezTo>
                      <a:pt x="2282" y="461"/>
                      <a:pt x="2365" y="356"/>
                      <a:pt x="2323" y="230"/>
                    </a:cubicBezTo>
                    <a:cubicBezTo>
                      <a:pt x="2261" y="126"/>
                      <a:pt x="2156" y="63"/>
                      <a:pt x="2030" y="42"/>
                    </a:cubicBezTo>
                    <a:cubicBezTo>
                      <a:pt x="1884" y="0"/>
                      <a:pt x="1716" y="0"/>
                      <a:pt x="1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3"/>
              <p:cNvSpPr/>
              <p:nvPr/>
            </p:nvSpPr>
            <p:spPr>
              <a:xfrm>
                <a:off x="-2707000" y="489175"/>
                <a:ext cx="81700" cy="23075"/>
              </a:xfrm>
              <a:custGeom>
                <a:rect b="b" l="l" r="r" t="t"/>
                <a:pathLst>
                  <a:path extrusionOk="0" h="923" w="3268">
                    <a:moveTo>
                      <a:pt x="2089" y="1"/>
                    </a:moveTo>
                    <a:cubicBezTo>
                      <a:pt x="2025" y="1"/>
                      <a:pt x="1954" y="4"/>
                      <a:pt x="1874" y="9"/>
                    </a:cubicBezTo>
                    <a:cubicBezTo>
                      <a:pt x="1859" y="8"/>
                      <a:pt x="1842" y="7"/>
                      <a:pt x="1824" y="7"/>
                    </a:cubicBezTo>
                    <a:cubicBezTo>
                      <a:pt x="1350" y="7"/>
                      <a:pt x="0" y="525"/>
                      <a:pt x="807" y="867"/>
                    </a:cubicBezTo>
                    <a:cubicBezTo>
                      <a:pt x="892" y="905"/>
                      <a:pt x="994" y="922"/>
                      <a:pt x="1105" y="922"/>
                    </a:cubicBezTo>
                    <a:cubicBezTo>
                      <a:pt x="1931" y="922"/>
                      <a:pt x="3268" y="1"/>
                      <a:pt x="2089" y="1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3"/>
              <p:cNvSpPr/>
              <p:nvPr/>
            </p:nvSpPr>
            <p:spPr>
              <a:xfrm>
                <a:off x="-2696250" y="487700"/>
                <a:ext cx="56000" cy="25725"/>
              </a:xfrm>
              <a:custGeom>
                <a:rect b="b" l="l" r="r" t="t"/>
                <a:pathLst>
                  <a:path extrusionOk="0" h="1029" w="2240">
                    <a:moveTo>
                      <a:pt x="1674" y="94"/>
                    </a:moveTo>
                    <a:cubicBezTo>
                      <a:pt x="1732" y="94"/>
                      <a:pt x="1789" y="100"/>
                      <a:pt x="1842" y="110"/>
                    </a:cubicBezTo>
                    <a:lnTo>
                      <a:pt x="1946" y="110"/>
                    </a:lnTo>
                    <a:cubicBezTo>
                      <a:pt x="1946" y="110"/>
                      <a:pt x="1967" y="131"/>
                      <a:pt x="1988" y="131"/>
                    </a:cubicBezTo>
                    <a:lnTo>
                      <a:pt x="2009" y="131"/>
                    </a:lnTo>
                    <a:lnTo>
                      <a:pt x="2009" y="152"/>
                    </a:lnTo>
                    <a:lnTo>
                      <a:pt x="2009" y="173"/>
                    </a:lnTo>
                    <a:cubicBezTo>
                      <a:pt x="2030" y="194"/>
                      <a:pt x="2009" y="236"/>
                      <a:pt x="2009" y="257"/>
                    </a:cubicBezTo>
                    <a:cubicBezTo>
                      <a:pt x="1946" y="361"/>
                      <a:pt x="1863" y="445"/>
                      <a:pt x="1758" y="508"/>
                    </a:cubicBezTo>
                    <a:cubicBezTo>
                      <a:pt x="1633" y="592"/>
                      <a:pt x="1486" y="675"/>
                      <a:pt x="1340" y="738"/>
                    </a:cubicBezTo>
                    <a:cubicBezTo>
                      <a:pt x="1193" y="801"/>
                      <a:pt x="1026" y="864"/>
                      <a:pt x="858" y="885"/>
                    </a:cubicBezTo>
                    <a:cubicBezTo>
                      <a:pt x="774" y="905"/>
                      <a:pt x="691" y="905"/>
                      <a:pt x="628" y="905"/>
                    </a:cubicBezTo>
                    <a:lnTo>
                      <a:pt x="398" y="905"/>
                    </a:lnTo>
                    <a:lnTo>
                      <a:pt x="356" y="885"/>
                    </a:lnTo>
                    <a:cubicBezTo>
                      <a:pt x="335" y="864"/>
                      <a:pt x="314" y="843"/>
                      <a:pt x="272" y="822"/>
                    </a:cubicBezTo>
                    <a:cubicBezTo>
                      <a:pt x="230" y="801"/>
                      <a:pt x="209" y="759"/>
                      <a:pt x="209" y="696"/>
                    </a:cubicBezTo>
                    <a:cubicBezTo>
                      <a:pt x="209" y="592"/>
                      <a:pt x="356" y="487"/>
                      <a:pt x="440" y="424"/>
                    </a:cubicBezTo>
                    <a:cubicBezTo>
                      <a:pt x="586" y="340"/>
                      <a:pt x="753" y="257"/>
                      <a:pt x="921" y="215"/>
                    </a:cubicBezTo>
                    <a:cubicBezTo>
                      <a:pt x="1088" y="152"/>
                      <a:pt x="1235" y="110"/>
                      <a:pt x="1402" y="110"/>
                    </a:cubicBezTo>
                    <a:lnTo>
                      <a:pt x="1486" y="110"/>
                    </a:lnTo>
                    <a:cubicBezTo>
                      <a:pt x="1490" y="110"/>
                      <a:pt x="1494" y="110"/>
                      <a:pt x="1499" y="110"/>
                    </a:cubicBezTo>
                    <a:lnTo>
                      <a:pt x="1499" y="110"/>
                    </a:lnTo>
                    <a:cubicBezTo>
                      <a:pt x="1502" y="110"/>
                      <a:pt x="1504" y="110"/>
                      <a:pt x="1507" y="110"/>
                    </a:cubicBezTo>
                    <a:cubicBezTo>
                      <a:pt x="1559" y="100"/>
                      <a:pt x="1617" y="94"/>
                      <a:pt x="1674" y="94"/>
                    </a:cubicBezTo>
                    <a:close/>
                    <a:moveTo>
                      <a:pt x="1685" y="0"/>
                    </a:moveTo>
                    <a:cubicBezTo>
                      <a:pt x="1653" y="0"/>
                      <a:pt x="1622" y="2"/>
                      <a:pt x="1591" y="6"/>
                    </a:cubicBezTo>
                    <a:lnTo>
                      <a:pt x="1402" y="6"/>
                    </a:lnTo>
                    <a:cubicBezTo>
                      <a:pt x="1400" y="6"/>
                      <a:pt x="1398" y="6"/>
                      <a:pt x="1397" y="6"/>
                    </a:cubicBezTo>
                    <a:lnTo>
                      <a:pt x="1397" y="6"/>
                    </a:lnTo>
                    <a:cubicBezTo>
                      <a:pt x="1219" y="8"/>
                      <a:pt x="1060" y="29"/>
                      <a:pt x="921" y="89"/>
                    </a:cubicBezTo>
                    <a:cubicBezTo>
                      <a:pt x="712" y="131"/>
                      <a:pt x="523" y="215"/>
                      <a:pt x="356" y="299"/>
                    </a:cubicBezTo>
                    <a:cubicBezTo>
                      <a:pt x="230" y="361"/>
                      <a:pt x="63" y="466"/>
                      <a:pt x="42" y="612"/>
                    </a:cubicBezTo>
                    <a:cubicBezTo>
                      <a:pt x="0" y="759"/>
                      <a:pt x="188" y="885"/>
                      <a:pt x="314" y="947"/>
                    </a:cubicBezTo>
                    <a:cubicBezTo>
                      <a:pt x="466" y="1001"/>
                      <a:pt x="623" y="1028"/>
                      <a:pt x="780" y="1028"/>
                    </a:cubicBezTo>
                    <a:cubicBezTo>
                      <a:pt x="989" y="1028"/>
                      <a:pt x="1199" y="980"/>
                      <a:pt x="1402" y="885"/>
                    </a:cubicBezTo>
                    <a:cubicBezTo>
                      <a:pt x="1570" y="822"/>
                      <a:pt x="1737" y="738"/>
                      <a:pt x="1884" y="633"/>
                    </a:cubicBezTo>
                    <a:cubicBezTo>
                      <a:pt x="2009" y="571"/>
                      <a:pt x="2114" y="487"/>
                      <a:pt x="2177" y="361"/>
                    </a:cubicBezTo>
                    <a:cubicBezTo>
                      <a:pt x="2239" y="278"/>
                      <a:pt x="2219" y="173"/>
                      <a:pt x="2135" y="131"/>
                    </a:cubicBezTo>
                    <a:cubicBezTo>
                      <a:pt x="1995" y="44"/>
                      <a:pt x="1841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3"/>
              <p:cNvSpPr/>
              <p:nvPr/>
            </p:nvSpPr>
            <p:spPr>
              <a:xfrm>
                <a:off x="-2204425" y="501175"/>
                <a:ext cx="79350" cy="26450"/>
              </a:xfrm>
              <a:custGeom>
                <a:rect b="b" l="l" r="r" t="t"/>
                <a:pathLst>
                  <a:path extrusionOk="0" h="1058" w="3174">
                    <a:moveTo>
                      <a:pt x="1303" y="0"/>
                    </a:moveTo>
                    <a:cubicBezTo>
                      <a:pt x="1020" y="0"/>
                      <a:pt x="770" y="69"/>
                      <a:pt x="503" y="283"/>
                    </a:cubicBezTo>
                    <a:cubicBezTo>
                      <a:pt x="43" y="639"/>
                      <a:pt x="1" y="911"/>
                      <a:pt x="608" y="1036"/>
                    </a:cubicBezTo>
                    <a:cubicBezTo>
                      <a:pt x="677" y="1051"/>
                      <a:pt x="768" y="1058"/>
                      <a:pt x="870" y="1058"/>
                    </a:cubicBezTo>
                    <a:cubicBezTo>
                      <a:pt x="1657" y="1058"/>
                      <a:pt x="3174" y="645"/>
                      <a:pt x="1822" y="53"/>
                    </a:cubicBezTo>
                    <a:cubicBezTo>
                      <a:pt x="1632" y="22"/>
                      <a:pt x="1462" y="0"/>
                      <a:pt x="1303" y="0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3"/>
              <p:cNvSpPr/>
              <p:nvPr/>
            </p:nvSpPr>
            <p:spPr>
              <a:xfrm>
                <a:off x="-2204425" y="500350"/>
                <a:ext cx="65950" cy="28300"/>
              </a:xfrm>
              <a:custGeom>
                <a:rect b="b" l="l" r="r" t="t"/>
                <a:pathLst>
                  <a:path extrusionOk="0" h="1132" w="2638">
                    <a:moveTo>
                      <a:pt x="1393" y="101"/>
                    </a:moveTo>
                    <a:cubicBezTo>
                      <a:pt x="1529" y="101"/>
                      <a:pt x="1665" y="117"/>
                      <a:pt x="1801" y="148"/>
                    </a:cubicBezTo>
                    <a:cubicBezTo>
                      <a:pt x="1803" y="148"/>
                      <a:pt x="1807" y="148"/>
                      <a:pt x="1812" y="148"/>
                    </a:cubicBezTo>
                    <a:lnTo>
                      <a:pt x="1812" y="148"/>
                    </a:lnTo>
                    <a:cubicBezTo>
                      <a:pt x="1957" y="208"/>
                      <a:pt x="2086" y="285"/>
                      <a:pt x="2198" y="379"/>
                    </a:cubicBezTo>
                    <a:cubicBezTo>
                      <a:pt x="2261" y="441"/>
                      <a:pt x="2282" y="546"/>
                      <a:pt x="2240" y="609"/>
                    </a:cubicBezTo>
                    <a:cubicBezTo>
                      <a:pt x="2198" y="692"/>
                      <a:pt x="2115" y="755"/>
                      <a:pt x="2010" y="797"/>
                    </a:cubicBezTo>
                    <a:cubicBezTo>
                      <a:pt x="1884" y="860"/>
                      <a:pt x="1759" y="902"/>
                      <a:pt x="1633" y="944"/>
                    </a:cubicBezTo>
                    <a:cubicBezTo>
                      <a:pt x="1361" y="1027"/>
                      <a:pt x="1068" y="1048"/>
                      <a:pt x="775" y="1048"/>
                    </a:cubicBezTo>
                    <a:lnTo>
                      <a:pt x="650" y="1048"/>
                    </a:lnTo>
                    <a:cubicBezTo>
                      <a:pt x="545" y="1027"/>
                      <a:pt x="461" y="1006"/>
                      <a:pt x="377" y="965"/>
                    </a:cubicBezTo>
                    <a:cubicBezTo>
                      <a:pt x="231" y="860"/>
                      <a:pt x="252" y="713"/>
                      <a:pt x="336" y="609"/>
                    </a:cubicBezTo>
                    <a:cubicBezTo>
                      <a:pt x="503" y="379"/>
                      <a:pt x="733" y="232"/>
                      <a:pt x="984" y="148"/>
                    </a:cubicBezTo>
                    <a:cubicBezTo>
                      <a:pt x="1120" y="117"/>
                      <a:pt x="1256" y="101"/>
                      <a:pt x="1393" y="101"/>
                    </a:cubicBezTo>
                    <a:close/>
                    <a:moveTo>
                      <a:pt x="1260" y="1"/>
                    </a:moveTo>
                    <a:cubicBezTo>
                      <a:pt x="1159" y="1"/>
                      <a:pt x="1060" y="8"/>
                      <a:pt x="963" y="23"/>
                    </a:cubicBezTo>
                    <a:cubicBezTo>
                      <a:pt x="691" y="86"/>
                      <a:pt x="461" y="211"/>
                      <a:pt x="273" y="399"/>
                    </a:cubicBezTo>
                    <a:cubicBezTo>
                      <a:pt x="147" y="504"/>
                      <a:pt x="1" y="692"/>
                      <a:pt x="84" y="860"/>
                    </a:cubicBezTo>
                    <a:cubicBezTo>
                      <a:pt x="147" y="944"/>
                      <a:pt x="231" y="985"/>
                      <a:pt x="315" y="1027"/>
                    </a:cubicBezTo>
                    <a:cubicBezTo>
                      <a:pt x="419" y="1069"/>
                      <a:pt x="545" y="1090"/>
                      <a:pt x="650" y="1111"/>
                    </a:cubicBezTo>
                    <a:cubicBezTo>
                      <a:pt x="754" y="1125"/>
                      <a:pt x="859" y="1132"/>
                      <a:pt x="963" y="1132"/>
                    </a:cubicBezTo>
                    <a:cubicBezTo>
                      <a:pt x="1173" y="1132"/>
                      <a:pt x="1382" y="1104"/>
                      <a:pt x="1591" y="1048"/>
                    </a:cubicBezTo>
                    <a:cubicBezTo>
                      <a:pt x="1759" y="1006"/>
                      <a:pt x="1926" y="965"/>
                      <a:pt x="2073" y="902"/>
                    </a:cubicBezTo>
                    <a:cubicBezTo>
                      <a:pt x="2198" y="860"/>
                      <a:pt x="2303" y="797"/>
                      <a:pt x="2387" y="713"/>
                    </a:cubicBezTo>
                    <a:cubicBezTo>
                      <a:pt x="2638" y="399"/>
                      <a:pt x="2052" y="148"/>
                      <a:pt x="1863" y="65"/>
                    </a:cubicBezTo>
                    <a:cubicBezTo>
                      <a:pt x="1843" y="54"/>
                      <a:pt x="1822" y="49"/>
                      <a:pt x="1801" y="49"/>
                    </a:cubicBezTo>
                    <a:cubicBezTo>
                      <a:pt x="1789" y="49"/>
                      <a:pt x="1778" y="50"/>
                      <a:pt x="1767" y="53"/>
                    </a:cubicBezTo>
                    <a:lnTo>
                      <a:pt x="1767" y="53"/>
                    </a:lnTo>
                    <a:cubicBezTo>
                      <a:pt x="1596" y="20"/>
                      <a:pt x="1426" y="1"/>
                      <a:pt x="1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3"/>
              <p:cNvSpPr/>
              <p:nvPr/>
            </p:nvSpPr>
            <p:spPr>
              <a:xfrm>
                <a:off x="-2184525" y="487600"/>
                <a:ext cx="18350" cy="9550"/>
              </a:xfrm>
              <a:custGeom>
                <a:rect b="b" l="l" r="r" t="t"/>
                <a:pathLst>
                  <a:path extrusionOk="0" h="382" w="734">
                    <a:moveTo>
                      <a:pt x="558" y="1"/>
                    </a:moveTo>
                    <a:cubicBezTo>
                      <a:pt x="490" y="1"/>
                      <a:pt x="395" y="16"/>
                      <a:pt x="272" y="51"/>
                    </a:cubicBezTo>
                    <a:cubicBezTo>
                      <a:pt x="147" y="135"/>
                      <a:pt x="0" y="198"/>
                      <a:pt x="0" y="323"/>
                    </a:cubicBezTo>
                    <a:cubicBezTo>
                      <a:pt x="0" y="366"/>
                      <a:pt x="40" y="382"/>
                      <a:pt x="99" y="382"/>
                    </a:cubicBezTo>
                    <a:cubicBezTo>
                      <a:pt x="245" y="382"/>
                      <a:pt x="506" y="284"/>
                      <a:pt x="565" y="240"/>
                    </a:cubicBezTo>
                    <a:cubicBezTo>
                      <a:pt x="731" y="104"/>
                      <a:pt x="734" y="1"/>
                      <a:pt x="558" y="1"/>
                    </a:cubicBezTo>
                    <a:close/>
                  </a:path>
                </a:pathLst>
              </a:custGeom>
              <a:solidFill>
                <a:srgbClr val="FFFFFF">
                  <a:alpha val="158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3"/>
              <p:cNvSpPr/>
              <p:nvPr/>
            </p:nvSpPr>
            <p:spPr>
              <a:xfrm>
                <a:off x="-2187150" y="485725"/>
                <a:ext cx="23575" cy="12075"/>
              </a:xfrm>
              <a:custGeom>
                <a:rect b="b" l="l" r="r" t="t"/>
                <a:pathLst>
                  <a:path extrusionOk="0" h="483" w="943">
                    <a:moveTo>
                      <a:pt x="649" y="126"/>
                    </a:moveTo>
                    <a:cubicBezTo>
                      <a:pt x="628" y="168"/>
                      <a:pt x="607" y="210"/>
                      <a:pt x="565" y="231"/>
                    </a:cubicBezTo>
                    <a:lnTo>
                      <a:pt x="545" y="273"/>
                    </a:lnTo>
                    <a:lnTo>
                      <a:pt x="503" y="273"/>
                    </a:lnTo>
                    <a:lnTo>
                      <a:pt x="461" y="294"/>
                    </a:lnTo>
                    <a:lnTo>
                      <a:pt x="440" y="294"/>
                    </a:lnTo>
                    <a:lnTo>
                      <a:pt x="356" y="315"/>
                    </a:lnTo>
                    <a:lnTo>
                      <a:pt x="189" y="315"/>
                    </a:lnTo>
                    <a:cubicBezTo>
                      <a:pt x="189" y="294"/>
                      <a:pt x="189" y="294"/>
                      <a:pt x="189" y="273"/>
                    </a:cubicBezTo>
                    <a:cubicBezTo>
                      <a:pt x="210" y="252"/>
                      <a:pt x="210" y="210"/>
                      <a:pt x="231" y="189"/>
                    </a:cubicBezTo>
                    <a:cubicBezTo>
                      <a:pt x="250" y="177"/>
                      <a:pt x="270" y="162"/>
                      <a:pt x="292" y="147"/>
                    </a:cubicBezTo>
                    <a:lnTo>
                      <a:pt x="292" y="147"/>
                    </a:lnTo>
                    <a:cubicBezTo>
                      <a:pt x="293" y="147"/>
                      <a:pt x="293" y="147"/>
                      <a:pt x="293" y="147"/>
                    </a:cubicBezTo>
                    <a:cubicBezTo>
                      <a:pt x="314" y="158"/>
                      <a:pt x="335" y="163"/>
                      <a:pt x="356" y="163"/>
                    </a:cubicBezTo>
                    <a:cubicBezTo>
                      <a:pt x="377" y="163"/>
                      <a:pt x="398" y="158"/>
                      <a:pt x="419" y="147"/>
                    </a:cubicBezTo>
                    <a:lnTo>
                      <a:pt x="545" y="126"/>
                    </a:lnTo>
                    <a:close/>
                    <a:moveTo>
                      <a:pt x="398" y="1"/>
                    </a:moveTo>
                    <a:cubicBezTo>
                      <a:pt x="360" y="1"/>
                      <a:pt x="322" y="36"/>
                      <a:pt x="299" y="89"/>
                    </a:cubicBezTo>
                    <a:lnTo>
                      <a:pt x="299" y="89"/>
                    </a:lnTo>
                    <a:cubicBezTo>
                      <a:pt x="290" y="95"/>
                      <a:pt x="282" y="104"/>
                      <a:pt x="278" y="113"/>
                    </a:cubicBezTo>
                    <a:lnTo>
                      <a:pt x="278" y="113"/>
                    </a:lnTo>
                    <a:cubicBezTo>
                      <a:pt x="202" y="153"/>
                      <a:pt x="143" y="193"/>
                      <a:pt x="84" y="252"/>
                    </a:cubicBezTo>
                    <a:cubicBezTo>
                      <a:pt x="42" y="273"/>
                      <a:pt x="21" y="315"/>
                      <a:pt x="21" y="357"/>
                    </a:cubicBezTo>
                    <a:cubicBezTo>
                      <a:pt x="0" y="378"/>
                      <a:pt x="0" y="398"/>
                      <a:pt x="21" y="440"/>
                    </a:cubicBezTo>
                    <a:cubicBezTo>
                      <a:pt x="42" y="482"/>
                      <a:pt x="126" y="482"/>
                      <a:pt x="168" y="482"/>
                    </a:cubicBezTo>
                    <a:cubicBezTo>
                      <a:pt x="252" y="482"/>
                      <a:pt x="335" y="482"/>
                      <a:pt x="419" y="461"/>
                    </a:cubicBezTo>
                    <a:cubicBezTo>
                      <a:pt x="482" y="440"/>
                      <a:pt x="545" y="419"/>
                      <a:pt x="607" y="398"/>
                    </a:cubicBezTo>
                    <a:cubicBezTo>
                      <a:pt x="649" y="378"/>
                      <a:pt x="691" y="357"/>
                      <a:pt x="733" y="336"/>
                    </a:cubicBezTo>
                    <a:cubicBezTo>
                      <a:pt x="796" y="294"/>
                      <a:pt x="942" y="168"/>
                      <a:pt x="858" y="85"/>
                    </a:cubicBezTo>
                    <a:cubicBezTo>
                      <a:pt x="813" y="54"/>
                      <a:pt x="755" y="34"/>
                      <a:pt x="703" y="34"/>
                    </a:cubicBezTo>
                    <a:cubicBezTo>
                      <a:pt x="684" y="34"/>
                      <a:pt x="666" y="37"/>
                      <a:pt x="649" y="43"/>
                    </a:cubicBezTo>
                    <a:cubicBezTo>
                      <a:pt x="559" y="43"/>
                      <a:pt x="480" y="53"/>
                      <a:pt x="404" y="67"/>
                    </a:cubicBezTo>
                    <a:lnTo>
                      <a:pt x="404" y="67"/>
                    </a:lnTo>
                    <a:cubicBezTo>
                      <a:pt x="417" y="58"/>
                      <a:pt x="429" y="50"/>
                      <a:pt x="440" y="43"/>
                    </a:cubicBezTo>
                    <a:cubicBezTo>
                      <a:pt x="482" y="22"/>
                      <a:pt x="440" y="1"/>
                      <a:pt x="3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3"/>
              <p:cNvSpPr/>
              <p:nvPr/>
            </p:nvSpPr>
            <p:spPr>
              <a:xfrm>
                <a:off x="-3516700" y="1511925"/>
                <a:ext cx="273150" cy="327950"/>
              </a:xfrm>
              <a:custGeom>
                <a:rect b="b" l="l" r="r" t="t"/>
                <a:pathLst>
                  <a:path extrusionOk="0" h="13118" w="10926">
                    <a:moveTo>
                      <a:pt x="1217" y="0"/>
                    </a:moveTo>
                    <a:cubicBezTo>
                      <a:pt x="929" y="0"/>
                      <a:pt x="663" y="117"/>
                      <a:pt x="461" y="414"/>
                    </a:cubicBezTo>
                    <a:cubicBezTo>
                      <a:pt x="1" y="1000"/>
                      <a:pt x="712" y="1983"/>
                      <a:pt x="922" y="2569"/>
                    </a:cubicBezTo>
                    <a:cubicBezTo>
                      <a:pt x="1759" y="4411"/>
                      <a:pt x="2554" y="5918"/>
                      <a:pt x="2952" y="7948"/>
                    </a:cubicBezTo>
                    <a:cubicBezTo>
                      <a:pt x="3140" y="9058"/>
                      <a:pt x="3014" y="10041"/>
                      <a:pt x="4249" y="10564"/>
                    </a:cubicBezTo>
                    <a:cubicBezTo>
                      <a:pt x="4585" y="10693"/>
                      <a:pt x="4906" y="10709"/>
                      <a:pt x="5204" y="10709"/>
                    </a:cubicBezTo>
                    <a:cubicBezTo>
                      <a:pt x="5307" y="10709"/>
                      <a:pt x="5407" y="10708"/>
                      <a:pt x="5504" y="10708"/>
                    </a:cubicBezTo>
                    <a:cubicBezTo>
                      <a:pt x="5950" y="10708"/>
                      <a:pt x="6331" y="10749"/>
                      <a:pt x="6614" y="11213"/>
                    </a:cubicBezTo>
                    <a:cubicBezTo>
                      <a:pt x="6928" y="11737"/>
                      <a:pt x="6614" y="12260"/>
                      <a:pt x="7263" y="12783"/>
                    </a:cubicBezTo>
                    <a:cubicBezTo>
                      <a:pt x="7577" y="12992"/>
                      <a:pt x="7933" y="13097"/>
                      <a:pt x="8310" y="13118"/>
                    </a:cubicBezTo>
                    <a:cubicBezTo>
                      <a:pt x="8686" y="13097"/>
                      <a:pt x="9063" y="13055"/>
                      <a:pt x="9419" y="12971"/>
                    </a:cubicBezTo>
                    <a:lnTo>
                      <a:pt x="9607" y="12846"/>
                    </a:lnTo>
                    <a:cubicBezTo>
                      <a:pt x="9879" y="12134"/>
                      <a:pt x="10654" y="11339"/>
                      <a:pt x="10800" y="10418"/>
                    </a:cubicBezTo>
                    <a:cubicBezTo>
                      <a:pt x="10926" y="9518"/>
                      <a:pt x="10340" y="9183"/>
                      <a:pt x="10068" y="8409"/>
                    </a:cubicBezTo>
                    <a:cubicBezTo>
                      <a:pt x="9942" y="7886"/>
                      <a:pt x="10214" y="7216"/>
                      <a:pt x="10005" y="6630"/>
                    </a:cubicBezTo>
                    <a:cubicBezTo>
                      <a:pt x="9607" y="5458"/>
                      <a:pt x="8121" y="3616"/>
                      <a:pt x="6803" y="3428"/>
                    </a:cubicBezTo>
                    <a:cubicBezTo>
                      <a:pt x="6714" y="3412"/>
                      <a:pt x="6628" y="3405"/>
                      <a:pt x="6545" y="3405"/>
                    </a:cubicBezTo>
                    <a:cubicBezTo>
                      <a:pt x="6116" y="3405"/>
                      <a:pt x="5743" y="3578"/>
                      <a:pt x="5324" y="3578"/>
                    </a:cubicBezTo>
                    <a:cubicBezTo>
                      <a:pt x="5169" y="3578"/>
                      <a:pt x="5008" y="3555"/>
                      <a:pt x="4835" y="3490"/>
                    </a:cubicBezTo>
                    <a:cubicBezTo>
                      <a:pt x="3935" y="3176"/>
                      <a:pt x="3663" y="1921"/>
                      <a:pt x="3140" y="1209"/>
                    </a:cubicBezTo>
                    <a:cubicBezTo>
                      <a:pt x="2810" y="744"/>
                      <a:pt x="1943" y="0"/>
                      <a:pt x="1217" y="0"/>
                    </a:cubicBezTo>
                    <a:close/>
                  </a:path>
                </a:pathLst>
              </a:custGeom>
              <a:solidFill>
                <a:srgbClr val="FCDEB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3"/>
              <p:cNvSpPr/>
              <p:nvPr/>
            </p:nvSpPr>
            <p:spPr>
              <a:xfrm>
                <a:off x="-3248275" y="1641025"/>
                <a:ext cx="54375" cy="75900"/>
              </a:xfrm>
              <a:custGeom>
                <a:rect b="b" l="l" r="r" t="t"/>
                <a:pathLst>
                  <a:path extrusionOk="0" h="3036" w="2175">
                    <a:moveTo>
                      <a:pt x="888" y="0"/>
                    </a:moveTo>
                    <a:cubicBezTo>
                      <a:pt x="668" y="0"/>
                      <a:pt x="396" y="52"/>
                      <a:pt x="63" y="168"/>
                    </a:cubicBezTo>
                    <a:cubicBezTo>
                      <a:pt x="0" y="1215"/>
                      <a:pt x="0" y="2261"/>
                      <a:pt x="649" y="3035"/>
                    </a:cubicBezTo>
                    <a:lnTo>
                      <a:pt x="1235" y="2847"/>
                    </a:lnTo>
                    <a:cubicBezTo>
                      <a:pt x="1682" y="1775"/>
                      <a:pt x="2175" y="0"/>
                      <a:pt x="888" y="0"/>
                    </a:cubicBezTo>
                    <a:close/>
                  </a:path>
                </a:pathLst>
              </a:custGeom>
              <a:solidFill>
                <a:srgbClr val="FCDEB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3"/>
              <p:cNvSpPr/>
              <p:nvPr/>
            </p:nvSpPr>
            <p:spPr>
              <a:xfrm>
                <a:off x="-3412050" y="1540850"/>
                <a:ext cx="63900" cy="31050"/>
              </a:xfrm>
              <a:custGeom>
                <a:rect b="b" l="l" r="r" t="t"/>
                <a:pathLst>
                  <a:path extrusionOk="0" h="1242" w="2556">
                    <a:moveTo>
                      <a:pt x="247" y="0"/>
                    </a:moveTo>
                    <a:cubicBezTo>
                      <a:pt x="150" y="0"/>
                      <a:pt x="66" y="10"/>
                      <a:pt x="1" y="31"/>
                    </a:cubicBezTo>
                    <a:cubicBezTo>
                      <a:pt x="1" y="697"/>
                      <a:pt x="432" y="1241"/>
                      <a:pt x="1045" y="1241"/>
                    </a:cubicBezTo>
                    <a:cubicBezTo>
                      <a:pt x="1107" y="1241"/>
                      <a:pt x="1170" y="1236"/>
                      <a:pt x="1235" y="1224"/>
                    </a:cubicBezTo>
                    <a:lnTo>
                      <a:pt x="1570" y="1140"/>
                    </a:lnTo>
                    <a:cubicBezTo>
                      <a:pt x="2555" y="620"/>
                      <a:pt x="1014" y="0"/>
                      <a:pt x="247" y="0"/>
                    </a:cubicBezTo>
                    <a:close/>
                  </a:path>
                </a:pathLst>
              </a:custGeom>
              <a:solidFill>
                <a:srgbClr val="FCDEB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3"/>
              <p:cNvSpPr/>
              <p:nvPr/>
            </p:nvSpPr>
            <p:spPr>
              <a:xfrm>
                <a:off x="-3563475" y="1476775"/>
                <a:ext cx="45225" cy="36875"/>
              </a:xfrm>
              <a:custGeom>
                <a:rect b="b" l="l" r="r" t="t"/>
                <a:pathLst>
                  <a:path extrusionOk="0" h="1475" w="1809">
                    <a:moveTo>
                      <a:pt x="465" y="0"/>
                    </a:moveTo>
                    <a:cubicBezTo>
                      <a:pt x="129" y="0"/>
                      <a:pt x="1" y="286"/>
                      <a:pt x="490" y="962"/>
                    </a:cubicBezTo>
                    <a:cubicBezTo>
                      <a:pt x="727" y="1274"/>
                      <a:pt x="942" y="1474"/>
                      <a:pt x="1188" y="1474"/>
                    </a:cubicBezTo>
                    <a:cubicBezTo>
                      <a:pt x="1354" y="1474"/>
                      <a:pt x="1535" y="1382"/>
                      <a:pt x="1746" y="1171"/>
                    </a:cubicBezTo>
                    <a:lnTo>
                      <a:pt x="1809" y="962"/>
                    </a:lnTo>
                    <a:cubicBezTo>
                      <a:pt x="1497" y="371"/>
                      <a:pt x="847" y="0"/>
                      <a:pt x="465" y="0"/>
                    </a:cubicBezTo>
                    <a:close/>
                  </a:path>
                </a:pathLst>
              </a:custGeom>
              <a:solidFill>
                <a:srgbClr val="FCDEB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3"/>
              <p:cNvSpPr/>
              <p:nvPr/>
            </p:nvSpPr>
            <p:spPr>
              <a:xfrm>
                <a:off x="-3752150" y="876375"/>
                <a:ext cx="665100" cy="630525"/>
              </a:xfrm>
              <a:custGeom>
                <a:rect b="b" l="l" r="r" t="t"/>
                <a:pathLst>
                  <a:path extrusionOk="0" h="25221" w="26604">
                    <a:moveTo>
                      <a:pt x="3155" y="1"/>
                    </a:moveTo>
                    <a:cubicBezTo>
                      <a:pt x="1921" y="1"/>
                      <a:pt x="797" y="387"/>
                      <a:pt x="335" y="1830"/>
                    </a:cubicBezTo>
                    <a:cubicBezTo>
                      <a:pt x="0" y="2814"/>
                      <a:pt x="649" y="3797"/>
                      <a:pt x="1235" y="4593"/>
                    </a:cubicBezTo>
                    <a:cubicBezTo>
                      <a:pt x="1842" y="5492"/>
                      <a:pt x="2407" y="6434"/>
                      <a:pt x="2889" y="7397"/>
                    </a:cubicBezTo>
                    <a:cubicBezTo>
                      <a:pt x="3998" y="9616"/>
                      <a:pt x="6154" y="10871"/>
                      <a:pt x="7326" y="12964"/>
                    </a:cubicBezTo>
                    <a:cubicBezTo>
                      <a:pt x="8372" y="14994"/>
                      <a:pt x="7263" y="16815"/>
                      <a:pt x="7451" y="18908"/>
                    </a:cubicBezTo>
                    <a:cubicBezTo>
                      <a:pt x="7661" y="20750"/>
                      <a:pt x="9167" y="21189"/>
                      <a:pt x="10591" y="21650"/>
                    </a:cubicBezTo>
                    <a:lnTo>
                      <a:pt x="11449" y="21985"/>
                    </a:lnTo>
                    <a:cubicBezTo>
                      <a:pt x="12640" y="22581"/>
                      <a:pt x="13020" y="23300"/>
                      <a:pt x="14436" y="23300"/>
                    </a:cubicBezTo>
                    <a:cubicBezTo>
                      <a:pt x="14562" y="23300"/>
                      <a:pt x="14696" y="23294"/>
                      <a:pt x="14839" y="23282"/>
                    </a:cubicBezTo>
                    <a:cubicBezTo>
                      <a:pt x="15068" y="23259"/>
                      <a:pt x="15297" y="23247"/>
                      <a:pt x="15525" y="23247"/>
                    </a:cubicBezTo>
                    <a:cubicBezTo>
                      <a:pt x="16111" y="23247"/>
                      <a:pt x="16695" y="23326"/>
                      <a:pt x="17267" y="23492"/>
                    </a:cubicBezTo>
                    <a:cubicBezTo>
                      <a:pt x="18376" y="23806"/>
                      <a:pt x="18837" y="24329"/>
                      <a:pt x="19758" y="24852"/>
                    </a:cubicBezTo>
                    <a:cubicBezTo>
                      <a:pt x="20219" y="25108"/>
                      <a:pt x="20651" y="25221"/>
                      <a:pt x="21043" y="25221"/>
                    </a:cubicBezTo>
                    <a:cubicBezTo>
                      <a:pt x="22484" y="25221"/>
                      <a:pt x="23394" y="23692"/>
                      <a:pt x="23295" y="22048"/>
                    </a:cubicBezTo>
                    <a:cubicBezTo>
                      <a:pt x="23148" y="20080"/>
                      <a:pt x="22562" y="18448"/>
                      <a:pt x="22960" y="16480"/>
                    </a:cubicBezTo>
                    <a:cubicBezTo>
                      <a:pt x="23211" y="15413"/>
                      <a:pt x="23734" y="14429"/>
                      <a:pt x="24467" y="13613"/>
                    </a:cubicBezTo>
                    <a:cubicBezTo>
                      <a:pt x="25451" y="12629"/>
                      <a:pt x="26434" y="12692"/>
                      <a:pt x="26497" y="11248"/>
                    </a:cubicBezTo>
                    <a:cubicBezTo>
                      <a:pt x="26604" y="8975"/>
                      <a:pt x="25158" y="8254"/>
                      <a:pt x="23324" y="8254"/>
                    </a:cubicBezTo>
                    <a:cubicBezTo>
                      <a:pt x="22996" y="8254"/>
                      <a:pt x="22657" y="8277"/>
                      <a:pt x="22311" y="8318"/>
                    </a:cubicBezTo>
                    <a:cubicBezTo>
                      <a:pt x="22148" y="8336"/>
                      <a:pt x="21994" y="8345"/>
                      <a:pt x="21849" y="8345"/>
                    </a:cubicBezTo>
                    <a:cubicBezTo>
                      <a:pt x="19471" y="8345"/>
                      <a:pt x="19299" y="6039"/>
                      <a:pt x="17267" y="5053"/>
                    </a:cubicBezTo>
                    <a:cubicBezTo>
                      <a:pt x="16787" y="4813"/>
                      <a:pt x="16313" y="4783"/>
                      <a:pt x="15838" y="4783"/>
                    </a:cubicBezTo>
                    <a:cubicBezTo>
                      <a:pt x="15683" y="4783"/>
                      <a:pt x="15528" y="4786"/>
                      <a:pt x="15372" y="4786"/>
                    </a:cubicBezTo>
                    <a:cubicBezTo>
                      <a:pt x="15091" y="4786"/>
                      <a:pt x="14809" y="4776"/>
                      <a:pt x="14525" y="4718"/>
                    </a:cubicBezTo>
                    <a:cubicBezTo>
                      <a:pt x="14002" y="4624"/>
                      <a:pt x="13542" y="4608"/>
                      <a:pt x="13073" y="4608"/>
                    </a:cubicBezTo>
                    <a:cubicBezTo>
                      <a:pt x="12839" y="4608"/>
                      <a:pt x="12603" y="4612"/>
                      <a:pt x="12356" y="4612"/>
                    </a:cubicBezTo>
                    <a:cubicBezTo>
                      <a:pt x="12109" y="4612"/>
                      <a:pt x="11852" y="4608"/>
                      <a:pt x="11574" y="4593"/>
                    </a:cubicBezTo>
                    <a:cubicBezTo>
                      <a:pt x="8770" y="4383"/>
                      <a:pt x="8498" y="867"/>
                      <a:pt x="6091" y="407"/>
                    </a:cubicBezTo>
                    <a:cubicBezTo>
                      <a:pt x="5237" y="256"/>
                      <a:pt x="4159" y="1"/>
                      <a:pt x="3155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3"/>
              <p:cNvSpPr/>
              <p:nvPr/>
            </p:nvSpPr>
            <p:spPr>
              <a:xfrm>
                <a:off x="-3387450" y="1485850"/>
                <a:ext cx="104200" cy="44275"/>
              </a:xfrm>
              <a:custGeom>
                <a:rect b="b" l="l" r="r" t="t"/>
                <a:pathLst>
                  <a:path extrusionOk="0" h="1771" w="4168">
                    <a:moveTo>
                      <a:pt x="1919" y="0"/>
                    </a:moveTo>
                    <a:cubicBezTo>
                      <a:pt x="1861" y="0"/>
                      <a:pt x="1808" y="4"/>
                      <a:pt x="1758" y="13"/>
                    </a:cubicBezTo>
                    <a:cubicBezTo>
                      <a:pt x="0" y="348"/>
                      <a:pt x="3014" y="1708"/>
                      <a:pt x="3851" y="1771"/>
                    </a:cubicBezTo>
                    <a:lnTo>
                      <a:pt x="3914" y="1582"/>
                    </a:lnTo>
                    <a:cubicBezTo>
                      <a:pt x="4168" y="782"/>
                      <a:pt x="2711" y="0"/>
                      <a:pt x="1919" y="0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3"/>
              <p:cNvSpPr/>
              <p:nvPr/>
            </p:nvSpPr>
            <p:spPr>
              <a:xfrm>
                <a:off x="-3232050" y="1519275"/>
                <a:ext cx="95250" cy="58125"/>
              </a:xfrm>
              <a:custGeom>
                <a:rect b="b" l="l" r="r" t="t"/>
                <a:pathLst>
                  <a:path extrusionOk="0" h="2325" w="3810">
                    <a:moveTo>
                      <a:pt x="2421" y="1"/>
                    </a:moveTo>
                    <a:cubicBezTo>
                      <a:pt x="1643" y="1"/>
                      <a:pt x="581" y="301"/>
                      <a:pt x="0" y="517"/>
                    </a:cubicBezTo>
                    <a:lnTo>
                      <a:pt x="0" y="915"/>
                    </a:lnTo>
                    <a:lnTo>
                      <a:pt x="126" y="1103"/>
                    </a:lnTo>
                    <a:cubicBezTo>
                      <a:pt x="366" y="1863"/>
                      <a:pt x="1036" y="2324"/>
                      <a:pt x="1699" y="2324"/>
                    </a:cubicBezTo>
                    <a:cubicBezTo>
                      <a:pt x="2132" y="2324"/>
                      <a:pt x="2562" y="2128"/>
                      <a:pt x="2868" y="1689"/>
                    </a:cubicBezTo>
                    <a:cubicBezTo>
                      <a:pt x="3810" y="381"/>
                      <a:pt x="3296" y="1"/>
                      <a:pt x="2421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3"/>
              <p:cNvSpPr/>
              <p:nvPr/>
            </p:nvSpPr>
            <p:spPr>
              <a:xfrm>
                <a:off x="-3138925" y="1248325"/>
                <a:ext cx="93175" cy="172975"/>
              </a:xfrm>
              <a:custGeom>
                <a:rect b="b" l="l" r="r" t="t"/>
                <a:pathLst>
                  <a:path extrusionOk="0" h="6919" w="3727">
                    <a:moveTo>
                      <a:pt x="2531" y="1"/>
                    </a:moveTo>
                    <a:cubicBezTo>
                      <a:pt x="1624" y="1"/>
                      <a:pt x="345" y="1390"/>
                      <a:pt x="189" y="2126"/>
                    </a:cubicBezTo>
                    <a:cubicBezTo>
                      <a:pt x="1" y="3298"/>
                      <a:pt x="189" y="4679"/>
                      <a:pt x="189" y="5851"/>
                    </a:cubicBezTo>
                    <a:lnTo>
                      <a:pt x="189" y="6249"/>
                    </a:lnTo>
                    <a:cubicBezTo>
                      <a:pt x="204" y="6733"/>
                      <a:pt x="303" y="6919"/>
                      <a:pt x="447" y="6919"/>
                    </a:cubicBezTo>
                    <a:cubicBezTo>
                      <a:pt x="888" y="6919"/>
                      <a:pt x="1747" y="5167"/>
                      <a:pt x="1905" y="4867"/>
                    </a:cubicBezTo>
                    <a:cubicBezTo>
                      <a:pt x="2345" y="3946"/>
                      <a:pt x="3726" y="1602"/>
                      <a:pt x="3266" y="556"/>
                    </a:cubicBezTo>
                    <a:cubicBezTo>
                      <a:pt x="3102" y="159"/>
                      <a:pt x="2838" y="1"/>
                      <a:pt x="2531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3"/>
              <p:cNvSpPr/>
              <p:nvPr/>
            </p:nvSpPr>
            <p:spPr>
              <a:xfrm>
                <a:off x="-3067250" y="1185425"/>
                <a:ext cx="41275" cy="29100"/>
              </a:xfrm>
              <a:custGeom>
                <a:rect b="b" l="l" r="r" t="t"/>
                <a:pathLst>
                  <a:path extrusionOk="0" h="1164" w="1651">
                    <a:moveTo>
                      <a:pt x="870" y="1"/>
                    </a:moveTo>
                    <a:cubicBezTo>
                      <a:pt x="612" y="1"/>
                      <a:pt x="361" y="217"/>
                      <a:pt x="273" y="393"/>
                    </a:cubicBezTo>
                    <a:lnTo>
                      <a:pt x="210" y="456"/>
                    </a:lnTo>
                    <a:cubicBezTo>
                      <a:pt x="0" y="974"/>
                      <a:pt x="159" y="1163"/>
                      <a:pt x="416" y="1163"/>
                    </a:cubicBezTo>
                    <a:cubicBezTo>
                      <a:pt x="876" y="1163"/>
                      <a:pt x="1650" y="558"/>
                      <a:pt x="1194" y="142"/>
                    </a:cubicBezTo>
                    <a:cubicBezTo>
                      <a:pt x="1093" y="41"/>
                      <a:pt x="981" y="1"/>
                      <a:pt x="870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3"/>
              <p:cNvSpPr/>
              <p:nvPr/>
            </p:nvSpPr>
            <p:spPr>
              <a:xfrm>
                <a:off x="-3082025" y="1104350"/>
                <a:ext cx="90150" cy="55325"/>
              </a:xfrm>
              <a:custGeom>
                <a:rect b="b" l="l" r="r" t="t"/>
                <a:pathLst>
                  <a:path extrusionOk="0" h="2213" w="3606">
                    <a:moveTo>
                      <a:pt x="924" y="1"/>
                    </a:moveTo>
                    <a:cubicBezTo>
                      <a:pt x="0" y="1"/>
                      <a:pt x="196" y="1521"/>
                      <a:pt x="864" y="2066"/>
                    </a:cubicBezTo>
                    <a:lnTo>
                      <a:pt x="990" y="2213"/>
                    </a:lnTo>
                    <a:cubicBezTo>
                      <a:pt x="2497" y="1815"/>
                      <a:pt x="3606" y="1083"/>
                      <a:pt x="1576" y="183"/>
                    </a:cubicBezTo>
                    <a:cubicBezTo>
                      <a:pt x="1315" y="56"/>
                      <a:pt x="1099" y="1"/>
                      <a:pt x="924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-3251950" y="997550"/>
                <a:ext cx="98400" cy="62975"/>
              </a:xfrm>
              <a:custGeom>
                <a:rect b="b" l="l" r="r" t="t"/>
                <a:pathLst>
                  <a:path extrusionOk="0" h="2519" w="3936">
                    <a:moveTo>
                      <a:pt x="659" y="1"/>
                    </a:moveTo>
                    <a:cubicBezTo>
                      <a:pt x="415" y="1"/>
                      <a:pt x="191" y="39"/>
                      <a:pt x="1" y="122"/>
                    </a:cubicBezTo>
                    <a:cubicBezTo>
                      <a:pt x="110" y="1679"/>
                      <a:pt x="1111" y="2518"/>
                      <a:pt x="2340" y="2518"/>
                    </a:cubicBezTo>
                    <a:cubicBezTo>
                      <a:pt x="2763" y="2518"/>
                      <a:pt x="3213" y="2419"/>
                      <a:pt x="3664" y="2215"/>
                    </a:cubicBezTo>
                    <a:lnTo>
                      <a:pt x="3936" y="2152"/>
                    </a:lnTo>
                    <a:cubicBezTo>
                      <a:pt x="3760" y="1062"/>
                      <a:pt x="1943" y="1"/>
                      <a:pt x="659" y="1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-3510625" y="903350"/>
                <a:ext cx="174900" cy="76575"/>
              </a:xfrm>
              <a:custGeom>
                <a:rect b="b" l="l" r="r" t="t"/>
                <a:pathLst>
                  <a:path extrusionOk="0" h="3063" w="6996">
                    <a:moveTo>
                      <a:pt x="1241" y="0"/>
                    </a:moveTo>
                    <a:cubicBezTo>
                      <a:pt x="738" y="0"/>
                      <a:pt x="365" y="178"/>
                      <a:pt x="281" y="625"/>
                    </a:cubicBezTo>
                    <a:cubicBezTo>
                      <a:pt x="1" y="2147"/>
                      <a:pt x="1885" y="2719"/>
                      <a:pt x="3232" y="2719"/>
                    </a:cubicBezTo>
                    <a:cubicBezTo>
                      <a:pt x="3497" y="2719"/>
                      <a:pt x="3741" y="2697"/>
                      <a:pt x="3944" y="2655"/>
                    </a:cubicBezTo>
                    <a:lnTo>
                      <a:pt x="4341" y="2718"/>
                    </a:lnTo>
                    <a:cubicBezTo>
                      <a:pt x="4689" y="2813"/>
                      <a:pt x="5334" y="3063"/>
                      <a:pt x="5792" y="3063"/>
                    </a:cubicBezTo>
                    <a:cubicBezTo>
                      <a:pt x="5940" y="3063"/>
                      <a:pt x="6070" y="3036"/>
                      <a:pt x="6162" y="2969"/>
                    </a:cubicBezTo>
                    <a:cubicBezTo>
                      <a:pt x="6995" y="2482"/>
                      <a:pt x="6282" y="2136"/>
                      <a:pt x="5600" y="2136"/>
                    </a:cubicBezTo>
                    <a:cubicBezTo>
                      <a:pt x="5374" y="2136"/>
                      <a:pt x="5151" y="2174"/>
                      <a:pt x="4990" y="2258"/>
                    </a:cubicBezTo>
                    <a:cubicBezTo>
                      <a:pt x="5382" y="1569"/>
                      <a:pt x="2737" y="0"/>
                      <a:pt x="1241" y="0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-3791400" y="827400"/>
                <a:ext cx="72400" cy="72450"/>
              </a:xfrm>
              <a:custGeom>
                <a:rect b="b" l="l" r="r" t="t"/>
                <a:pathLst>
                  <a:path extrusionOk="0" h="2898" w="2896">
                    <a:moveTo>
                      <a:pt x="854" y="0"/>
                    </a:moveTo>
                    <a:cubicBezTo>
                      <a:pt x="380" y="0"/>
                      <a:pt x="1" y="189"/>
                      <a:pt x="1" y="649"/>
                    </a:cubicBezTo>
                    <a:lnTo>
                      <a:pt x="63" y="922"/>
                    </a:lnTo>
                    <a:cubicBezTo>
                      <a:pt x="126" y="1319"/>
                      <a:pt x="189" y="2680"/>
                      <a:pt x="587" y="2889"/>
                    </a:cubicBezTo>
                    <a:cubicBezTo>
                      <a:pt x="599" y="2895"/>
                      <a:pt x="614" y="2897"/>
                      <a:pt x="632" y="2897"/>
                    </a:cubicBezTo>
                    <a:cubicBezTo>
                      <a:pt x="1014" y="2897"/>
                      <a:pt x="2620" y="1682"/>
                      <a:pt x="2680" y="1382"/>
                    </a:cubicBezTo>
                    <a:cubicBezTo>
                      <a:pt x="2896" y="626"/>
                      <a:pt x="1717" y="0"/>
                      <a:pt x="854" y="0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3"/>
              <p:cNvSpPr/>
              <p:nvPr/>
            </p:nvSpPr>
            <p:spPr>
              <a:xfrm>
                <a:off x="-3698250" y="1137025"/>
                <a:ext cx="117750" cy="175325"/>
              </a:xfrm>
              <a:custGeom>
                <a:rect b="b" l="l" r="r" t="t"/>
                <a:pathLst>
                  <a:path extrusionOk="0" h="7013" w="4710">
                    <a:moveTo>
                      <a:pt x="485" y="0"/>
                    </a:moveTo>
                    <a:cubicBezTo>
                      <a:pt x="313" y="0"/>
                      <a:pt x="186" y="89"/>
                      <a:pt x="126" y="299"/>
                    </a:cubicBezTo>
                    <a:cubicBezTo>
                      <a:pt x="0" y="885"/>
                      <a:pt x="1444" y="2789"/>
                      <a:pt x="1842" y="3313"/>
                    </a:cubicBezTo>
                    <a:lnTo>
                      <a:pt x="3014" y="5866"/>
                    </a:lnTo>
                    <a:cubicBezTo>
                      <a:pt x="3184" y="6391"/>
                      <a:pt x="3451" y="7012"/>
                      <a:pt x="3748" y="7012"/>
                    </a:cubicBezTo>
                    <a:cubicBezTo>
                      <a:pt x="3889" y="7012"/>
                      <a:pt x="4038" y="6872"/>
                      <a:pt x="4186" y="6515"/>
                    </a:cubicBezTo>
                    <a:cubicBezTo>
                      <a:pt x="4709" y="5259"/>
                      <a:pt x="4060" y="3375"/>
                      <a:pt x="3349" y="2329"/>
                    </a:cubicBezTo>
                    <a:cubicBezTo>
                      <a:pt x="2971" y="1848"/>
                      <a:pt x="1268" y="0"/>
                      <a:pt x="485" y="0"/>
                    </a:cubicBezTo>
                    <a:close/>
                  </a:path>
                </a:pathLst>
              </a:custGeom>
              <a:solidFill>
                <a:srgbClr val="FCDEBF">
                  <a:alpha val="1518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3"/>
              <p:cNvSpPr/>
              <p:nvPr/>
            </p:nvSpPr>
            <p:spPr>
              <a:xfrm>
                <a:off x="-3863075" y="648500"/>
                <a:ext cx="907175" cy="383875"/>
              </a:xfrm>
              <a:custGeom>
                <a:rect b="b" l="l" r="r" t="t"/>
                <a:pathLst>
                  <a:path extrusionOk="0" h="15355" w="36287">
                    <a:moveTo>
                      <a:pt x="4005" y="0"/>
                    </a:moveTo>
                    <a:cubicBezTo>
                      <a:pt x="3073" y="0"/>
                      <a:pt x="2094" y="535"/>
                      <a:pt x="1947" y="1464"/>
                    </a:cubicBezTo>
                    <a:cubicBezTo>
                      <a:pt x="1884" y="1862"/>
                      <a:pt x="2470" y="2510"/>
                      <a:pt x="2282" y="2971"/>
                    </a:cubicBezTo>
                    <a:cubicBezTo>
                      <a:pt x="2153" y="3188"/>
                      <a:pt x="1968" y="3214"/>
                      <a:pt x="1776" y="3214"/>
                    </a:cubicBezTo>
                    <a:cubicBezTo>
                      <a:pt x="1716" y="3214"/>
                      <a:pt x="1655" y="3212"/>
                      <a:pt x="1595" y="3212"/>
                    </a:cubicBezTo>
                    <a:cubicBezTo>
                      <a:pt x="1440" y="3212"/>
                      <a:pt x="1291" y="3228"/>
                      <a:pt x="1172" y="3347"/>
                    </a:cubicBezTo>
                    <a:cubicBezTo>
                      <a:pt x="0" y="4394"/>
                      <a:pt x="1361" y="4729"/>
                      <a:pt x="2219" y="4792"/>
                    </a:cubicBezTo>
                    <a:cubicBezTo>
                      <a:pt x="2307" y="4795"/>
                      <a:pt x="2394" y="4796"/>
                      <a:pt x="2480" y="4796"/>
                    </a:cubicBezTo>
                    <a:cubicBezTo>
                      <a:pt x="3577" y="4796"/>
                      <a:pt x="4525" y="4551"/>
                      <a:pt x="5523" y="4551"/>
                    </a:cubicBezTo>
                    <a:cubicBezTo>
                      <a:pt x="5956" y="4551"/>
                      <a:pt x="6397" y="4597"/>
                      <a:pt x="6865" y="4729"/>
                    </a:cubicBezTo>
                    <a:cubicBezTo>
                      <a:pt x="7849" y="5001"/>
                      <a:pt x="8749" y="4917"/>
                      <a:pt x="9733" y="5126"/>
                    </a:cubicBezTo>
                    <a:cubicBezTo>
                      <a:pt x="10905" y="5315"/>
                      <a:pt x="11763" y="6110"/>
                      <a:pt x="12809" y="6487"/>
                    </a:cubicBezTo>
                    <a:cubicBezTo>
                      <a:pt x="14567" y="7157"/>
                      <a:pt x="16221" y="8140"/>
                      <a:pt x="18042" y="8203"/>
                    </a:cubicBezTo>
                    <a:cubicBezTo>
                      <a:pt x="19276" y="8266"/>
                      <a:pt x="19883" y="8391"/>
                      <a:pt x="20846" y="9103"/>
                    </a:cubicBezTo>
                    <a:cubicBezTo>
                      <a:pt x="21767" y="9836"/>
                      <a:pt x="22353" y="9773"/>
                      <a:pt x="23462" y="10087"/>
                    </a:cubicBezTo>
                    <a:cubicBezTo>
                      <a:pt x="25367" y="10673"/>
                      <a:pt x="27062" y="11719"/>
                      <a:pt x="28904" y="12452"/>
                    </a:cubicBezTo>
                    <a:cubicBezTo>
                      <a:pt x="29741" y="12766"/>
                      <a:pt x="30788" y="13038"/>
                      <a:pt x="31520" y="13624"/>
                    </a:cubicBezTo>
                    <a:cubicBezTo>
                      <a:pt x="32294" y="14210"/>
                      <a:pt x="32629" y="15131"/>
                      <a:pt x="33676" y="15319"/>
                    </a:cubicBezTo>
                    <a:cubicBezTo>
                      <a:pt x="33796" y="15343"/>
                      <a:pt x="33912" y="15355"/>
                      <a:pt x="34023" y="15355"/>
                    </a:cubicBezTo>
                    <a:cubicBezTo>
                      <a:pt x="35723" y="15355"/>
                      <a:pt x="36287" y="12631"/>
                      <a:pt x="35246" y="11531"/>
                    </a:cubicBezTo>
                    <a:cubicBezTo>
                      <a:pt x="34344" y="10587"/>
                      <a:pt x="32964" y="10532"/>
                      <a:pt x="31659" y="10532"/>
                    </a:cubicBezTo>
                    <a:cubicBezTo>
                      <a:pt x="31489" y="10532"/>
                      <a:pt x="31321" y="10533"/>
                      <a:pt x="31154" y="10533"/>
                    </a:cubicBezTo>
                    <a:cubicBezTo>
                      <a:pt x="30730" y="10533"/>
                      <a:pt x="30322" y="10527"/>
                      <a:pt x="29950" y="10484"/>
                    </a:cubicBezTo>
                    <a:cubicBezTo>
                      <a:pt x="27732" y="10150"/>
                      <a:pt x="26078" y="7680"/>
                      <a:pt x="24132" y="6696"/>
                    </a:cubicBezTo>
                    <a:cubicBezTo>
                      <a:pt x="23463" y="6390"/>
                      <a:pt x="22812" y="6102"/>
                      <a:pt x="22050" y="6102"/>
                    </a:cubicBezTo>
                    <a:cubicBezTo>
                      <a:pt x="21978" y="6102"/>
                      <a:pt x="21904" y="6105"/>
                      <a:pt x="21830" y="6110"/>
                    </a:cubicBezTo>
                    <a:cubicBezTo>
                      <a:pt x="21111" y="6210"/>
                      <a:pt x="20339" y="6564"/>
                      <a:pt x="19556" y="6564"/>
                    </a:cubicBezTo>
                    <a:cubicBezTo>
                      <a:pt x="19359" y="6564"/>
                      <a:pt x="19161" y="6542"/>
                      <a:pt x="18962" y="6487"/>
                    </a:cubicBezTo>
                    <a:cubicBezTo>
                      <a:pt x="17330" y="6110"/>
                      <a:pt x="16283" y="4206"/>
                      <a:pt x="14839" y="3431"/>
                    </a:cubicBezTo>
                    <a:cubicBezTo>
                      <a:pt x="13709" y="2824"/>
                      <a:pt x="12516" y="2322"/>
                      <a:pt x="11302" y="1924"/>
                    </a:cubicBezTo>
                    <a:cubicBezTo>
                      <a:pt x="10715" y="1777"/>
                      <a:pt x="10128" y="1711"/>
                      <a:pt x="9526" y="1711"/>
                    </a:cubicBezTo>
                    <a:cubicBezTo>
                      <a:pt x="9442" y="1711"/>
                      <a:pt x="9357" y="1712"/>
                      <a:pt x="9272" y="1715"/>
                    </a:cubicBezTo>
                    <a:cubicBezTo>
                      <a:pt x="8590" y="1715"/>
                      <a:pt x="8254" y="2389"/>
                      <a:pt x="7600" y="2389"/>
                    </a:cubicBezTo>
                    <a:cubicBezTo>
                      <a:pt x="7572" y="2389"/>
                      <a:pt x="7543" y="2387"/>
                      <a:pt x="7514" y="2385"/>
                    </a:cubicBezTo>
                    <a:cubicBezTo>
                      <a:pt x="6547" y="2241"/>
                      <a:pt x="6409" y="479"/>
                      <a:pt x="5152" y="479"/>
                    </a:cubicBezTo>
                    <a:cubicBezTo>
                      <a:pt x="5130" y="479"/>
                      <a:pt x="5108" y="479"/>
                      <a:pt x="5086" y="480"/>
                    </a:cubicBezTo>
                    <a:lnTo>
                      <a:pt x="5086" y="292"/>
                    </a:lnTo>
                    <a:cubicBezTo>
                      <a:pt x="4777" y="94"/>
                      <a:pt x="4395" y="0"/>
                      <a:pt x="4005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3"/>
              <p:cNvSpPr/>
              <p:nvPr/>
            </p:nvSpPr>
            <p:spPr>
              <a:xfrm>
                <a:off x="-3909125" y="628900"/>
                <a:ext cx="75375" cy="60750"/>
              </a:xfrm>
              <a:custGeom>
                <a:rect b="b" l="l" r="r" t="t"/>
                <a:pathLst>
                  <a:path extrusionOk="0" h="2430" w="3015">
                    <a:moveTo>
                      <a:pt x="1331" y="0"/>
                    </a:moveTo>
                    <a:cubicBezTo>
                      <a:pt x="1227" y="0"/>
                      <a:pt x="1131" y="9"/>
                      <a:pt x="1047" y="29"/>
                    </a:cubicBezTo>
                    <a:cubicBezTo>
                      <a:pt x="1" y="364"/>
                      <a:pt x="398" y="1536"/>
                      <a:pt x="1235" y="2122"/>
                    </a:cubicBezTo>
                    <a:cubicBezTo>
                      <a:pt x="1540" y="2339"/>
                      <a:pt x="1762" y="2429"/>
                      <a:pt x="1929" y="2429"/>
                    </a:cubicBezTo>
                    <a:cubicBezTo>
                      <a:pt x="2521" y="2429"/>
                      <a:pt x="2444" y="1312"/>
                      <a:pt x="3014" y="741"/>
                    </a:cubicBezTo>
                    <a:lnTo>
                      <a:pt x="3014" y="364"/>
                    </a:lnTo>
                    <a:cubicBezTo>
                      <a:pt x="2628" y="241"/>
                      <a:pt x="1873" y="0"/>
                      <a:pt x="1331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3"/>
              <p:cNvSpPr/>
              <p:nvPr/>
            </p:nvSpPr>
            <p:spPr>
              <a:xfrm>
                <a:off x="-3686750" y="789350"/>
                <a:ext cx="74300" cy="23675"/>
              </a:xfrm>
              <a:custGeom>
                <a:rect b="b" l="l" r="r" t="t"/>
                <a:pathLst>
                  <a:path extrusionOk="0" h="947" w="2972">
                    <a:moveTo>
                      <a:pt x="1767" y="0"/>
                    </a:moveTo>
                    <a:cubicBezTo>
                      <a:pt x="1274" y="0"/>
                      <a:pt x="762" y="79"/>
                      <a:pt x="524" y="79"/>
                    </a:cubicBezTo>
                    <a:lnTo>
                      <a:pt x="1" y="351"/>
                    </a:lnTo>
                    <a:cubicBezTo>
                      <a:pt x="272" y="522"/>
                      <a:pt x="1576" y="947"/>
                      <a:pt x="2357" y="947"/>
                    </a:cubicBezTo>
                    <a:cubicBezTo>
                      <a:pt x="2721" y="947"/>
                      <a:pt x="2972" y="854"/>
                      <a:pt x="2952" y="602"/>
                    </a:cubicBezTo>
                    <a:cubicBezTo>
                      <a:pt x="2917" y="112"/>
                      <a:pt x="2356" y="0"/>
                      <a:pt x="1767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3"/>
              <p:cNvSpPr/>
              <p:nvPr/>
            </p:nvSpPr>
            <p:spPr>
              <a:xfrm>
                <a:off x="-3423550" y="742550"/>
                <a:ext cx="103100" cy="42900"/>
              </a:xfrm>
              <a:custGeom>
                <a:rect b="b" l="l" r="r" t="t"/>
                <a:pathLst>
                  <a:path extrusionOk="0" h="1716" w="4124">
                    <a:moveTo>
                      <a:pt x="507" y="0"/>
                    </a:moveTo>
                    <a:cubicBezTo>
                      <a:pt x="334" y="0"/>
                      <a:pt x="164" y="15"/>
                      <a:pt x="0" y="46"/>
                    </a:cubicBezTo>
                    <a:cubicBezTo>
                      <a:pt x="533" y="1323"/>
                      <a:pt x="1321" y="1716"/>
                      <a:pt x="2300" y="1716"/>
                    </a:cubicBezTo>
                    <a:cubicBezTo>
                      <a:pt x="2780" y="1716"/>
                      <a:pt x="3307" y="1621"/>
                      <a:pt x="3872" y="1490"/>
                    </a:cubicBezTo>
                    <a:lnTo>
                      <a:pt x="4123" y="1302"/>
                    </a:lnTo>
                    <a:cubicBezTo>
                      <a:pt x="3152" y="715"/>
                      <a:pt x="1731" y="0"/>
                      <a:pt x="507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3"/>
              <p:cNvSpPr/>
              <p:nvPr/>
            </p:nvSpPr>
            <p:spPr>
              <a:xfrm>
                <a:off x="-3179725" y="843150"/>
                <a:ext cx="107800" cy="48250"/>
              </a:xfrm>
              <a:custGeom>
                <a:rect b="b" l="l" r="r" t="t"/>
                <a:pathLst>
                  <a:path extrusionOk="0" h="1930" w="4312">
                    <a:moveTo>
                      <a:pt x="1253" y="0"/>
                    </a:moveTo>
                    <a:cubicBezTo>
                      <a:pt x="1180" y="0"/>
                      <a:pt x="1111" y="6"/>
                      <a:pt x="1047" y="19"/>
                    </a:cubicBezTo>
                    <a:cubicBezTo>
                      <a:pt x="0" y="292"/>
                      <a:pt x="1444" y="1673"/>
                      <a:pt x="2156" y="1924"/>
                    </a:cubicBezTo>
                    <a:cubicBezTo>
                      <a:pt x="2240" y="1928"/>
                      <a:pt x="2323" y="1929"/>
                      <a:pt x="2407" y="1929"/>
                    </a:cubicBezTo>
                    <a:cubicBezTo>
                      <a:pt x="2826" y="1929"/>
                      <a:pt x="3244" y="1886"/>
                      <a:pt x="3663" y="1798"/>
                    </a:cubicBezTo>
                    <a:lnTo>
                      <a:pt x="4312" y="1736"/>
                    </a:lnTo>
                    <a:cubicBezTo>
                      <a:pt x="3942" y="1112"/>
                      <a:pt x="2231" y="0"/>
                      <a:pt x="1253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3"/>
              <p:cNvSpPr/>
              <p:nvPr/>
            </p:nvSpPr>
            <p:spPr>
              <a:xfrm>
                <a:off x="-3142050" y="989375"/>
                <a:ext cx="60175" cy="29550"/>
              </a:xfrm>
              <a:custGeom>
                <a:rect b="b" l="l" r="r" t="t"/>
                <a:pathLst>
                  <a:path extrusionOk="0" h="1182" w="2407">
                    <a:moveTo>
                      <a:pt x="540" y="0"/>
                    </a:moveTo>
                    <a:cubicBezTo>
                      <a:pt x="359" y="0"/>
                      <a:pt x="178" y="23"/>
                      <a:pt x="0" y="73"/>
                    </a:cubicBezTo>
                    <a:cubicBezTo>
                      <a:pt x="140" y="392"/>
                      <a:pt x="451" y="597"/>
                      <a:pt x="788" y="597"/>
                    </a:cubicBezTo>
                    <a:cubicBezTo>
                      <a:pt x="805" y="597"/>
                      <a:pt x="821" y="597"/>
                      <a:pt x="837" y="596"/>
                    </a:cubicBezTo>
                    <a:lnTo>
                      <a:pt x="2407" y="1182"/>
                    </a:lnTo>
                    <a:cubicBezTo>
                      <a:pt x="2150" y="479"/>
                      <a:pt x="1358" y="0"/>
                      <a:pt x="540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3"/>
              <p:cNvSpPr/>
              <p:nvPr/>
            </p:nvSpPr>
            <p:spPr>
              <a:xfrm>
                <a:off x="-2990025" y="1023225"/>
                <a:ext cx="66675" cy="62875"/>
              </a:xfrm>
              <a:custGeom>
                <a:rect b="b" l="l" r="r" t="t"/>
                <a:pathLst>
                  <a:path extrusionOk="0" h="2515" w="2667">
                    <a:moveTo>
                      <a:pt x="1716" y="1"/>
                    </a:moveTo>
                    <a:cubicBezTo>
                      <a:pt x="1052" y="1"/>
                      <a:pt x="0" y="1423"/>
                      <a:pt x="198" y="1858"/>
                    </a:cubicBezTo>
                    <a:lnTo>
                      <a:pt x="575" y="2444"/>
                    </a:lnTo>
                    <a:cubicBezTo>
                      <a:pt x="665" y="2492"/>
                      <a:pt x="758" y="2514"/>
                      <a:pt x="851" y="2514"/>
                    </a:cubicBezTo>
                    <a:cubicBezTo>
                      <a:pt x="1761" y="2514"/>
                      <a:pt x="2666" y="377"/>
                      <a:pt x="1830" y="16"/>
                    </a:cubicBezTo>
                    <a:cubicBezTo>
                      <a:pt x="1794" y="6"/>
                      <a:pt x="1756" y="1"/>
                      <a:pt x="1716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3"/>
              <p:cNvSpPr/>
              <p:nvPr/>
            </p:nvSpPr>
            <p:spPr>
              <a:xfrm>
                <a:off x="-3918725" y="537025"/>
                <a:ext cx="1020000" cy="378800"/>
              </a:xfrm>
              <a:custGeom>
                <a:rect b="b" l="l" r="r" t="t"/>
                <a:pathLst>
                  <a:path extrusionOk="0" h="15152" w="40800">
                    <a:moveTo>
                      <a:pt x="1229" y="1"/>
                    </a:moveTo>
                    <a:cubicBezTo>
                      <a:pt x="654" y="1"/>
                      <a:pt x="101" y="103"/>
                      <a:pt x="50" y="628"/>
                    </a:cubicBezTo>
                    <a:cubicBezTo>
                      <a:pt x="1" y="1445"/>
                      <a:pt x="1076" y="1535"/>
                      <a:pt x="1858" y="1535"/>
                    </a:cubicBezTo>
                    <a:cubicBezTo>
                      <a:pt x="2077" y="1535"/>
                      <a:pt x="2273" y="1528"/>
                      <a:pt x="2415" y="1528"/>
                    </a:cubicBezTo>
                    <a:cubicBezTo>
                      <a:pt x="3587" y="1611"/>
                      <a:pt x="4382" y="1674"/>
                      <a:pt x="5491" y="2135"/>
                    </a:cubicBezTo>
                    <a:cubicBezTo>
                      <a:pt x="6370" y="2449"/>
                      <a:pt x="7291" y="2658"/>
                      <a:pt x="8233" y="2721"/>
                    </a:cubicBezTo>
                    <a:cubicBezTo>
                      <a:pt x="9111" y="2721"/>
                      <a:pt x="9823" y="2304"/>
                      <a:pt x="10710" y="2304"/>
                    </a:cubicBezTo>
                    <a:cubicBezTo>
                      <a:pt x="10816" y="2304"/>
                      <a:pt x="10925" y="2310"/>
                      <a:pt x="11038" y="2323"/>
                    </a:cubicBezTo>
                    <a:cubicBezTo>
                      <a:pt x="11833" y="2386"/>
                      <a:pt x="13214" y="2511"/>
                      <a:pt x="13863" y="2972"/>
                    </a:cubicBezTo>
                    <a:cubicBezTo>
                      <a:pt x="14324" y="3244"/>
                      <a:pt x="14386" y="3767"/>
                      <a:pt x="14784" y="4018"/>
                    </a:cubicBezTo>
                    <a:cubicBezTo>
                      <a:pt x="15098" y="4290"/>
                      <a:pt x="15684" y="4353"/>
                      <a:pt x="16019" y="4479"/>
                    </a:cubicBezTo>
                    <a:cubicBezTo>
                      <a:pt x="16940" y="4876"/>
                      <a:pt x="17400" y="4876"/>
                      <a:pt x="18237" y="5002"/>
                    </a:cubicBezTo>
                    <a:cubicBezTo>
                      <a:pt x="19033" y="5128"/>
                      <a:pt x="19744" y="5525"/>
                      <a:pt x="20456" y="5860"/>
                    </a:cubicBezTo>
                    <a:cubicBezTo>
                      <a:pt x="21900" y="6446"/>
                      <a:pt x="23679" y="6634"/>
                      <a:pt x="25039" y="7283"/>
                    </a:cubicBezTo>
                    <a:cubicBezTo>
                      <a:pt x="26456" y="8058"/>
                      <a:pt x="27071" y="8883"/>
                      <a:pt x="28624" y="8883"/>
                    </a:cubicBezTo>
                    <a:cubicBezTo>
                      <a:pt x="28792" y="8883"/>
                      <a:pt x="28970" y="8873"/>
                      <a:pt x="29163" y="8853"/>
                    </a:cubicBezTo>
                    <a:cubicBezTo>
                      <a:pt x="29655" y="8805"/>
                      <a:pt x="30305" y="8685"/>
                      <a:pt x="30901" y="8685"/>
                    </a:cubicBezTo>
                    <a:cubicBezTo>
                      <a:pt x="31089" y="8685"/>
                      <a:pt x="31273" y="8697"/>
                      <a:pt x="31444" y="8727"/>
                    </a:cubicBezTo>
                    <a:cubicBezTo>
                      <a:pt x="32428" y="8937"/>
                      <a:pt x="32428" y="9523"/>
                      <a:pt x="32888" y="10297"/>
                    </a:cubicBezTo>
                    <a:cubicBezTo>
                      <a:pt x="33872" y="11867"/>
                      <a:pt x="35379" y="11406"/>
                      <a:pt x="36488" y="12788"/>
                    </a:cubicBezTo>
                    <a:cubicBezTo>
                      <a:pt x="36948" y="13374"/>
                      <a:pt x="37137" y="13897"/>
                      <a:pt x="37869" y="14232"/>
                    </a:cubicBezTo>
                    <a:cubicBezTo>
                      <a:pt x="38183" y="14357"/>
                      <a:pt x="38644" y="14357"/>
                      <a:pt x="38916" y="14546"/>
                    </a:cubicBezTo>
                    <a:cubicBezTo>
                      <a:pt x="39328" y="14810"/>
                      <a:pt x="39052" y="15151"/>
                      <a:pt x="39264" y="15151"/>
                    </a:cubicBezTo>
                    <a:cubicBezTo>
                      <a:pt x="39321" y="15151"/>
                      <a:pt x="39414" y="15127"/>
                      <a:pt x="39564" y="15069"/>
                    </a:cubicBezTo>
                    <a:cubicBezTo>
                      <a:pt x="39899" y="15006"/>
                      <a:pt x="40339" y="14169"/>
                      <a:pt x="40485" y="13834"/>
                    </a:cubicBezTo>
                    <a:cubicBezTo>
                      <a:pt x="40799" y="12453"/>
                      <a:pt x="39690" y="12599"/>
                      <a:pt x="38644" y="12327"/>
                    </a:cubicBezTo>
                    <a:cubicBezTo>
                      <a:pt x="37723" y="12076"/>
                      <a:pt x="37283" y="11344"/>
                      <a:pt x="36551" y="10820"/>
                    </a:cubicBezTo>
                    <a:cubicBezTo>
                      <a:pt x="35902" y="10297"/>
                      <a:pt x="35106" y="10172"/>
                      <a:pt x="34395" y="9774"/>
                    </a:cubicBezTo>
                    <a:cubicBezTo>
                      <a:pt x="32825" y="8937"/>
                      <a:pt x="32051" y="7744"/>
                      <a:pt x="30209" y="7681"/>
                    </a:cubicBezTo>
                    <a:cubicBezTo>
                      <a:pt x="28388" y="7618"/>
                      <a:pt x="27195" y="7744"/>
                      <a:pt x="25835" y="6383"/>
                    </a:cubicBezTo>
                    <a:cubicBezTo>
                      <a:pt x="24725" y="5274"/>
                      <a:pt x="23742" y="4353"/>
                      <a:pt x="22172" y="4228"/>
                    </a:cubicBezTo>
                    <a:cubicBezTo>
                      <a:pt x="22007" y="4211"/>
                      <a:pt x="21840" y="4204"/>
                      <a:pt x="21673" y="4204"/>
                    </a:cubicBezTo>
                    <a:cubicBezTo>
                      <a:pt x="20700" y="4204"/>
                      <a:pt x="19705" y="4447"/>
                      <a:pt x="18726" y="4447"/>
                    </a:cubicBezTo>
                    <a:cubicBezTo>
                      <a:pt x="18407" y="4447"/>
                      <a:pt x="18091" y="4421"/>
                      <a:pt x="17777" y="4353"/>
                    </a:cubicBezTo>
                    <a:cubicBezTo>
                      <a:pt x="16416" y="4018"/>
                      <a:pt x="15830" y="2386"/>
                      <a:pt x="14261" y="2135"/>
                    </a:cubicBezTo>
                    <a:cubicBezTo>
                      <a:pt x="12879" y="1925"/>
                      <a:pt x="11707" y="1339"/>
                      <a:pt x="10326" y="1214"/>
                    </a:cubicBezTo>
                    <a:cubicBezTo>
                      <a:pt x="8903" y="1067"/>
                      <a:pt x="7480" y="837"/>
                      <a:pt x="6077" y="481"/>
                    </a:cubicBezTo>
                    <a:cubicBezTo>
                      <a:pt x="5873" y="433"/>
                      <a:pt x="5700" y="415"/>
                      <a:pt x="5545" y="415"/>
                    </a:cubicBezTo>
                    <a:cubicBezTo>
                      <a:pt x="5098" y="415"/>
                      <a:pt x="4801" y="565"/>
                      <a:pt x="4319" y="565"/>
                    </a:cubicBezTo>
                    <a:cubicBezTo>
                      <a:pt x="3963" y="565"/>
                      <a:pt x="3657" y="346"/>
                      <a:pt x="3311" y="346"/>
                    </a:cubicBezTo>
                    <a:cubicBezTo>
                      <a:pt x="3271" y="346"/>
                      <a:pt x="3230" y="349"/>
                      <a:pt x="3189" y="356"/>
                    </a:cubicBezTo>
                    <a:lnTo>
                      <a:pt x="2226" y="42"/>
                    </a:lnTo>
                    <a:cubicBezTo>
                      <a:pt x="1966" y="42"/>
                      <a:pt x="1593" y="1"/>
                      <a:pt x="1229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3"/>
              <p:cNvSpPr/>
              <p:nvPr/>
            </p:nvSpPr>
            <p:spPr>
              <a:xfrm>
                <a:off x="-3875725" y="589875"/>
                <a:ext cx="74400" cy="18475"/>
              </a:xfrm>
              <a:custGeom>
                <a:rect b="b" l="l" r="r" t="t"/>
                <a:pathLst>
                  <a:path extrusionOk="0" h="739" w="2976">
                    <a:moveTo>
                      <a:pt x="931" y="1"/>
                    </a:moveTo>
                    <a:cubicBezTo>
                      <a:pt x="436" y="1"/>
                      <a:pt x="0" y="92"/>
                      <a:pt x="192" y="397"/>
                    </a:cubicBezTo>
                    <a:lnTo>
                      <a:pt x="1553" y="565"/>
                    </a:lnTo>
                    <a:cubicBezTo>
                      <a:pt x="1739" y="602"/>
                      <a:pt x="2042" y="739"/>
                      <a:pt x="2224" y="739"/>
                    </a:cubicBezTo>
                    <a:cubicBezTo>
                      <a:pt x="2246" y="739"/>
                      <a:pt x="2267" y="737"/>
                      <a:pt x="2285" y="732"/>
                    </a:cubicBezTo>
                    <a:cubicBezTo>
                      <a:pt x="2976" y="565"/>
                      <a:pt x="2411" y="251"/>
                      <a:pt x="1971" y="125"/>
                    </a:cubicBezTo>
                    <a:cubicBezTo>
                      <a:pt x="1817" y="67"/>
                      <a:pt x="1353" y="1"/>
                      <a:pt x="931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3"/>
              <p:cNvSpPr/>
              <p:nvPr/>
            </p:nvSpPr>
            <p:spPr>
              <a:xfrm>
                <a:off x="-3674725" y="610250"/>
                <a:ext cx="125600" cy="36975"/>
              </a:xfrm>
              <a:custGeom>
                <a:rect b="b" l="l" r="r" t="t"/>
                <a:pathLst>
                  <a:path extrusionOk="0" h="1479" w="5024">
                    <a:moveTo>
                      <a:pt x="1445" y="1"/>
                    </a:moveTo>
                    <a:lnTo>
                      <a:pt x="838" y="106"/>
                    </a:lnTo>
                    <a:cubicBezTo>
                      <a:pt x="812" y="103"/>
                      <a:pt x="787" y="102"/>
                      <a:pt x="762" y="102"/>
                    </a:cubicBezTo>
                    <a:cubicBezTo>
                      <a:pt x="406" y="102"/>
                      <a:pt x="158" y="374"/>
                      <a:pt x="1" y="629"/>
                    </a:cubicBezTo>
                    <a:cubicBezTo>
                      <a:pt x="699" y="908"/>
                      <a:pt x="2139" y="1478"/>
                      <a:pt x="3108" y="1478"/>
                    </a:cubicBezTo>
                    <a:cubicBezTo>
                      <a:pt x="3301" y="1478"/>
                      <a:pt x="3476" y="1455"/>
                      <a:pt x="3622" y="1403"/>
                    </a:cubicBezTo>
                    <a:cubicBezTo>
                      <a:pt x="5024" y="1006"/>
                      <a:pt x="2136" y="1"/>
                      <a:pt x="1445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3"/>
              <p:cNvSpPr/>
              <p:nvPr/>
            </p:nvSpPr>
            <p:spPr>
              <a:xfrm>
                <a:off x="-3478500" y="611375"/>
                <a:ext cx="51300" cy="25350"/>
              </a:xfrm>
              <a:custGeom>
                <a:rect b="b" l="l" r="r" t="t"/>
                <a:pathLst>
                  <a:path extrusionOk="0" h="1014" w="2052">
                    <a:moveTo>
                      <a:pt x="465" y="1"/>
                    </a:moveTo>
                    <a:cubicBezTo>
                      <a:pt x="297" y="1"/>
                      <a:pt x="138" y="31"/>
                      <a:pt x="0" y="102"/>
                    </a:cubicBezTo>
                    <a:cubicBezTo>
                      <a:pt x="193" y="621"/>
                      <a:pt x="595" y="1013"/>
                      <a:pt x="1073" y="1013"/>
                    </a:cubicBezTo>
                    <a:cubicBezTo>
                      <a:pt x="1271" y="1013"/>
                      <a:pt x="1481" y="946"/>
                      <a:pt x="1696" y="793"/>
                    </a:cubicBezTo>
                    <a:lnTo>
                      <a:pt x="2052" y="626"/>
                    </a:lnTo>
                    <a:cubicBezTo>
                      <a:pt x="1712" y="351"/>
                      <a:pt x="1035" y="1"/>
                      <a:pt x="465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3"/>
              <p:cNvSpPr/>
              <p:nvPr/>
            </p:nvSpPr>
            <p:spPr>
              <a:xfrm>
                <a:off x="-3172400" y="772950"/>
                <a:ext cx="53900" cy="35125"/>
              </a:xfrm>
              <a:custGeom>
                <a:rect b="b" l="l" r="r" t="t"/>
                <a:pathLst>
                  <a:path extrusionOk="0" h="1405" w="2156">
                    <a:moveTo>
                      <a:pt x="999" y="1"/>
                    </a:moveTo>
                    <a:cubicBezTo>
                      <a:pt x="628" y="1"/>
                      <a:pt x="238" y="79"/>
                      <a:pt x="0" y="169"/>
                    </a:cubicBezTo>
                    <a:cubicBezTo>
                      <a:pt x="58" y="535"/>
                      <a:pt x="946" y="1147"/>
                      <a:pt x="1382" y="1147"/>
                    </a:cubicBezTo>
                    <a:cubicBezTo>
                      <a:pt x="1420" y="1147"/>
                      <a:pt x="1456" y="1142"/>
                      <a:pt x="1486" y="1132"/>
                    </a:cubicBezTo>
                    <a:lnTo>
                      <a:pt x="2093" y="1404"/>
                    </a:lnTo>
                    <a:cubicBezTo>
                      <a:pt x="2156" y="1404"/>
                      <a:pt x="2009" y="442"/>
                      <a:pt x="1800" y="211"/>
                    </a:cubicBezTo>
                    <a:cubicBezTo>
                      <a:pt x="1617" y="57"/>
                      <a:pt x="1315" y="1"/>
                      <a:pt x="999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3"/>
              <p:cNvSpPr/>
              <p:nvPr/>
            </p:nvSpPr>
            <p:spPr>
              <a:xfrm>
                <a:off x="-2916025" y="878150"/>
                <a:ext cx="61150" cy="49775"/>
              </a:xfrm>
              <a:custGeom>
                <a:rect b="b" l="l" r="r" t="t"/>
                <a:pathLst>
                  <a:path extrusionOk="0" h="1991" w="2446">
                    <a:moveTo>
                      <a:pt x="1256" y="1"/>
                    </a:moveTo>
                    <a:cubicBezTo>
                      <a:pt x="649" y="126"/>
                      <a:pt x="1" y="1696"/>
                      <a:pt x="608" y="1947"/>
                    </a:cubicBezTo>
                    <a:cubicBezTo>
                      <a:pt x="681" y="1977"/>
                      <a:pt x="756" y="1991"/>
                      <a:pt x="831" y="1991"/>
                    </a:cubicBezTo>
                    <a:cubicBezTo>
                      <a:pt x="1647" y="1991"/>
                      <a:pt x="2445" y="346"/>
                      <a:pt x="1487" y="1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3"/>
              <p:cNvSpPr/>
              <p:nvPr/>
            </p:nvSpPr>
            <p:spPr>
              <a:xfrm>
                <a:off x="-3065150" y="1078700"/>
                <a:ext cx="653025" cy="505325"/>
              </a:xfrm>
              <a:custGeom>
                <a:rect b="b" l="l" r="r" t="t"/>
                <a:pathLst>
                  <a:path extrusionOk="0" h="20213" w="26121">
                    <a:moveTo>
                      <a:pt x="21771" y="1"/>
                    </a:moveTo>
                    <a:cubicBezTo>
                      <a:pt x="21632" y="1"/>
                      <a:pt x="21479" y="7"/>
                      <a:pt x="21307" y="16"/>
                    </a:cubicBezTo>
                    <a:cubicBezTo>
                      <a:pt x="20616" y="16"/>
                      <a:pt x="19926" y="78"/>
                      <a:pt x="19256" y="246"/>
                    </a:cubicBezTo>
                    <a:cubicBezTo>
                      <a:pt x="18565" y="455"/>
                      <a:pt x="17958" y="937"/>
                      <a:pt x="17268" y="1167"/>
                    </a:cubicBezTo>
                    <a:cubicBezTo>
                      <a:pt x="15698" y="1690"/>
                      <a:pt x="14086" y="2255"/>
                      <a:pt x="12517" y="2674"/>
                    </a:cubicBezTo>
                    <a:cubicBezTo>
                      <a:pt x="12102" y="2788"/>
                      <a:pt x="11680" y="2823"/>
                      <a:pt x="11254" y="2823"/>
                    </a:cubicBezTo>
                    <a:cubicBezTo>
                      <a:pt x="10591" y="2823"/>
                      <a:pt x="9918" y="2738"/>
                      <a:pt x="9246" y="2738"/>
                    </a:cubicBezTo>
                    <a:cubicBezTo>
                      <a:pt x="8849" y="2738"/>
                      <a:pt x="8452" y="2768"/>
                      <a:pt x="8059" y="2862"/>
                    </a:cubicBezTo>
                    <a:cubicBezTo>
                      <a:pt x="6573" y="3260"/>
                      <a:pt x="5610" y="4557"/>
                      <a:pt x="5317" y="5960"/>
                    </a:cubicBezTo>
                    <a:cubicBezTo>
                      <a:pt x="4877" y="7864"/>
                      <a:pt x="4438" y="9790"/>
                      <a:pt x="3831" y="11631"/>
                    </a:cubicBezTo>
                    <a:cubicBezTo>
                      <a:pt x="3475" y="12678"/>
                      <a:pt x="3182" y="13808"/>
                      <a:pt x="2575" y="14771"/>
                    </a:cubicBezTo>
                    <a:cubicBezTo>
                      <a:pt x="2052" y="15587"/>
                      <a:pt x="1131" y="16299"/>
                      <a:pt x="650" y="17157"/>
                    </a:cubicBezTo>
                    <a:cubicBezTo>
                      <a:pt x="1" y="18329"/>
                      <a:pt x="566" y="19898"/>
                      <a:pt x="1905" y="20171"/>
                    </a:cubicBezTo>
                    <a:lnTo>
                      <a:pt x="3517" y="20171"/>
                    </a:lnTo>
                    <a:lnTo>
                      <a:pt x="3517" y="20212"/>
                    </a:lnTo>
                    <a:cubicBezTo>
                      <a:pt x="4312" y="19605"/>
                      <a:pt x="5045" y="19480"/>
                      <a:pt x="6049" y="19292"/>
                    </a:cubicBezTo>
                    <a:cubicBezTo>
                      <a:pt x="7410" y="18999"/>
                      <a:pt x="8624" y="18768"/>
                      <a:pt x="9942" y="18392"/>
                    </a:cubicBezTo>
                    <a:cubicBezTo>
                      <a:pt x="12412" y="17596"/>
                      <a:pt x="15112" y="17513"/>
                      <a:pt x="17644" y="16717"/>
                    </a:cubicBezTo>
                    <a:cubicBezTo>
                      <a:pt x="19151" y="16299"/>
                      <a:pt x="20428" y="15315"/>
                      <a:pt x="21223" y="13976"/>
                    </a:cubicBezTo>
                    <a:cubicBezTo>
                      <a:pt x="21977" y="12678"/>
                      <a:pt x="21621" y="11066"/>
                      <a:pt x="22458" y="9790"/>
                    </a:cubicBezTo>
                    <a:cubicBezTo>
                      <a:pt x="23358" y="8304"/>
                      <a:pt x="25011" y="7299"/>
                      <a:pt x="25723" y="5687"/>
                    </a:cubicBezTo>
                    <a:cubicBezTo>
                      <a:pt x="25974" y="5039"/>
                      <a:pt x="26121" y="4557"/>
                      <a:pt x="25932" y="3908"/>
                    </a:cubicBezTo>
                    <a:cubicBezTo>
                      <a:pt x="25765" y="3155"/>
                      <a:pt x="25367" y="3029"/>
                      <a:pt x="24802" y="2590"/>
                    </a:cubicBezTo>
                    <a:cubicBezTo>
                      <a:pt x="24174" y="2025"/>
                      <a:pt x="23588" y="1376"/>
                      <a:pt x="23107" y="685"/>
                    </a:cubicBezTo>
                    <a:cubicBezTo>
                      <a:pt x="22686" y="113"/>
                      <a:pt x="22346" y="1"/>
                      <a:pt x="21771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3"/>
              <p:cNvSpPr/>
              <p:nvPr/>
            </p:nvSpPr>
            <p:spPr>
              <a:xfrm>
                <a:off x="-2498700" y="1310250"/>
                <a:ext cx="54675" cy="80100"/>
              </a:xfrm>
              <a:custGeom>
                <a:rect b="b" l="l" r="r" t="t"/>
                <a:pathLst>
                  <a:path extrusionOk="0" h="3204" w="2187">
                    <a:moveTo>
                      <a:pt x="1807" y="1"/>
                    </a:moveTo>
                    <a:cubicBezTo>
                      <a:pt x="1254" y="1"/>
                      <a:pt x="285" y="1147"/>
                      <a:pt x="240" y="1825"/>
                    </a:cubicBezTo>
                    <a:lnTo>
                      <a:pt x="30" y="2411"/>
                    </a:lnTo>
                    <a:cubicBezTo>
                      <a:pt x="1" y="2976"/>
                      <a:pt x="107" y="3203"/>
                      <a:pt x="287" y="3203"/>
                    </a:cubicBezTo>
                    <a:cubicBezTo>
                      <a:pt x="488" y="3203"/>
                      <a:pt x="779" y="2923"/>
                      <a:pt x="1077" y="2516"/>
                    </a:cubicBezTo>
                    <a:cubicBezTo>
                      <a:pt x="1412" y="2035"/>
                      <a:pt x="2186" y="1197"/>
                      <a:pt x="2186" y="611"/>
                    </a:cubicBezTo>
                    <a:cubicBezTo>
                      <a:pt x="2174" y="173"/>
                      <a:pt x="2022" y="1"/>
                      <a:pt x="1807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3"/>
              <p:cNvSpPr/>
              <p:nvPr/>
            </p:nvSpPr>
            <p:spPr>
              <a:xfrm>
                <a:off x="-2449300" y="1022275"/>
                <a:ext cx="174275" cy="116375"/>
              </a:xfrm>
              <a:custGeom>
                <a:rect b="b" l="l" r="r" t="t"/>
                <a:pathLst>
                  <a:path extrusionOk="0" h="4655" w="6971">
                    <a:moveTo>
                      <a:pt x="5908" y="1"/>
                    </a:moveTo>
                    <a:cubicBezTo>
                      <a:pt x="5622" y="1"/>
                      <a:pt x="5302" y="82"/>
                      <a:pt x="5003" y="138"/>
                    </a:cubicBezTo>
                    <a:cubicBezTo>
                      <a:pt x="3705" y="452"/>
                      <a:pt x="2303" y="703"/>
                      <a:pt x="1131" y="1415"/>
                    </a:cubicBezTo>
                    <a:cubicBezTo>
                      <a:pt x="1" y="2021"/>
                      <a:pt x="168" y="3549"/>
                      <a:pt x="1298" y="4114"/>
                    </a:cubicBezTo>
                    <a:lnTo>
                      <a:pt x="1738" y="4596"/>
                    </a:lnTo>
                    <a:cubicBezTo>
                      <a:pt x="1917" y="4633"/>
                      <a:pt x="2095" y="4654"/>
                      <a:pt x="2272" y="4654"/>
                    </a:cubicBezTo>
                    <a:cubicBezTo>
                      <a:pt x="2489" y="4654"/>
                      <a:pt x="2703" y="4623"/>
                      <a:pt x="2910" y="4554"/>
                    </a:cubicBezTo>
                    <a:cubicBezTo>
                      <a:pt x="3915" y="4282"/>
                      <a:pt x="5191" y="3110"/>
                      <a:pt x="5924" y="2419"/>
                    </a:cubicBezTo>
                    <a:cubicBezTo>
                      <a:pt x="6363" y="1980"/>
                      <a:pt x="6970" y="1289"/>
                      <a:pt x="6719" y="577"/>
                    </a:cubicBezTo>
                    <a:cubicBezTo>
                      <a:pt x="6568" y="125"/>
                      <a:pt x="6264" y="1"/>
                      <a:pt x="5908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3"/>
              <p:cNvSpPr/>
              <p:nvPr/>
            </p:nvSpPr>
            <p:spPr>
              <a:xfrm>
                <a:off x="-3160275" y="1564175"/>
                <a:ext cx="539900" cy="292525"/>
              </a:xfrm>
              <a:custGeom>
                <a:rect b="b" l="l" r="r" t="t"/>
                <a:pathLst>
                  <a:path extrusionOk="0" h="11701" w="21596">
                    <a:moveTo>
                      <a:pt x="20145" y="0"/>
                    </a:moveTo>
                    <a:cubicBezTo>
                      <a:pt x="19629" y="0"/>
                      <a:pt x="19058" y="333"/>
                      <a:pt x="18624" y="542"/>
                    </a:cubicBezTo>
                    <a:cubicBezTo>
                      <a:pt x="17222" y="1191"/>
                      <a:pt x="15882" y="1882"/>
                      <a:pt x="14438" y="2405"/>
                    </a:cubicBezTo>
                    <a:cubicBezTo>
                      <a:pt x="13789" y="2635"/>
                      <a:pt x="13036" y="2677"/>
                      <a:pt x="12429" y="2970"/>
                    </a:cubicBezTo>
                    <a:cubicBezTo>
                      <a:pt x="11780" y="3284"/>
                      <a:pt x="11257" y="3891"/>
                      <a:pt x="10608" y="4205"/>
                    </a:cubicBezTo>
                    <a:cubicBezTo>
                      <a:pt x="10261" y="4351"/>
                      <a:pt x="9981" y="4402"/>
                      <a:pt x="9709" y="4402"/>
                    </a:cubicBezTo>
                    <a:cubicBezTo>
                      <a:pt x="9357" y="4402"/>
                      <a:pt x="9017" y="4318"/>
                      <a:pt x="8557" y="4247"/>
                    </a:cubicBezTo>
                    <a:cubicBezTo>
                      <a:pt x="8426" y="4225"/>
                      <a:pt x="8291" y="4216"/>
                      <a:pt x="8154" y="4216"/>
                    </a:cubicBezTo>
                    <a:cubicBezTo>
                      <a:pt x="7630" y="4216"/>
                      <a:pt x="7070" y="4348"/>
                      <a:pt x="6589" y="4414"/>
                    </a:cubicBezTo>
                    <a:cubicBezTo>
                      <a:pt x="5145" y="4582"/>
                      <a:pt x="3136" y="4624"/>
                      <a:pt x="2445" y="6068"/>
                    </a:cubicBezTo>
                    <a:cubicBezTo>
                      <a:pt x="2131" y="6633"/>
                      <a:pt x="2278" y="7282"/>
                      <a:pt x="2048" y="7868"/>
                    </a:cubicBezTo>
                    <a:cubicBezTo>
                      <a:pt x="1755" y="8600"/>
                      <a:pt x="959" y="8851"/>
                      <a:pt x="562" y="9521"/>
                    </a:cubicBezTo>
                    <a:cubicBezTo>
                      <a:pt x="0" y="10571"/>
                      <a:pt x="520" y="11700"/>
                      <a:pt x="1566" y="11700"/>
                    </a:cubicBezTo>
                    <a:cubicBezTo>
                      <a:pt x="1728" y="11700"/>
                      <a:pt x="1904" y="11673"/>
                      <a:pt x="2090" y="11614"/>
                    </a:cubicBezTo>
                    <a:lnTo>
                      <a:pt x="3324" y="11174"/>
                    </a:lnTo>
                    <a:cubicBezTo>
                      <a:pt x="3785" y="11028"/>
                      <a:pt x="4224" y="10735"/>
                      <a:pt x="4706" y="10567"/>
                    </a:cubicBezTo>
                    <a:cubicBezTo>
                      <a:pt x="5313" y="10337"/>
                      <a:pt x="6066" y="10379"/>
                      <a:pt x="6715" y="10212"/>
                    </a:cubicBezTo>
                    <a:cubicBezTo>
                      <a:pt x="7322" y="10044"/>
                      <a:pt x="7887" y="9730"/>
                      <a:pt x="8557" y="9688"/>
                    </a:cubicBezTo>
                    <a:cubicBezTo>
                      <a:pt x="9938" y="9563"/>
                      <a:pt x="11131" y="9772"/>
                      <a:pt x="12512" y="9291"/>
                    </a:cubicBezTo>
                    <a:cubicBezTo>
                      <a:pt x="13224" y="9081"/>
                      <a:pt x="13747" y="8474"/>
                      <a:pt x="14396" y="8202"/>
                    </a:cubicBezTo>
                    <a:cubicBezTo>
                      <a:pt x="14635" y="8088"/>
                      <a:pt x="14899" y="8060"/>
                      <a:pt x="15170" y="8060"/>
                    </a:cubicBezTo>
                    <a:cubicBezTo>
                      <a:pt x="15421" y="8060"/>
                      <a:pt x="15677" y="8084"/>
                      <a:pt x="15922" y="8084"/>
                    </a:cubicBezTo>
                    <a:cubicBezTo>
                      <a:pt x="15993" y="8084"/>
                      <a:pt x="16064" y="8082"/>
                      <a:pt x="16133" y="8077"/>
                    </a:cubicBezTo>
                    <a:cubicBezTo>
                      <a:pt x="17745" y="7993"/>
                      <a:pt x="18833" y="7344"/>
                      <a:pt x="19189" y="5712"/>
                    </a:cubicBezTo>
                    <a:cubicBezTo>
                      <a:pt x="19503" y="4142"/>
                      <a:pt x="21240" y="3619"/>
                      <a:pt x="21491" y="2007"/>
                    </a:cubicBezTo>
                    <a:cubicBezTo>
                      <a:pt x="21596" y="1400"/>
                      <a:pt x="21156" y="354"/>
                      <a:pt x="20591" y="103"/>
                    </a:cubicBezTo>
                    <a:cubicBezTo>
                      <a:pt x="20451" y="30"/>
                      <a:pt x="20301" y="0"/>
                      <a:pt x="20145" y="0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3"/>
              <p:cNvSpPr/>
              <p:nvPr/>
            </p:nvSpPr>
            <p:spPr>
              <a:xfrm>
                <a:off x="-2966250" y="1617450"/>
                <a:ext cx="94900" cy="40325"/>
              </a:xfrm>
              <a:custGeom>
                <a:rect b="b" l="l" r="r" t="t"/>
                <a:pathLst>
                  <a:path extrusionOk="0" h="1613" w="3796">
                    <a:moveTo>
                      <a:pt x="3381" y="0"/>
                    </a:moveTo>
                    <a:cubicBezTo>
                      <a:pt x="2993" y="0"/>
                      <a:pt x="2393" y="181"/>
                      <a:pt x="2177" y="232"/>
                    </a:cubicBezTo>
                    <a:cubicBezTo>
                      <a:pt x="1800" y="316"/>
                      <a:pt x="0" y="441"/>
                      <a:pt x="84" y="1069"/>
                    </a:cubicBezTo>
                    <a:cubicBezTo>
                      <a:pt x="148" y="1465"/>
                      <a:pt x="498" y="1613"/>
                      <a:pt x="951" y="1613"/>
                    </a:cubicBezTo>
                    <a:cubicBezTo>
                      <a:pt x="1839" y="1613"/>
                      <a:pt x="3121" y="1046"/>
                      <a:pt x="3412" y="672"/>
                    </a:cubicBezTo>
                    <a:lnTo>
                      <a:pt x="3705" y="316"/>
                    </a:lnTo>
                    <a:cubicBezTo>
                      <a:pt x="3796" y="77"/>
                      <a:pt x="3633" y="0"/>
                      <a:pt x="3381" y="0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3"/>
              <p:cNvSpPr/>
              <p:nvPr/>
            </p:nvSpPr>
            <p:spPr>
              <a:xfrm>
                <a:off x="-2662250" y="1677650"/>
                <a:ext cx="31950" cy="49225"/>
              </a:xfrm>
              <a:custGeom>
                <a:rect b="b" l="l" r="r" t="t"/>
                <a:pathLst>
                  <a:path extrusionOk="0" h="1969" w="1278">
                    <a:moveTo>
                      <a:pt x="1193" y="1"/>
                    </a:moveTo>
                    <a:lnTo>
                      <a:pt x="1193" y="1"/>
                    </a:lnTo>
                    <a:cubicBezTo>
                      <a:pt x="189" y="189"/>
                      <a:pt x="0" y="796"/>
                      <a:pt x="0" y="1654"/>
                    </a:cubicBezTo>
                    <a:lnTo>
                      <a:pt x="0" y="1968"/>
                    </a:lnTo>
                    <a:cubicBezTo>
                      <a:pt x="482" y="1926"/>
                      <a:pt x="1277" y="566"/>
                      <a:pt x="1193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3"/>
              <p:cNvSpPr/>
              <p:nvPr/>
            </p:nvSpPr>
            <p:spPr>
              <a:xfrm>
                <a:off x="-3169300" y="1715150"/>
                <a:ext cx="48200" cy="57100"/>
              </a:xfrm>
              <a:custGeom>
                <a:rect b="b" l="l" r="r" t="t"/>
                <a:pathLst>
                  <a:path extrusionOk="0" h="2284" w="1928">
                    <a:moveTo>
                      <a:pt x="1687" y="0"/>
                    </a:moveTo>
                    <a:cubicBezTo>
                      <a:pt x="852" y="0"/>
                      <a:pt x="0" y="2283"/>
                      <a:pt x="806" y="2283"/>
                    </a:cubicBezTo>
                    <a:cubicBezTo>
                      <a:pt x="890" y="2283"/>
                      <a:pt x="991" y="2259"/>
                      <a:pt x="1111" y="2205"/>
                    </a:cubicBezTo>
                    <a:cubicBezTo>
                      <a:pt x="1927" y="1870"/>
                      <a:pt x="1885" y="866"/>
                      <a:pt x="1885" y="112"/>
                    </a:cubicBezTo>
                    <a:lnTo>
                      <a:pt x="1844" y="29"/>
                    </a:lnTo>
                    <a:cubicBezTo>
                      <a:pt x="1792" y="9"/>
                      <a:pt x="1739" y="0"/>
                      <a:pt x="1687" y="0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3"/>
              <p:cNvSpPr/>
              <p:nvPr/>
            </p:nvSpPr>
            <p:spPr>
              <a:xfrm>
                <a:off x="-3107225" y="1666400"/>
                <a:ext cx="22925" cy="14825"/>
              </a:xfrm>
              <a:custGeom>
                <a:rect b="b" l="l" r="r" t="t"/>
                <a:pathLst>
                  <a:path extrusionOk="0" h="593" w="917">
                    <a:moveTo>
                      <a:pt x="556" y="0"/>
                    </a:moveTo>
                    <a:cubicBezTo>
                      <a:pt x="412" y="0"/>
                      <a:pt x="251" y="92"/>
                      <a:pt x="198" y="158"/>
                    </a:cubicBezTo>
                    <a:lnTo>
                      <a:pt x="156" y="325"/>
                    </a:lnTo>
                    <a:cubicBezTo>
                      <a:pt x="1" y="513"/>
                      <a:pt x="97" y="592"/>
                      <a:pt x="257" y="592"/>
                    </a:cubicBezTo>
                    <a:cubicBezTo>
                      <a:pt x="508" y="592"/>
                      <a:pt x="916" y="397"/>
                      <a:pt x="763" y="116"/>
                    </a:cubicBezTo>
                    <a:cubicBezTo>
                      <a:pt x="717" y="31"/>
                      <a:pt x="639" y="0"/>
                      <a:pt x="556" y="0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3"/>
              <p:cNvSpPr/>
              <p:nvPr/>
            </p:nvSpPr>
            <p:spPr>
              <a:xfrm>
                <a:off x="-3254025" y="1850250"/>
                <a:ext cx="478700" cy="190550"/>
              </a:xfrm>
              <a:custGeom>
                <a:rect b="b" l="l" r="r" t="t"/>
                <a:pathLst>
                  <a:path extrusionOk="0" h="7622" w="19148">
                    <a:moveTo>
                      <a:pt x="17839" y="1"/>
                    </a:moveTo>
                    <a:cubicBezTo>
                      <a:pt x="17809" y="1"/>
                      <a:pt x="17779" y="2"/>
                      <a:pt x="17748" y="3"/>
                    </a:cubicBezTo>
                    <a:cubicBezTo>
                      <a:pt x="16262" y="108"/>
                      <a:pt x="14797" y="401"/>
                      <a:pt x="13395" y="882"/>
                    </a:cubicBezTo>
                    <a:cubicBezTo>
                      <a:pt x="11867" y="1343"/>
                      <a:pt x="10318" y="1699"/>
                      <a:pt x="8770" y="1992"/>
                    </a:cubicBezTo>
                    <a:cubicBezTo>
                      <a:pt x="7200" y="2306"/>
                      <a:pt x="5107" y="2306"/>
                      <a:pt x="3705" y="3164"/>
                    </a:cubicBezTo>
                    <a:cubicBezTo>
                      <a:pt x="2972" y="3603"/>
                      <a:pt x="3014" y="4399"/>
                      <a:pt x="2093" y="4650"/>
                    </a:cubicBezTo>
                    <a:cubicBezTo>
                      <a:pt x="1486" y="4880"/>
                      <a:pt x="1047" y="4733"/>
                      <a:pt x="607" y="5299"/>
                    </a:cubicBezTo>
                    <a:cubicBezTo>
                      <a:pt x="230" y="5780"/>
                      <a:pt x="0" y="7622"/>
                      <a:pt x="963" y="7622"/>
                    </a:cubicBezTo>
                    <a:lnTo>
                      <a:pt x="1235" y="7538"/>
                    </a:lnTo>
                    <a:cubicBezTo>
                      <a:pt x="1284" y="7553"/>
                      <a:pt x="1332" y="7559"/>
                      <a:pt x="1380" y="7559"/>
                    </a:cubicBezTo>
                    <a:cubicBezTo>
                      <a:pt x="1737" y="7559"/>
                      <a:pt x="2051" y="7181"/>
                      <a:pt x="2365" y="7015"/>
                    </a:cubicBezTo>
                    <a:cubicBezTo>
                      <a:pt x="2972" y="6764"/>
                      <a:pt x="3663" y="6764"/>
                      <a:pt x="4312" y="6680"/>
                    </a:cubicBezTo>
                    <a:cubicBezTo>
                      <a:pt x="5986" y="6450"/>
                      <a:pt x="7409" y="5885"/>
                      <a:pt x="8979" y="5278"/>
                    </a:cubicBezTo>
                    <a:cubicBezTo>
                      <a:pt x="10402" y="4713"/>
                      <a:pt x="11909" y="4399"/>
                      <a:pt x="13437" y="4357"/>
                    </a:cubicBezTo>
                    <a:cubicBezTo>
                      <a:pt x="14211" y="4315"/>
                      <a:pt x="14923" y="4315"/>
                      <a:pt x="15572" y="3834"/>
                    </a:cubicBezTo>
                    <a:cubicBezTo>
                      <a:pt x="16304" y="3310"/>
                      <a:pt x="16660" y="2871"/>
                      <a:pt x="17539" y="2578"/>
                    </a:cubicBezTo>
                    <a:cubicBezTo>
                      <a:pt x="18104" y="2348"/>
                      <a:pt x="18962" y="1971"/>
                      <a:pt x="19067" y="1259"/>
                    </a:cubicBezTo>
                    <a:cubicBezTo>
                      <a:pt x="19147" y="439"/>
                      <a:pt x="18500" y="1"/>
                      <a:pt x="17839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3"/>
              <p:cNvSpPr/>
              <p:nvPr/>
            </p:nvSpPr>
            <p:spPr>
              <a:xfrm>
                <a:off x="-2841725" y="1916150"/>
                <a:ext cx="78525" cy="36350"/>
              </a:xfrm>
              <a:custGeom>
                <a:rect b="b" l="l" r="r" t="t"/>
                <a:pathLst>
                  <a:path extrusionOk="0" h="1454" w="3141">
                    <a:moveTo>
                      <a:pt x="2682" y="1"/>
                    </a:moveTo>
                    <a:cubicBezTo>
                      <a:pt x="2309" y="1"/>
                      <a:pt x="1703" y="401"/>
                      <a:pt x="1466" y="528"/>
                    </a:cubicBezTo>
                    <a:cubicBezTo>
                      <a:pt x="984" y="758"/>
                      <a:pt x="1" y="1239"/>
                      <a:pt x="1047" y="1449"/>
                    </a:cubicBezTo>
                    <a:cubicBezTo>
                      <a:pt x="1085" y="1452"/>
                      <a:pt x="1124" y="1454"/>
                      <a:pt x="1164" y="1454"/>
                    </a:cubicBezTo>
                    <a:cubicBezTo>
                      <a:pt x="1360" y="1454"/>
                      <a:pt x="1563" y="1410"/>
                      <a:pt x="1738" y="1323"/>
                    </a:cubicBezTo>
                    <a:lnTo>
                      <a:pt x="2135" y="1198"/>
                    </a:lnTo>
                    <a:cubicBezTo>
                      <a:pt x="2428" y="1156"/>
                      <a:pt x="3140" y="486"/>
                      <a:pt x="2952" y="151"/>
                    </a:cubicBezTo>
                    <a:cubicBezTo>
                      <a:pt x="2900" y="43"/>
                      <a:pt x="2804" y="1"/>
                      <a:pt x="2682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3"/>
              <p:cNvSpPr/>
              <p:nvPr/>
            </p:nvSpPr>
            <p:spPr>
              <a:xfrm>
                <a:off x="-2772125" y="1819725"/>
                <a:ext cx="57025" cy="57300"/>
              </a:xfrm>
              <a:custGeom>
                <a:rect b="b" l="l" r="r" t="t"/>
                <a:pathLst>
                  <a:path extrusionOk="0" h="2292" w="2281">
                    <a:moveTo>
                      <a:pt x="1597" y="1"/>
                    </a:moveTo>
                    <a:cubicBezTo>
                      <a:pt x="1457" y="1"/>
                      <a:pt x="1251" y="60"/>
                      <a:pt x="963" y="199"/>
                    </a:cubicBezTo>
                    <a:cubicBezTo>
                      <a:pt x="0" y="638"/>
                      <a:pt x="565" y="1434"/>
                      <a:pt x="523" y="2292"/>
                    </a:cubicBezTo>
                    <a:lnTo>
                      <a:pt x="1047" y="1957"/>
                    </a:lnTo>
                    <a:cubicBezTo>
                      <a:pt x="1411" y="1419"/>
                      <a:pt x="2281" y="1"/>
                      <a:pt x="1597" y="1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3"/>
              <p:cNvSpPr/>
              <p:nvPr/>
            </p:nvSpPr>
            <p:spPr>
              <a:xfrm>
                <a:off x="-3224475" y="1929450"/>
                <a:ext cx="29075" cy="19500"/>
              </a:xfrm>
              <a:custGeom>
                <a:rect b="b" l="l" r="r" t="t"/>
                <a:pathLst>
                  <a:path extrusionOk="0" h="780" w="1163">
                    <a:moveTo>
                      <a:pt x="808" y="0"/>
                    </a:moveTo>
                    <a:cubicBezTo>
                      <a:pt x="217" y="0"/>
                      <a:pt x="1" y="779"/>
                      <a:pt x="313" y="779"/>
                    </a:cubicBezTo>
                    <a:cubicBezTo>
                      <a:pt x="365" y="779"/>
                      <a:pt x="432" y="758"/>
                      <a:pt x="513" y="707"/>
                    </a:cubicBezTo>
                    <a:lnTo>
                      <a:pt x="827" y="582"/>
                    </a:lnTo>
                    <a:cubicBezTo>
                      <a:pt x="1037" y="498"/>
                      <a:pt x="1162" y="268"/>
                      <a:pt x="1100" y="59"/>
                    </a:cubicBezTo>
                    <a:cubicBezTo>
                      <a:pt x="994" y="18"/>
                      <a:pt x="897" y="0"/>
                      <a:pt x="808" y="0"/>
                    </a:cubicBezTo>
                    <a:close/>
                  </a:path>
                </a:pathLst>
              </a:custGeom>
              <a:solidFill>
                <a:srgbClr val="000000">
                  <a:alpha val="57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3"/>
              <p:cNvSpPr/>
              <p:nvPr/>
            </p:nvSpPr>
            <p:spPr>
              <a:xfrm>
                <a:off x="-2871025" y="834050"/>
                <a:ext cx="721575" cy="239550"/>
              </a:xfrm>
              <a:custGeom>
                <a:rect b="b" l="l" r="r" t="t"/>
                <a:pathLst>
                  <a:path extrusionOk="0" h="9582" w="28863">
                    <a:moveTo>
                      <a:pt x="26009" y="0"/>
                    </a:moveTo>
                    <a:cubicBezTo>
                      <a:pt x="24572" y="0"/>
                      <a:pt x="23649" y="1451"/>
                      <a:pt x="22249" y="1576"/>
                    </a:cubicBezTo>
                    <a:cubicBezTo>
                      <a:pt x="22130" y="1585"/>
                      <a:pt x="22012" y="1589"/>
                      <a:pt x="21896" y="1589"/>
                    </a:cubicBezTo>
                    <a:cubicBezTo>
                      <a:pt x="20833" y="1589"/>
                      <a:pt x="19880" y="1255"/>
                      <a:pt x="18873" y="1255"/>
                    </a:cubicBezTo>
                    <a:cubicBezTo>
                      <a:pt x="18423" y="1255"/>
                      <a:pt x="17963" y="1322"/>
                      <a:pt x="17477" y="1514"/>
                    </a:cubicBezTo>
                    <a:cubicBezTo>
                      <a:pt x="16033" y="2037"/>
                      <a:pt x="14567" y="2476"/>
                      <a:pt x="13081" y="2811"/>
                    </a:cubicBezTo>
                    <a:cubicBezTo>
                      <a:pt x="11658" y="3083"/>
                      <a:pt x="10612" y="3983"/>
                      <a:pt x="9168" y="4130"/>
                    </a:cubicBezTo>
                    <a:cubicBezTo>
                      <a:pt x="9021" y="4147"/>
                      <a:pt x="8873" y="4153"/>
                      <a:pt x="8725" y="4153"/>
                    </a:cubicBezTo>
                    <a:cubicBezTo>
                      <a:pt x="8391" y="4153"/>
                      <a:pt x="8055" y="4123"/>
                      <a:pt x="7728" y="4123"/>
                    </a:cubicBezTo>
                    <a:cubicBezTo>
                      <a:pt x="7162" y="4123"/>
                      <a:pt x="6621" y="4215"/>
                      <a:pt x="6154" y="4716"/>
                    </a:cubicBezTo>
                    <a:lnTo>
                      <a:pt x="5379" y="4841"/>
                    </a:lnTo>
                    <a:cubicBezTo>
                      <a:pt x="3935" y="4841"/>
                      <a:pt x="3663" y="5176"/>
                      <a:pt x="2889" y="6223"/>
                    </a:cubicBezTo>
                    <a:cubicBezTo>
                      <a:pt x="2303" y="6934"/>
                      <a:pt x="2428" y="6537"/>
                      <a:pt x="1507" y="6872"/>
                    </a:cubicBezTo>
                    <a:cubicBezTo>
                      <a:pt x="921" y="7060"/>
                      <a:pt x="1" y="7709"/>
                      <a:pt x="84" y="8504"/>
                    </a:cubicBezTo>
                    <a:cubicBezTo>
                      <a:pt x="147" y="9320"/>
                      <a:pt x="911" y="9582"/>
                      <a:pt x="1782" y="9582"/>
                    </a:cubicBezTo>
                    <a:cubicBezTo>
                      <a:pt x="2653" y="9582"/>
                      <a:pt x="3632" y="9320"/>
                      <a:pt x="4124" y="9090"/>
                    </a:cubicBezTo>
                    <a:cubicBezTo>
                      <a:pt x="4919" y="8755"/>
                      <a:pt x="5442" y="8232"/>
                      <a:pt x="6363" y="8232"/>
                    </a:cubicBezTo>
                    <a:cubicBezTo>
                      <a:pt x="6879" y="8232"/>
                      <a:pt x="7340" y="8325"/>
                      <a:pt x="7806" y="8325"/>
                    </a:cubicBezTo>
                    <a:cubicBezTo>
                      <a:pt x="8040" y="8325"/>
                      <a:pt x="8275" y="8302"/>
                      <a:pt x="8519" y="8232"/>
                    </a:cubicBezTo>
                    <a:cubicBezTo>
                      <a:pt x="9356" y="7981"/>
                      <a:pt x="9942" y="7332"/>
                      <a:pt x="10800" y="7060"/>
                    </a:cubicBezTo>
                    <a:cubicBezTo>
                      <a:pt x="11595" y="6809"/>
                      <a:pt x="12495" y="6746"/>
                      <a:pt x="13291" y="6537"/>
                    </a:cubicBezTo>
                    <a:cubicBezTo>
                      <a:pt x="15112" y="6076"/>
                      <a:pt x="15572" y="4444"/>
                      <a:pt x="17267" y="3795"/>
                    </a:cubicBezTo>
                    <a:cubicBezTo>
                      <a:pt x="17444" y="3736"/>
                      <a:pt x="17612" y="3710"/>
                      <a:pt x="17773" y="3710"/>
                    </a:cubicBezTo>
                    <a:cubicBezTo>
                      <a:pt x="18881" y="3710"/>
                      <a:pt x="19670" y="4926"/>
                      <a:pt x="20891" y="4926"/>
                    </a:cubicBezTo>
                    <a:cubicBezTo>
                      <a:pt x="21068" y="4926"/>
                      <a:pt x="21255" y="4900"/>
                      <a:pt x="21453" y="4841"/>
                    </a:cubicBezTo>
                    <a:cubicBezTo>
                      <a:pt x="22311" y="4569"/>
                      <a:pt x="22646" y="4130"/>
                      <a:pt x="23546" y="4046"/>
                    </a:cubicBezTo>
                    <a:cubicBezTo>
                      <a:pt x="24342" y="3983"/>
                      <a:pt x="24865" y="4046"/>
                      <a:pt x="25514" y="3669"/>
                    </a:cubicBezTo>
                    <a:cubicBezTo>
                      <a:pt x="26623" y="3000"/>
                      <a:pt x="28862" y="781"/>
                      <a:pt x="26769" y="132"/>
                    </a:cubicBezTo>
                    <a:cubicBezTo>
                      <a:pt x="26499" y="40"/>
                      <a:pt x="26247" y="0"/>
                      <a:pt x="26009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3"/>
              <p:cNvSpPr/>
              <p:nvPr/>
            </p:nvSpPr>
            <p:spPr>
              <a:xfrm>
                <a:off x="-2490750" y="945125"/>
                <a:ext cx="126250" cy="45075"/>
              </a:xfrm>
              <a:custGeom>
                <a:rect b="b" l="l" r="r" t="t"/>
                <a:pathLst>
                  <a:path extrusionOk="0" h="1803" w="5050">
                    <a:moveTo>
                      <a:pt x="2580" y="1"/>
                    </a:moveTo>
                    <a:cubicBezTo>
                      <a:pt x="1715" y="1"/>
                      <a:pt x="1" y="1802"/>
                      <a:pt x="1437" y="1802"/>
                    </a:cubicBezTo>
                    <a:cubicBezTo>
                      <a:pt x="1461" y="1802"/>
                      <a:pt x="1486" y="1802"/>
                      <a:pt x="1512" y="1801"/>
                    </a:cubicBezTo>
                    <a:cubicBezTo>
                      <a:pt x="2203" y="1780"/>
                      <a:pt x="5049" y="984"/>
                      <a:pt x="3249" y="294"/>
                    </a:cubicBezTo>
                    <a:lnTo>
                      <a:pt x="2580" y="1"/>
                    </a:ln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3"/>
              <p:cNvSpPr/>
              <p:nvPr/>
            </p:nvSpPr>
            <p:spPr>
              <a:xfrm>
                <a:off x="-2345175" y="840475"/>
                <a:ext cx="51825" cy="18875"/>
              </a:xfrm>
              <a:custGeom>
                <a:rect b="b" l="l" r="r" t="t"/>
                <a:pathLst>
                  <a:path extrusionOk="0" h="755" w="2073">
                    <a:moveTo>
                      <a:pt x="2073" y="1"/>
                    </a:moveTo>
                    <a:lnTo>
                      <a:pt x="2073" y="1"/>
                    </a:lnTo>
                    <a:cubicBezTo>
                      <a:pt x="1738" y="64"/>
                      <a:pt x="1" y="168"/>
                      <a:pt x="461" y="629"/>
                    </a:cubicBezTo>
                    <a:cubicBezTo>
                      <a:pt x="561" y="719"/>
                      <a:pt x="682" y="755"/>
                      <a:pt x="810" y="755"/>
                    </a:cubicBezTo>
                    <a:cubicBezTo>
                      <a:pt x="1190" y="755"/>
                      <a:pt x="1639" y="435"/>
                      <a:pt x="1842" y="231"/>
                    </a:cubicBezTo>
                    <a:lnTo>
                      <a:pt x="2073" y="1"/>
                    </a:ln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3"/>
              <p:cNvSpPr/>
              <p:nvPr/>
            </p:nvSpPr>
            <p:spPr>
              <a:xfrm>
                <a:off x="-2862650" y="966575"/>
                <a:ext cx="60725" cy="23375"/>
              </a:xfrm>
              <a:custGeom>
                <a:rect b="b" l="l" r="r" t="t"/>
                <a:pathLst>
                  <a:path extrusionOk="0" h="935" w="2429">
                    <a:moveTo>
                      <a:pt x="2428" y="1"/>
                    </a:moveTo>
                    <a:cubicBezTo>
                      <a:pt x="1968" y="1"/>
                      <a:pt x="0" y="1"/>
                      <a:pt x="691" y="775"/>
                    </a:cubicBezTo>
                    <a:cubicBezTo>
                      <a:pt x="786" y="888"/>
                      <a:pt x="925" y="935"/>
                      <a:pt x="1082" y="935"/>
                    </a:cubicBezTo>
                    <a:cubicBezTo>
                      <a:pt x="1481" y="935"/>
                      <a:pt x="1991" y="630"/>
                      <a:pt x="2156" y="315"/>
                    </a:cubicBezTo>
                    <a:lnTo>
                      <a:pt x="2428" y="1"/>
                    </a:ln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3"/>
              <p:cNvSpPr/>
              <p:nvPr/>
            </p:nvSpPr>
            <p:spPr>
              <a:xfrm>
                <a:off x="-2177725" y="805950"/>
                <a:ext cx="53950" cy="30375"/>
              </a:xfrm>
              <a:custGeom>
                <a:rect b="b" l="l" r="r" t="t"/>
                <a:pathLst>
                  <a:path extrusionOk="0" h="1215" w="2158">
                    <a:moveTo>
                      <a:pt x="1324" y="0"/>
                    </a:moveTo>
                    <a:cubicBezTo>
                      <a:pt x="1026" y="0"/>
                      <a:pt x="674" y="75"/>
                      <a:pt x="461" y="210"/>
                    </a:cubicBezTo>
                    <a:cubicBezTo>
                      <a:pt x="42" y="461"/>
                      <a:pt x="0" y="1152"/>
                      <a:pt x="607" y="1214"/>
                    </a:cubicBezTo>
                    <a:lnTo>
                      <a:pt x="1507" y="670"/>
                    </a:lnTo>
                    <a:cubicBezTo>
                      <a:pt x="2157" y="202"/>
                      <a:pt x="1813" y="0"/>
                      <a:pt x="1324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3"/>
              <p:cNvSpPr/>
              <p:nvPr/>
            </p:nvSpPr>
            <p:spPr>
              <a:xfrm>
                <a:off x="-2816075" y="726025"/>
                <a:ext cx="713875" cy="191450"/>
              </a:xfrm>
              <a:custGeom>
                <a:rect b="b" l="l" r="r" t="t"/>
                <a:pathLst>
                  <a:path extrusionOk="0" h="7658" w="28555">
                    <a:moveTo>
                      <a:pt x="27453" y="0"/>
                    </a:moveTo>
                    <a:cubicBezTo>
                      <a:pt x="26810" y="0"/>
                      <a:pt x="26009" y="213"/>
                      <a:pt x="25702" y="351"/>
                    </a:cubicBezTo>
                    <a:cubicBezTo>
                      <a:pt x="24383" y="874"/>
                      <a:pt x="23127" y="749"/>
                      <a:pt x="21809" y="1272"/>
                    </a:cubicBezTo>
                    <a:cubicBezTo>
                      <a:pt x="20553" y="1795"/>
                      <a:pt x="19381" y="1879"/>
                      <a:pt x="18062" y="2172"/>
                    </a:cubicBezTo>
                    <a:cubicBezTo>
                      <a:pt x="16890" y="2444"/>
                      <a:pt x="15634" y="2402"/>
                      <a:pt x="14483" y="2758"/>
                    </a:cubicBezTo>
                    <a:cubicBezTo>
                      <a:pt x="13876" y="2967"/>
                      <a:pt x="13311" y="3281"/>
                      <a:pt x="12704" y="3449"/>
                    </a:cubicBezTo>
                    <a:cubicBezTo>
                      <a:pt x="12056" y="3658"/>
                      <a:pt x="11386" y="3616"/>
                      <a:pt x="10737" y="3763"/>
                    </a:cubicBezTo>
                    <a:cubicBezTo>
                      <a:pt x="9481" y="4014"/>
                      <a:pt x="8330" y="4411"/>
                      <a:pt x="7074" y="4579"/>
                    </a:cubicBezTo>
                    <a:cubicBezTo>
                      <a:pt x="6342" y="4704"/>
                      <a:pt x="5944" y="4704"/>
                      <a:pt x="5421" y="5186"/>
                    </a:cubicBezTo>
                    <a:cubicBezTo>
                      <a:pt x="4969" y="5583"/>
                      <a:pt x="4795" y="5702"/>
                      <a:pt x="4506" y="5702"/>
                    </a:cubicBezTo>
                    <a:cubicBezTo>
                      <a:pt x="4353" y="5702"/>
                      <a:pt x="4168" y="5669"/>
                      <a:pt x="3893" y="5625"/>
                    </a:cubicBezTo>
                    <a:cubicBezTo>
                      <a:pt x="3644" y="5597"/>
                      <a:pt x="3406" y="5578"/>
                      <a:pt x="3176" y="5578"/>
                    </a:cubicBezTo>
                    <a:cubicBezTo>
                      <a:pt x="2730" y="5578"/>
                      <a:pt x="2312" y="5649"/>
                      <a:pt x="1884" y="5856"/>
                    </a:cubicBezTo>
                    <a:lnTo>
                      <a:pt x="1151" y="6274"/>
                    </a:lnTo>
                    <a:cubicBezTo>
                      <a:pt x="1033" y="6201"/>
                      <a:pt x="902" y="6167"/>
                      <a:pt x="774" y="6167"/>
                    </a:cubicBezTo>
                    <a:cubicBezTo>
                      <a:pt x="426" y="6167"/>
                      <a:pt x="94" y="6415"/>
                      <a:pt x="63" y="6797"/>
                    </a:cubicBezTo>
                    <a:cubicBezTo>
                      <a:pt x="0" y="7457"/>
                      <a:pt x="467" y="7574"/>
                      <a:pt x="961" y="7574"/>
                    </a:cubicBezTo>
                    <a:cubicBezTo>
                      <a:pt x="1125" y="7574"/>
                      <a:pt x="1293" y="7561"/>
                      <a:pt x="1444" y="7551"/>
                    </a:cubicBezTo>
                    <a:cubicBezTo>
                      <a:pt x="1980" y="7551"/>
                      <a:pt x="2449" y="7658"/>
                      <a:pt x="2947" y="7658"/>
                    </a:cubicBezTo>
                    <a:cubicBezTo>
                      <a:pt x="3072" y="7658"/>
                      <a:pt x="3198" y="7651"/>
                      <a:pt x="3328" y="7635"/>
                    </a:cubicBezTo>
                    <a:cubicBezTo>
                      <a:pt x="4165" y="7509"/>
                      <a:pt x="4542" y="7237"/>
                      <a:pt x="5253" y="6839"/>
                    </a:cubicBezTo>
                    <a:cubicBezTo>
                      <a:pt x="5944" y="6504"/>
                      <a:pt x="6551" y="6504"/>
                      <a:pt x="7284" y="6421"/>
                    </a:cubicBezTo>
                    <a:cubicBezTo>
                      <a:pt x="8518" y="6274"/>
                      <a:pt x="9858" y="6107"/>
                      <a:pt x="10863" y="5374"/>
                    </a:cubicBezTo>
                    <a:cubicBezTo>
                      <a:pt x="11470" y="4893"/>
                      <a:pt x="11951" y="4453"/>
                      <a:pt x="12788" y="4370"/>
                    </a:cubicBezTo>
                    <a:cubicBezTo>
                      <a:pt x="12895" y="4363"/>
                      <a:pt x="13002" y="4361"/>
                      <a:pt x="13108" y="4361"/>
                    </a:cubicBezTo>
                    <a:cubicBezTo>
                      <a:pt x="13443" y="4361"/>
                      <a:pt x="13773" y="4385"/>
                      <a:pt x="14098" y="4385"/>
                    </a:cubicBezTo>
                    <a:cubicBezTo>
                      <a:pt x="14334" y="4385"/>
                      <a:pt x="14567" y="4372"/>
                      <a:pt x="14797" y="4328"/>
                    </a:cubicBezTo>
                    <a:cubicBezTo>
                      <a:pt x="16053" y="4056"/>
                      <a:pt x="17225" y="3177"/>
                      <a:pt x="18418" y="2800"/>
                    </a:cubicBezTo>
                    <a:cubicBezTo>
                      <a:pt x="19055" y="2564"/>
                      <a:pt x="19621" y="2494"/>
                      <a:pt x="20189" y="2494"/>
                    </a:cubicBezTo>
                    <a:cubicBezTo>
                      <a:pt x="20778" y="2494"/>
                      <a:pt x="21368" y="2569"/>
                      <a:pt x="22039" y="2612"/>
                    </a:cubicBezTo>
                    <a:cubicBezTo>
                      <a:pt x="22092" y="2615"/>
                      <a:pt x="22145" y="2617"/>
                      <a:pt x="22197" y="2617"/>
                    </a:cubicBezTo>
                    <a:cubicBezTo>
                      <a:pt x="23332" y="2617"/>
                      <a:pt x="24047" y="1794"/>
                      <a:pt x="25182" y="1794"/>
                    </a:cubicBezTo>
                    <a:cubicBezTo>
                      <a:pt x="25209" y="1794"/>
                      <a:pt x="25235" y="1794"/>
                      <a:pt x="25262" y="1795"/>
                    </a:cubicBezTo>
                    <a:cubicBezTo>
                      <a:pt x="25589" y="1795"/>
                      <a:pt x="25967" y="1826"/>
                      <a:pt x="26347" y="1826"/>
                    </a:cubicBezTo>
                    <a:cubicBezTo>
                      <a:pt x="27132" y="1826"/>
                      <a:pt x="27923" y="1693"/>
                      <a:pt x="28276" y="874"/>
                    </a:cubicBezTo>
                    <a:cubicBezTo>
                      <a:pt x="28555" y="203"/>
                      <a:pt x="28079" y="0"/>
                      <a:pt x="27453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3"/>
              <p:cNvSpPr/>
              <p:nvPr/>
            </p:nvSpPr>
            <p:spPr>
              <a:xfrm>
                <a:off x="-2848525" y="913725"/>
                <a:ext cx="48175" cy="27300"/>
              </a:xfrm>
              <a:custGeom>
                <a:rect b="b" l="l" r="r" t="t"/>
                <a:pathLst>
                  <a:path extrusionOk="0" h="1092" w="1927">
                    <a:moveTo>
                      <a:pt x="524" y="1"/>
                    </a:moveTo>
                    <a:cubicBezTo>
                      <a:pt x="231" y="273"/>
                      <a:pt x="42" y="671"/>
                      <a:pt x="1" y="1089"/>
                    </a:cubicBezTo>
                    <a:cubicBezTo>
                      <a:pt x="22" y="1091"/>
                      <a:pt x="44" y="1091"/>
                      <a:pt x="67" y="1091"/>
                    </a:cubicBezTo>
                    <a:cubicBezTo>
                      <a:pt x="700" y="1091"/>
                      <a:pt x="1927" y="551"/>
                      <a:pt x="796" y="127"/>
                    </a:cubicBezTo>
                    <a:lnTo>
                      <a:pt x="524" y="1"/>
                    </a:ln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3"/>
              <p:cNvSpPr/>
              <p:nvPr/>
            </p:nvSpPr>
            <p:spPr>
              <a:xfrm>
                <a:off x="-2514700" y="843800"/>
                <a:ext cx="40325" cy="16600"/>
              </a:xfrm>
              <a:custGeom>
                <a:rect b="b" l="l" r="r" t="t"/>
                <a:pathLst>
                  <a:path extrusionOk="0" h="664" w="1613">
                    <a:moveTo>
                      <a:pt x="1058" y="0"/>
                    </a:moveTo>
                    <a:cubicBezTo>
                      <a:pt x="644" y="0"/>
                      <a:pt x="164" y="459"/>
                      <a:pt x="1" y="663"/>
                    </a:cubicBezTo>
                    <a:lnTo>
                      <a:pt x="1173" y="579"/>
                    </a:lnTo>
                    <a:cubicBezTo>
                      <a:pt x="1319" y="579"/>
                      <a:pt x="1466" y="559"/>
                      <a:pt x="1612" y="517"/>
                    </a:cubicBezTo>
                    <a:cubicBezTo>
                      <a:pt x="1487" y="135"/>
                      <a:pt x="1282" y="0"/>
                      <a:pt x="1058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3"/>
              <p:cNvSpPr/>
              <p:nvPr/>
            </p:nvSpPr>
            <p:spPr>
              <a:xfrm>
                <a:off x="-2366625" y="796825"/>
                <a:ext cx="70675" cy="25375"/>
              </a:xfrm>
              <a:custGeom>
                <a:rect b="b" l="l" r="r" t="t"/>
                <a:pathLst>
                  <a:path extrusionOk="0" h="1015" w="2827">
                    <a:moveTo>
                      <a:pt x="2180" y="0"/>
                    </a:moveTo>
                    <a:cubicBezTo>
                      <a:pt x="1446" y="0"/>
                      <a:pt x="338" y="677"/>
                      <a:pt x="1" y="1014"/>
                    </a:cubicBezTo>
                    <a:lnTo>
                      <a:pt x="2826" y="449"/>
                    </a:lnTo>
                    <a:cubicBezTo>
                      <a:pt x="2738" y="124"/>
                      <a:pt x="2493" y="0"/>
                      <a:pt x="2180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3"/>
              <p:cNvSpPr/>
              <p:nvPr/>
            </p:nvSpPr>
            <p:spPr>
              <a:xfrm>
                <a:off x="-2209650" y="780975"/>
                <a:ext cx="34025" cy="10350"/>
              </a:xfrm>
              <a:custGeom>
                <a:rect b="b" l="l" r="r" t="t"/>
                <a:pathLst>
                  <a:path extrusionOk="0" h="414" w="1361">
                    <a:moveTo>
                      <a:pt x="891" y="0"/>
                    </a:moveTo>
                    <a:cubicBezTo>
                      <a:pt x="512" y="0"/>
                      <a:pt x="116" y="182"/>
                      <a:pt x="0" y="414"/>
                    </a:cubicBezTo>
                    <a:lnTo>
                      <a:pt x="1361" y="121"/>
                    </a:lnTo>
                    <a:cubicBezTo>
                      <a:pt x="1225" y="37"/>
                      <a:pt x="1060" y="0"/>
                      <a:pt x="891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3"/>
              <p:cNvSpPr/>
              <p:nvPr/>
            </p:nvSpPr>
            <p:spPr>
              <a:xfrm>
                <a:off x="-2100825" y="701575"/>
                <a:ext cx="47125" cy="41100"/>
              </a:xfrm>
              <a:custGeom>
                <a:rect b="b" l="l" r="r" t="t"/>
                <a:pathLst>
                  <a:path extrusionOk="0" h="1644" w="1885">
                    <a:moveTo>
                      <a:pt x="1152" y="0"/>
                    </a:moveTo>
                    <a:cubicBezTo>
                      <a:pt x="809" y="0"/>
                      <a:pt x="382" y="119"/>
                      <a:pt x="273" y="283"/>
                    </a:cubicBezTo>
                    <a:cubicBezTo>
                      <a:pt x="1" y="638"/>
                      <a:pt x="629" y="1120"/>
                      <a:pt x="629" y="1643"/>
                    </a:cubicBezTo>
                    <a:lnTo>
                      <a:pt x="1152" y="1120"/>
                    </a:lnTo>
                    <a:cubicBezTo>
                      <a:pt x="1361" y="806"/>
                      <a:pt x="1884" y="450"/>
                      <a:pt x="1570" y="115"/>
                    </a:cubicBezTo>
                    <a:cubicBezTo>
                      <a:pt x="1497" y="35"/>
                      <a:pt x="1337" y="0"/>
                      <a:pt x="1152" y="0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3"/>
              <p:cNvSpPr/>
              <p:nvPr/>
            </p:nvSpPr>
            <p:spPr>
              <a:xfrm>
                <a:off x="-3487925" y="352825"/>
                <a:ext cx="303500" cy="71800"/>
              </a:xfrm>
              <a:custGeom>
                <a:rect b="b" l="l" r="r" t="t"/>
                <a:pathLst>
                  <a:path extrusionOk="0" h="2872" w="12140">
                    <a:moveTo>
                      <a:pt x="461" y="440"/>
                    </a:moveTo>
                    <a:lnTo>
                      <a:pt x="461" y="440"/>
                    </a:lnTo>
                    <a:cubicBezTo>
                      <a:pt x="775" y="1152"/>
                      <a:pt x="859" y="1822"/>
                      <a:pt x="566" y="2470"/>
                    </a:cubicBezTo>
                    <a:cubicBezTo>
                      <a:pt x="440" y="2659"/>
                      <a:pt x="231" y="2763"/>
                      <a:pt x="1" y="2763"/>
                    </a:cubicBezTo>
                    <a:lnTo>
                      <a:pt x="3702" y="2795"/>
                    </a:lnTo>
                    <a:lnTo>
                      <a:pt x="3702" y="2795"/>
                    </a:lnTo>
                    <a:cubicBezTo>
                      <a:pt x="3495" y="2066"/>
                      <a:pt x="3370" y="1295"/>
                      <a:pt x="3308" y="545"/>
                    </a:cubicBezTo>
                    <a:cubicBezTo>
                      <a:pt x="2742" y="817"/>
                      <a:pt x="1989" y="1884"/>
                      <a:pt x="1989" y="2470"/>
                    </a:cubicBezTo>
                    <a:cubicBezTo>
                      <a:pt x="1717" y="1570"/>
                      <a:pt x="1236" y="775"/>
                      <a:pt x="461" y="440"/>
                    </a:cubicBezTo>
                    <a:close/>
                    <a:moveTo>
                      <a:pt x="9021" y="1"/>
                    </a:moveTo>
                    <a:lnTo>
                      <a:pt x="9021" y="1"/>
                    </a:lnTo>
                    <a:cubicBezTo>
                      <a:pt x="8100" y="503"/>
                      <a:pt x="7075" y="1152"/>
                      <a:pt x="6928" y="2261"/>
                    </a:cubicBezTo>
                    <a:cubicBezTo>
                      <a:pt x="6594" y="1633"/>
                      <a:pt x="6635" y="796"/>
                      <a:pt x="6468" y="126"/>
                    </a:cubicBezTo>
                    <a:cubicBezTo>
                      <a:pt x="6217" y="524"/>
                      <a:pt x="5861" y="880"/>
                      <a:pt x="5631" y="1340"/>
                    </a:cubicBezTo>
                    <a:cubicBezTo>
                      <a:pt x="5401" y="1759"/>
                      <a:pt x="5212" y="2219"/>
                      <a:pt x="5087" y="2680"/>
                    </a:cubicBezTo>
                    <a:cubicBezTo>
                      <a:pt x="4940" y="1947"/>
                      <a:pt x="4877" y="1152"/>
                      <a:pt x="4563" y="482"/>
                    </a:cubicBezTo>
                    <a:cubicBezTo>
                      <a:pt x="4167" y="1212"/>
                      <a:pt x="3875" y="1983"/>
                      <a:pt x="3707" y="2795"/>
                    </a:cubicBezTo>
                    <a:lnTo>
                      <a:pt x="3707" y="2795"/>
                    </a:lnTo>
                    <a:lnTo>
                      <a:pt x="3702" y="2795"/>
                    </a:lnTo>
                    <a:lnTo>
                      <a:pt x="3702" y="2795"/>
                    </a:lnTo>
                    <a:cubicBezTo>
                      <a:pt x="3703" y="2799"/>
                      <a:pt x="3704" y="2802"/>
                      <a:pt x="3705" y="2805"/>
                    </a:cubicBezTo>
                    <a:cubicBezTo>
                      <a:pt x="3706" y="2802"/>
                      <a:pt x="3707" y="2799"/>
                      <a:pt x="3707" y="2795"/>
                    </a:cubicBezTo>
                    <a:lnTo>
                      <a:pt x="3707" y="2795"/>
                    </a:lnTo>
                    <a:lnTo>
                      <a:pt x="11990" y="2867"/>
                    </a:lnTo>
                    <a:lnTo>
                      <a:pt x="11990" y="2867"/>
                    </a:lnTo>
                    <a:cubicBezTo>
                      <a:pt x="11814" y="2847"/>
                      <a:pt x="11652" y="2764"/>
                      <a:pt x="11554" y="2617"/>
                    </a:cubicBezTo>
                    <a:cubicBezTo>
                      <a:pt x="11303" y="2177"/>
                      <a:pt x="11010" y="1570"/>
                      <a:pt x="10591" y="1256"/>
                    </a:cubicBezTo>
                    <a:cubicBezTo>
                      <a:pt x="10445" y="1738"/>
                      <a:pt x="10445" y="2449"/>
                      <a:pt x="10047" y="2763"/>
                    </a:cubicBezTo>
                    <a:cubicBezTo>
                      <a:pt x="9712" y="1926"/>
                      <a:pt x="9942" y="1319"/>
                      <a:pt x="10047" y="482"/>
                    </a:cubicBezTo>
                    <a:lnTo>
                      <a:pt x="10047" y="482"/>
                    </a:lnTo>
                    <a:cubicBezTo>
                      <a:pt x="9293" y="963"/>
                      <a:pt x="8749" y="1696"/>
                      <a:pt x="8498" y="2554"/>
                    </a:cubicBezTo>
                    <a:cubicBezTo>
                      <a:pt x="8498" y="1717"/>
                      <a:pt x="8373" y="1089"/>
                      <a:pt x="9021" y="1"/>
                    </a:cubicBezTo>
                    <a:close/>
                    <a:moveTo>
                      <a:pt x="11990" y="2867"/>
                    </a:moveTo>
                    <a:cubicBezTo>
                      <a:pt x="12017" y="2870"/>
                      <a:pt x="12044" y="2871"/>
                      <a:pt x="12071" y="2871"/>
                    </a:cubicBezTo>
                    <a:cubicBezTo>
                      <a:pt x="12094" y="2871"/>
                      <a:pt x="12117" y="2870"/>
                      <a:pt x="12140" y="2868"/>
                    </a:cubicBezTo>
                    <a:lnTo>
                      <a:pt x="11990" y="286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3"/>
              <p:cNvSpPr/>
              <p:nvPr/>
            </p:nvSpPr>
            <p:spPr>
              <a:xfrm>
                <a:off x="-3488450" y="349800"/>
                <a:ext cx="302975" cy="76850"/>
              </a:xfrm>
              <a:custGeom>
                <a:rect b="b" l="l" r="r" t="t"/>
                <a:pathLst>
                  <a:path extrusionOk="0" h="3074" w="12119">
                    <a:moveTo>
                      <a:pt x="9058" y="0"/>
                    </a:moveTo>
                    <a:cubicBezTo>
                      <a:pt x="9039" y="0"/>
                      <a:pt x="9020" y="5"/>
                      <a:pt x="9000" y="17"/>
                    </a:cubicBezTo>
                    <a:cubicBezTo>
                      <a:pt x="8172" y="459"/>
                      <a:pt x="7246" y="1063"/>
                      <a:pt x="6922" y="1985"/>
                    </a:cubicBezTo>
                    <a:lnTo>
                      <a:pt x="6922" y="1985"/>
                    </a:lnTo>
                    <a:cubicBezTo>
                      <a:pt x="6854" y="1767"/>
                      <a:pt x="6809" y="1545"/>
                      <a:pt x="6782" y="1315"/>
                    </a:cubicBezTo>
                    <a:cubicBezTo>
                      <a:pt x="6740" y="959"/>
                      <a:pt x="6719" y="582"/>
                      <a:pt x="6635" y="226"/>
                    </a:cubicBezTo>
                    <a:cubicBezTo>
                      <a:pt x="6612" y="155"/>
                      <a:pt x="6554" y="118"/>
                      <a:pt x="6497" y="118"/>
                    </a:cubicBezTo>
                    <a:cubicBezTo>
                      <a:pt x="6454" y="118"/>
                      <a:pt x="6411" y="139"/>
                      <a:pt x="6384" y="185"/>
                    </a:cubicBezTo>
                    <a:cubicBezTo>
                      <a:pt x="6133" y="582"/>
                      <a:pt x="5777" y="917"/>
                      <a:pt x="5547" y="1398"/>
                    </a:cubicBezTo>
                    <a:cubicBezTo>
                      <a:pt x="5394" y="1690"/>
                      <a:pt x="5260" y="1991"/>
                      <a:pt x="5144" y="2301"/>
                    </a:cubicBezTo>
                    <a:lnTo>
                      <a:pt x="5144" y="2301"/>
                    </a:lnTo>
                    <a:cubicBezTo>
                      <a:pt x="5047" y="1692"/>
                      <a:pt x="4977" y="1043"/>
                      <a:pt x="4647" y="498"/>
                    </a:cubicBezTo>
                    <a:cubicBezTo>
                      <a:pt x="4631" y="493"/>
                      <a:pt x="4616" y="491"/>
                      <a:pt x="4600" y="491"/>
                    </a:cubicBezTo>
                    <a:cubicBezTo>
                      <a:pt x="4554" y="491"/>
                      <a:pt x="4511" y="514"/>
                      <a:pt x="4480" y="561"/>
                    </a:cubicBezTo>
                    <a:cubicBezTo>
                      <a:pt x="4291" y="917"/>
                      <a:pt x="4103" y="1315"/>
                      <a:pt x="3956" y="1691"/>
                    </a:cubicBezTo>
                    <a:cubicBezTo>
                      <a:pt x="3865" y="1940"/>
                      <a:pt x="3781" y="2198"/>
                      <a:pt x="3716" y="2458"/>
                    </a:cubicBezTo>
                    <a:lnTo>
                      <a:pt x="3716" y="2458"/>
                    </a:lnTo>
                    <a:cubicBezTo>
                      <a:pt x="3574" y="1854"/>
                      <a:pt x="3479" y="1249"/>
                      <a:pt x="3412" y="645"/>
                    </a:cubicBezTo>
                    <a:cubicBezTo>
                      <a:pt x="3412" y="600"/>
                      <a:pt x="3380" y="565"/>
                      <a:pt x="3338" y="565"/>
                    </a:cubicBezTo>
                    <a:cubicBezTo>
                      <a:pt x="3322" y="565"/>
                      <a:pt x="3304" y="570"/>
                      <a:pt x="3287" y="582"/>
                    </a:cubicBezTo>
                    <a:cubicBezTo>
                      <a:pt x="2763" y="917"/>
                      <a:pt x="2345" y="1398"/>
                      <a:pt x="2115" y="1984"/>
                    </a:cubicBezTo>
                    <a:cubicBezTo>
                      <a:pt x="2059" y="2086"/>
                      <a:pt x="2020" y="2193"/>
                      <a:pt x="1994" y="2302"/>
                    </a:cubicBezTo>
                    <a:lnTo>
                      <a:pt x="1994" y="2302"/>
                    </a:lnTo>
                    <a:cubicBezTo>
                      <a:pt x="1698" y="1556"/>
                      <a:pt x="1251" y="837"/>
                      <a:pt x="503" y="519"/>
                    </a:cubicBezTo>
                    <a:cubicBezTo>
                      <a:pt x="495" y="516"/>
                      <a:pt x="488" y="514"/>
                      <a:pt x="480" y="514"/>
                    </a:cubicBezTo>
                    <a:cubicBezTo>
                      <a:pt x="448" y="514"/>
                      <a:pt x="423" y="548"/>
                      <a:pt x="440" y="582"/>
                    </a:cubicBezTo>
                    <a:cubicBezTo>
                      <a:pt x="445" y="591"/>
                      <a:pt x="449" y="601"/>
                      <a:pt x="454" y="610"/>
                    </a:cubicBezTo>
                    <a:lnTo>
                      <a:pt x="454" y="610"/>
                    </a:lnTo>
                    <a:lnTo>
                      <a:pt x="440" y="624"/>
                    </a:lnTo>
                    <a:cubicBezTo>
                      <a:pt x="449" y="628"/>
                      <a:pt x="457" y="632"/>
                      <a:pt x="466" y="635"/>
                    </a:cubicBezTo>
                    <a:lnTo>
                      <a:pt x="466" y="635"/>
                    </a:lnTo>
                    <a:cubicBezTo>
                      <a:pt x="769" y="1296"/>
                      <a:pt x="1019" y="2823"/>
                      <a:pt x="22" y="2884"/>
                    </a:cubicBezTo>
                    <a:lnTo>
                      <a:pt x="1" y="2926"/>
                    </a:lnTo>
                    <a:cubicBezTo>
                      <a:pt x="989" y="2867"/>
                      <a:pt x="839" y="1389"/>
                      <a:pt x="554" y="678"/>
                    </a:cubicBezTo>
                    <a:lnTo>
                      <a:pt x="554" y="678"/>
                    </a:lnTo>
                    <a:cubicBezTo>
                      <a:pt x="1296" y="1062"/>
                      <a:pt x="1687" y="1876"/>
                      <a:pt x="1926" y="2633"/>
                    </a:cubicBezTo>
                    <a:cubicBezTo>
                      <a:pt x="1947" y="2654"/>
                      <a:pt x="1968" y="2675"/>
                      <a:pt x="1989" y="2675"/>
                    </a:cubicBezTo>
                    <a:cubicBezTo>
                      <a:pt x="1997" y="2679"/>
                      <a:pt x="2004" y="2681"/>
                      <a:pt x="2012" y="2681"/>
                    </a:cubicBezTo>
                    <a:cubicBezTo>
                      <a:pt x="2045" y="2681"/>
                      <a:pt x="2073" y="2647"/>
                      <a:pt x="2073" y="2612"/>
                    </a:cubicBezTo>
                    <a:cubicBezTo>
                      <a:pt x="2075" y="2599"/>
                      <a:pt x="2078" y="2586"/>
                      <a:pt x="2081" y="2572"/>
                    </a:cubicBezTo>
                    <a:lnTo>
                      <a:pt x="2081" y="2572"/>
                    </a:lnTo>
                    <a:lnTo>
                      <a:pt x="2094" y="2570"/>
                    </a:lnTo>
                    <a:cubicBezTo>
                      <a:pt x="2091" y="2563"/>
                      <a:pt x="2088" y="2555"/>
                      <a:pt x="2086" y="2548"/>
                    </a:cubicBezTo>
                    <a:lnTo>
                      <a:pt x="2086" y="2548"/>
                    </a:lnTo>
                    <a:cubicBezTo>
                      <a:pt x="2236" y="1846"/>
                      <a:pt x="2645" y="1235"/>
                      <a:pt x="3234" y="843"/>
                    </a:cubicBezTo>
                    <a:lnTo>
                      <a:pt x="3234" y="843"/>
                    </a:lnTo>
                    <a:cubicBezTo>
                      <a:pt x="3286" y="1565"/>
                      <a:pt x="3425" y="2286"/>
                      <a:pt x="3601" y="2989"/>
                    </a:cubicBezTo>
                    <a:cubicBezTo>
                      <a:pt x="3620" y="3047"/>
                      <a:pt x="3665" y="3073"/>
                      <a:pt x="3711" y="3073"/>
                    </a:cubicBezTo>
                    <a:cubicBezTo>
                      <a:pt x="3765" y="3073"/>
                      <a:pt x="3820" y="3036"/>
                      <a:pt x="3831" y="2968"/>
                    </a:cubicBezTo>
                    <a:cubicBezTo>
                      <a:pt x="3894" y="2570"/>
                      <a:pt x="3998" y="2173"/>
                      <a:pt x="4166" y="1796"/>
                    </a:cubicBezTo>
                    <a:cubicBezTo>
                      <a:pt x="4282" y="1498"/>
                      <a:pt x="4411" y="1199"/>
                      <a:pt x="4553" y="911"/>
                    </a:cubicBezTo>
                    <a:lnTo>
                      <a:pt x="4553" y="911"/>
                    </a:lnTo>
                    <a:cubicBezTo>
                      <a:pt x="4783" y="1523"/>
                      <a:pt x="4831" y="2193"/>
                      <a:pt x="4961" y="2863"/>
                    </a:cubicBezTo>
                    <a:cubicBezTo>
                      <a:pt x="4972" y="2916"/>
                      <a:pt x="5024" y="2942"/>
                      <a:pt x="5076" y="2942"/>
                    </a:cubicBezTo>
                    <a:cubicBezTo>
                      <a:pt x="5129" y="2942"/>
                      <a:pt x="5181" y="2916"/>
                      <a:pt x="5191" y="2863"/>
                    </a:cubicBezTo>
                    <a:cubicBezTo>
                      <a:pt x="5200" y="2835"/>
                      <a:pt x="5208" y="2808"/>
                      <a:pt x="5217" y="2780"/>
                    </a:cubicBezTo>
                    <a:lnTo>
                      <a:pt x="5233" y="2780"/>
                    </a:lnTo>
                    <a:cubicBezTo>
                      <a:pt x="5231" y="2770"/>
                      <a:pt x="5229" y="2760"/>
                      <a:pt x="5226" y="2750"/>
                    </a:cubicBezTo>
                    <a:lnTo>
                      <a:pt x="5226" y="2750"/>
                    </a:lnTo>
                    <a:cubicBezTo>
                      <a:pt x="5365" y="2313"/>
                      <a:pt x="5523" y="1909"/>
                      <a:pt x="5735" y="1524"/>
                    </a:cubicBezTo>
                    <a:cubicBezTo>
                      <a:pt x="5901" y="1194"/>
                      <a:pt x="6157" y="915"/>
                      <a:pt x="6402" y="597"/>
                    </a:cubicBezTo>
                    <a:lnTo>
                      <a:pt x="6402" y="597"/>
                    </a:lnTo>
                    <a:cubicBezTo>
                      <a:pt x="6501" y="1220"/>
                      <a:pt x="6501" y="1874"/>
                      <a:pt x="6824" y="2466"/>
                    </a:cubicBezTo>
                    <a:cubicBezTo>
                      <a:pt x="6841" y="2508"/>
                      <a:pt x="6878" y="2526"/>
                      <a:pt x="6918" y="2526"/>
                    </a:cubicBezTo>
                    <a:cubicBezTo>
                      <a:pt x="6977" y="2526"/>
                      <a:pt x="7042" y="2486"/>
                      <a:pt x="7054" y="2424"/>
                    </a:cubicBezTo>
                    <a:cubicBezTo>
                      <a:pt x="7163" y="1495"/>
                      <a:pt x="7955" y="882"/>
                      <a:pt x="8738" y="436"/>
                    </a:cubicBezTo>
                    <a:lnTo>
                      <a:pt x="8738" y="436"/>
                    </a:lnTo>
                    <a:cubicBezTo>
                      <a:pt x="8595" y="727"/>
                      <a:pt x="8495" y="1031"/>
                      <a:pt x="8435" y="1357"/>
                    </a:cubicBezTo>
                    <a:cubicBezTo>
                      <a:pt x="8373" y="1796"/>
                      <a:pt x="8352" y="2236"/>
                      <a:pt x="8394" y="2696"/>
                    </a:cubicBezTo>
                    <a:cubicBezTo>
                      <a:pt x="8394" y="2754"/>
                      <a:pt x="8444" y="2786"/>
                      <a:pt x="8497" y="2786"/>
                    </a:cubicBezTo>
                    <a:cubicBezTo>
                      <a:pt x="8540" y="2786"/>
                      <a:pt x="8584" y="2764"/>
                      <a:pt x="8603" y="2717"/>
                    </a:cubicBezTo>
                    <a:cubicBezTo>
                      <a:pt x="8607" y="2703"/>
                      <a:pt x="8611" y="2688"/>
                      <a:pt x="8615" y="2674"/>
                    </a:cubicBezTo>
                    <a:lnTo>
                      <a:pt x="8615" y="2674"/>
                    </a:lnTo>
                    <a:lnTo>
                      <a:pt x="8624" y="2675"/>
                    </a:lnTo>
                    <a:cubicBezTo>
                      <a:pt x="8623" y="2666"/>
                      <a:pt x="8623" y="2657"/>
                      <a:pt x="8623" y="2648"/>
                    </a:cubicBezTo>
                    <a:lnTo>
                      <a:pt x="8623" y="2648"/>
                    </a:lnTo>
                    <a:cubicBezTo>
                      <a:pt x="8845" y="1899"/>
                      <a:pt x="9303" y="1255"/>
                      <a:pt x="9920" y="792"/>
                    </a:cubicBezTo>
                    <a:lnTo>
                      <a:pt x="9920" y="792"/>
                    </a:lnTo>
                    <a:cubicBezTo>
                      <a:pt x="9828" y="1512"/>
                      <a:pt x="9676" y="2274"/>
                      <a:pt x="9984" y="2947"/>
                    </a:cubicBezTo>
                    <a:cubicBezTo>
                      <a:pt x="9995" y="2958"/>
                      <a:pt x="10005" y="2963"/>
                      <a:pt x="10018" y="2963"/>
                    </a:cubicBezTo>
                    <a:cubicBezTo>
                      <a:pt x="10031" y="2963"/>
                      <a:pt x="10047" y="2958"/>
                      <a:pt x="10068" y="2947"/>
                    </a:cubicBezTo>
                    <a:cubicBezTo>
                      <a:pt x="10491" y="2565"/>
                      <a:pt x="10449" y="1969"/>
                      <a:pt x="10594" y="1458"/>
                    </a:cubicBezTo>
                    <a:lnTo>
                      <a:pt x="10594" y="1458"/>
                    </a:lnTo>
                    <a:cubicBezTo>
                      <a:pt x="10868" y="1701"/>
                      <a:pt x="11102" y="1982"/>
                      <a:pt x="11261" y="2319"/>
                    </a:cubicBezTo>
                    <a:cubicBezTo>
                      <a:pt x="11366" y="2487"/>
                      <a:pt x="11449" y="2654"/>
                      <a:pt x="11575" y="2822"/>
                    </a:cubicBezTo>
                    <a:cubicBezTo>
                      <a:pt x="11703" y="2950"/>
                      <a:pt x="11863" y="3014"/>
                      <a:pt x="12042" y="3014"/>
                    </a:cubicBezTo>
                    <a:cubicBezTo>
                      <a:pt x="12067" y="3014"/>
                      <a:pt x="12093" y="3013"/>
                      <a:pt x="12119" y="3010"/>
                    </a:cubicBezTo>
                    <a:cubicBezTo>
                      <a:pt x="11931" y="3010"/>
                      <a:pt x="11742" y="2947"/>
                      <a:pt x="11596" y="2822"/>
                    </a:cubicBezTo>
                    <a:cubicBezTo>
                      <a:pt x="11491" y="2654"/>
                      <a:pt x="11407" y="2466"/>
                      <a:pt x="11324" y="2298"/>
                    </a:cubicBezTo>
                    <a:cubicBezTo>
                      <a:pt x="11135" y="1922"/>
                      <a:pt x="10905" y="1608"/>
                      <a:pt x="10612" y="1336"/>
                    </a:cubicBezTo>
                    <a:cubicBezTo>
                      <a:pt x="10591" y="1336"/>
                      <a:pt x="10570" y="1357"/>
                      <a:pt x="10549" y="1377"/>
                    </a:cubicBezTo>
                    <a:cubicBezTo>
                      <a:pt x="10411" y="1832"/>
                      <a:pt x="10422" y="2416"/>
                      <a:pt x="10072" y="2780"/>
                    </a:cubicBezTo>
                    <a:lnTo>
                      <a:pt x="10072" y="2780"/>
                    </a:lnTo>
                    <a:cubicBezTo>
                      <a:pt x="9836" y="2061"/>
                      <a:pt x="10031" y="1343"/>
                      <a:pt x="10131" y="624"/>
                    </a:cubicBezTo>
                    <a:cubicBezTo>
                      <a:pt x="10128" y="568"/>
                      <a:pt x="10103" y="544"/>
                      <a:pt x="10064" y="544"/>
                    </a:cubicBezTo>
                    <a:cubicBezTo>
                      <a:pt x="9837" y="544"/>
                      <a:pt x="9114" y="1336"/>
                      <a:pt x="9042" y="1461"/>
                    </a:cubicBezTo>
                    <a:cubicBezTo>
                      <a:pt x="8874" y="1666"/>
                      <a:pt x="8733" y="1884"/>
                      <a:pt x="8620" y="2117"/>
                    </a:cubicBezTo>
                    <a:lnTo>
                      <a:pt x="8620" y="2117"/>
                    </a:lnTo>
                    <a:cubicBezTo>
                      <a:pt x="8628" y="1866"/>
                      <a:pt x="8650" y="1618"/>
                      <a:pt x="8687" y="1377"/>
                    </a:cubicBezTo>
                    <a:cubicBezTo>
                      <a:pt x="8770" y="938"/>
                      <a:pt x="8938" y="540"/>
                      <a:pt x="9147" y="185"/>
                    </a:cubicBezTo>
                    <a:cubicBezTo>
                      <a:pt x="9198" y="99"/>
                      <a:pt x="9138" y="0"/>
                      <a:pt x="90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4" name="Google Shape;614;p33"/>
            <p:cNvSpPr/>
            <p:nvPr/>
          </p:nvSpPr>
          <p:spPr>
            <a:xfrm>
              <a:off x="1160356" y="3498670"/>
              <a:ext cx="253037" cy="382668"/>
            </a:xfrm>
            <a:custGeom>
              <a:rect b="b" l="l" r="r" t="t"/>
              <a:pathLst>
                <a:path extrusionOk="0" h="11554" w="7640">
                  <a:moveTo>
                    <a:pt x="0" y="0"/>
                  </a:moveTo>
                  <a:lnTo>
                    <a:pt x="4730" y="11553"/>
                  </a:lnTo>
                  <a:lnTo>
                    <a:pt x="7640" y="4291"/>
                  </a:lnTo>
                  <a:lnTo>
                    <a:pt x="7535" y="4228"/>
                  </a:lnTo>
                  <a:cubicBezTo>
                    <a:pt x="5002" y="2658"/>
                    <a:pt x="2491" y="1256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8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957231" y="3002334"/>
              <a:ext cx="594107" cy="638454"/>
            </a:xfrm>
            <a:custGeom>
              <a:rect b="b" l="l" r="r" t="t"/>
              <a:pathLst>
                <a:path extrusionOk="0" h="19277" w="17938">
                  <a:moveTo>
                    <a:pt x="1" y="1"/>
                  </a:moveTo>
                  <a:lnTo>
                    <a:pt x="1466" y="3580"/>
                  </a:lnTo>
                  <a:lnTo>
                    <a:pt x="6133" y="14986"/>
                  </a:lnTo>
                  <a:cubicBezTo>
                    <a:pt x="8624" y="16242"/>
                    <a:pt x="11135" y="17644"/>
                    <a:pt x="13668" y="19214"/>
                  </a:cubicBezTo>
                  <a:lnTo>
                    <a:pt x="13773" y="19277"/>
                  </a:lnTo>
                  <a:lnTo>
                    <a:pt x="16912" y="11365"/>
                  </a:lnTo>
                  <a:lnTo>
                    <a:pt x="17938" y="8749"/>
                  </a:lnTo>
                  <a:cubicBezTo>
                    <a:pt x="12287" y="5212"/>
                    <a:pt x="6259" y="228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22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03708" y="2139326"/>
              <a:ext cx="1226997" cy="1152808"/>
            </a:xfrm>
            <a:custGeom>
              <a:rect b="b" l="l" r="r" t="t"/>
              <a:pathLst>
                <a:path extrusionOk="0" h="34807" w="37047">
                  <a:moveTo>
                    <a:pt x="1" y="1"/>
                  </a:moveTo>
                  <a:lnTo>
                    <a:pt x="5568" y="13584"/>
                  </a:lnTo>
                  <a:lnTo>
                    <a:pt x="10675" y="26058"/>
                  </a:lnTo>
                  <a:cubicBezTo>
                    <a:pt x="16933" y="28339"/>
                    <a:pt x="22961" y="31269"/>
                    <a:pt x="28612" y="34806"/>
                  </a:cubicBezTo>
                  <a:lnTo>
                    <a:pt x="32463" y="25137"/>
                  </a:lnTo>
                  <a:lnTo>
                    <a:pt x="37046" y="13626"/>
                  </a:lnTo>
                  <a:cubicBezTo>
                    <a:pt x="25744" y="6594"/>
                    <a:pt x="13145" y="1968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83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508058" y="1905731"/>
              <a:ext cx="1407203" cy="684888"/>
            </a:xfrm>
            <a:custGeom>
              <a:rect b="b" l="l" r="r" t="t"/>
              <a:pathLst>
                <a:path extrusionOk="0" h="20679" w="42488">
                  <a:moveTo>
                    <a:pt x="1" y="1"/>
                  </a:moveTo>
                  <a:lnTo>
                    <a:pt x="2868" y="7054"/>
                  </a:lnTo>
                  <a:cubicBezTo>
                    <a:pt x="16033" y="9021"/>
                    <a:pt x="28632" y="13668"/>
                    <a:pt x="39934" y="20679"/>
                  </a:cubicBezTo>
                  <a:lnTo>
                    <a:pt x="42487" y="14295"/>
                  </a:lnTo>
                  <a:lnTo>
                    <a:pt x="42467" y="14295"/>
                  </a:lnTo>
                  <a:cubicBezTo>
                    <a:pt x="29616" y="6279"/>
                    <a:pt x="15070" y="138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5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456755" y="1780272"/>
              <a:ext cx="1505635" cy="598942"/>
            </a:xfrm>
            <a:custGeom>
              <a:rect b="b" l="l" r="r" t="t"/>
              <a:pathLst>
                <a:path extrusionOk="0" h="18084" w="45460">
                  <a:moveTo>
                    <a:pt x="1" y="0"/>
                  </a:moveTo>
                  <a:lnTo>
                    <a:pt x="1550" y="3768"/>
                  </a:lnTo>
                  <a:cubicBezTo>
                    <a:pt x="16619" y="5170"/>
                    <a:pt x="31165" y="10067"/>
                    <a:pt x="44016" y="18083"/>
                  </a:cubicBezTo>
                  <a:lnTo>
                    <a:pt x="44036" y="18083"/>
                  </a:lnTo>
                  <a:lnTo>
                    <a:pt x="45460" y="14504"/>
                  </a:lnTo>
                  <a:lnTo>
                    <a:pt x="45418" y="14504"/>
                  </a:lnTo>
                  <a:cubicBezTo>
                    <a:pt x="26581" y="2700"/>
                    <a:pt x="8059" y="37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5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9" name="Google Shape;619;p33"/>
            <p:cNvGrpSpPr/>
            <p:nvPr/>
          </p:nvGrpSpPr>
          <p:grpSpPr>
            <a:xfrm>
              <a:off x="431120" y="1717178"/>
              <a:ext cx="2662550" cy="543499"/>
              <a:chOff x="-3998075" y="462700"/>
              <a:chExt cx="2009775" cy="410250"/>
            </a:xfrm>
          </p:grpSpPr>
          <p:sp>
            <p:nvSpPr>
              <p:cNvPr id="620" name="Google Shape;620;p33"/>
              <p:cNvSpPr/>
              <p:nvPr/>
            </p:nvSpPr>
            <p:spPr>
              <a:xfrm>
                <a:off x="-3998075" y="462700"/>
                <a:ext cx="1174175" cy="410250"/>
              </a:xfrm>
              <a:custGeom>
                <a:rect b="b" l="l" r="r" t="t"/>
                <a:pathLst>
                  <a:path extrusionOk="0" h="16410" w="46967">
                    <a:moveTo>
                      <a:pt x="1" y="1"/>
                    </a:moveTo>
                    <a:lnTo>
                      <a:pt x="775" y="1926"/>
                    </a:lnTo>
                    <a:cubicBezTo>
                      <a:pt x="8833" y="2303"/>
                      <a:pt x="27355" y="4605"/>
                      <a:pt x="46192" y="16409"/>
                    </a:cubicBezTo>
                    <a:lnTo>
                      <a:pt x="46234" y="16409"/>
                    </a:lnTo>
                    <a:lnTo>
                      <a:pt x="46966" y="14547"/>
                    </a:lnTo>
                    <a:cubicBezTo>
                      <a:pt x="26769" y="1905"/>
                      <a:pt x="6949" y="147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3"/>
              <p:cNvSpPr/>
              <p:nvPr/>
            </p:nvSpPr>
            <p:spPr>
              <a:xfrm>
                <a:off x="-2840675" y="627000"/>
                <a:ext cx="852375" cy="245425"/>
              </a:xfrm>
              <a:custGeom>
                <a:rect b="b" l="l" r="r" t="t"/>
                <a:pathLst>
                  <a:path extrusionOk="0" h="9817" w="34095">
                    <a:moveTo>
                      <a:pt x="34095" y="1"/>
                    </a:moveTo>
                    <a:lnTo>
                      <a:pt x="733" y="7975"/>
                    </a:lnTo>
                    <a:lnTo>
                      <a:pt x="0" y="9817"/>
                    </a:lnTo>
                    <a:lnTo>
                      <a:pt x="32985" y="1926"/>
                    </a:lnTo>
                    <a:lnTo>
                      <a:pt x="34095" y="1"/>
                    </a:lnTo>
                    <a:close/>
                  </a:path>
                </a:pathLst>
              </a:custGeom>
              <a:solidFill>
                <a:srgbClr val="000000">
                  <a:alpha val="17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2" name="Google Shape;622;p33"/>
            <p:cNvSpPr/>
            <p:nvPr/>
          </p:nvSpPr>
          <p:spPr>
            <a:xfrm>
              <a:off x="431120" y="1717178"/>
              <a:ext cx="1555547" cy="543499"/>
            </a:xfrm>
            <a:custGeom>
              <a:rect b="b" l="l" r="r" t="t"/>
              <a:pathLst>
                <a:path extrusionOk="0" h="16410" w="46967">
                  <a:moveTo>
                    <a:pt x="1" y="1"/>
                  </a:moveTo>
                  <a:lnTo>
                    <a:pt x="775" y="1926"/>
                  </a:lnTo>
                  <a:cubicBezTo>
                    <a:pt x="8833" y="2303"/>
                    <a:pt x="27355" y="4605"/>
                    <a:pt x="46192" y="16409"/>
                  </a:cubicBezTo>
                  <a:lnTo>
                    <a:pt x="46234" y="16409"/>
                  </a:lnTo>
                  <a:lnTo>
                    <a:pt x="46966" y="14547"/>
                  </a:lnTo>
                  <a:cubicBezTo>
                    <a:pt x="26769" y="1905"/>
                    <a:pt x="6949" y="147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6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1847298" y="1733142"/>
              <a:ext cx="1268562" cy="435329"/>
            </a:xfrm>
            <a:custGeom>
              <a:rect b="b" l="l" r="r" t="t"/>
              <a:pathLst>
                <a:path extrusionOk="0" h="13144" w="38302">
                  <a:moveTo>
                    <a:pt x="30306" y="0"/>
                  </a:moveTo>
                  <a:cubicBezTo>
                    <a:pt x="29553" y="419"/>
                    <a:pt x="28674" y="1110"/>
                    <a:pt x="28423" y="1235"/>
                  </a:cubicBezTo>
                  <a:cubicBezTo>
                    <a:pt x="25765" y="2700"/>
                    <a:pt x="22834" y="2449"/>
                    <a:pt x="19967" y="3119"/>
                  </a:cubicBezTo>
                  <a:cubicBezTo>
                    <a:pt x="18669" y="3433"/>
                    <a:pt x="17121" y="3998"/>
                    <a:pt x="16074" y="4835"/>
                  </a:cubicBezTo>
                  <a:cubicBezTo>
                    <a:pt x="15216" y="5505"/>
                    <a:pt x="14923" y="6530"/>
                    <a:pt x="14232" y="7326"/>
                  </a:cubicBezTo>
                  <a:cubicBezTo>
                    <a:pt x="13296" y="8391"/>
                    <a:pt x="11995" y="8576"/>
                    <a:pt x="10635" y="8576"/>
                  </a:cubicBezTo>
                  <a:cubicBezTo>
                    <a:pt x="9909" y="8576"/>
                    <a:pt x="9165" y="8523"/>
                    <a:pt x="8452" y="8523"/>
                  </a:cubicBezTo>
                  <a:cubicBezTo>
                    <a:pt x="7905" y="8523"/>
                    <a:pt x="7376" y="8555"/>
                    <a:pt x="6886" y="8665"/>
                  </a:cubicBezTo>
                  <a:cubicBezTo>
                    <a:pt x="5610" y="8958"/>
                    <a:pt x="4563" y="9774"/>
                    <a:pt x="3307" y="10109"/>
                  </a:cubicBezTo>
                  <a:cubicBezTo>
                    <a:pt x="2219" y="10402"/>
                    <a:pt x="1110" y="10423"/>
                    <a:pt x="0" y="10465"/>
                  </a:cubicBezTo>
                  <a:cubicBezTo>
                    <a:pt x="1507" y="11302"/>
                    <a:pt x="3014" y="12181"/>
                    <a:pt x="4542" y="13144"/>
                  </a:cubicBezTo>
                  <a:lnTo>
                    <a:pt x="38197" y="5107"/>
                  </a:lnTo>
                  <a:lnTo>
                    <a:pt x="38301" y="4940"/>
                  </a:lnTo>
                  <a:cubicBezTo>
                    <a:pt x="38301" y="4940"/>
                    <a:pt x="35036" y="2679"/>
                    <a:pt x="30306" y="0"/>
                  </a:cubicBezTo>
                  <a:close/>
                </a:path>
              </a:pathLst>
            </a:custGeom>
            <a:solidFill>
              <a:srgbClr val="000000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1529810" y="1539721"/>
              <a:ext cx="1065470" cy="472788"/>
            </a:xfrm>
            <a:custGeom>
              <a:rect b="b" l="l" r="r" t="t"/>
              <a:pathLst>
                <a:path extrusionOk="0" h="14275" w="32170">
                  <a:moveTo>
                    <a:pt x="27942" y="1"/>
                  </a:moveTo>
                  <a:cubicBezTo>
                    <a:pt x="27125" y="587"/>
                    <a:pt x="26058" y="1592"/>
                    <a:pt x="25556" y="1864"/>
                  </a:cubicBezTo>
                  <a:cubicBezTo>
                    <a:pt x="24928" y="2199"/>
                    <a:pt x="24384" y="2575"/>
                    <a:pt x="23714" y="2617"/>
                  </a:cubicBezTo>
                  <a:cubicBezTo>
                    <a:pt x="23614" y="2622"/>
                    <a:pt x="23513" y="2624"/>
                    <a:pt x="23410" y="2624"/>
                  </a:cubicBezTo>
                  <a:cubicBezTo>
                    <a:pt x="22704" y="2624"/>
                    <a:pt x="21920" y="2521"/>
                    <a:pt x="21173" y="2521"/>
                  </a:cubicBezTo>
                  <a:cubicBezTo>
                    <a:pt x="20674" y="2521"/>
                    <a:pt x="20190" y="2567"/>
                    <a:pt x="19758" y="2722"/>
                  </a:cubicBezTo>
                  <a:cubicBezTo>
                    <a:pt x="18649" y="3140"/>
                    <a:pt x="19026" y="2847"/>
                    <a:pt x="16368" y="4250"/>
                  </a:cubicBezTo>
                  <a:cubicBezTo>
                    <a:pt x="15886" y="4522"/>
                    <a:pt x="15133" y="4752"/>
                    <a:pt x="14798" y="5212"/>
                  </a:cubicBezTo>
                  <a:cubicBezTo>
                    <a:pt x="14568" y="5484"/>
                    <a:pt x="14463" y="5819"/>
                    <a:pt x="14463" y="6175"/>
                  </a:cubicBezTo>
                  <a:cubicBezTo>
                    <a:pt x="14358" y="8456"/>
                    <a:pt x="11407" y="8896"/>
                    <a:pt x="9670" y="8896"/>
                  </a:cubicBezTo>
                  <a:cubicBezTo>
                    <a:pt x="9070" y="8896"/>
                    <a:pt x="8600" y="8831"/>
                    <a:pt x="8106" y="8831"/>
                  </a:cubicBezTo>
                  <a:cubicBezTo>
                    <a:pt x="7859" y="8831"/>
                    <a:pt x="7605" y="8847"/>
                    <a:pt x="7326" y="8896"/>
                  </a:cubicBezTo>
                  <a:cubicBezTo>
                    <a:pt x="6342" y="9105"/>
                    <a:pt x="5380" y="9419"/>
                    <a:pt x="4438" y="9796"/>
                  </a:cubicBezTo>
                  <a:cubicBezTo>
                    <a:pt x="3077" y="10319"/>
                    <a:pt x="1863" y="11114"/>
                    <a:pt x="440" y="11554"/>
                  </a:cubicBezTo>
                  <a:lnTo>
                    <a:pt x="1" y="11680"/>
                  </a:lnTo>
                  <a:cubicBezTo>
                    <a:pt x="1863" y="12475"/>
                    <a:pt x="3768" y="13333"/>
                    <a:pt x="5694" y="14275"/>
                  </a:cubicBezTo>
                  <a:cubicBezTo>
                    <a:pt x="5756" y="14254"/>
                    <a:pt x="5798" y="14233"/>
                    <a:pt x="5840" y="14212"/>
                  </a:cubicBezTo>
                  <a:cubicBezTo>
                    <a:pt x="7159" y="13521"/>
                    <a:pt x="7452" y="11910"/>
                    <a:pt x="9126" y="11721"/>
                  </a:cubicBezTo>
                  <a:cubicBezTo>
                    <a:pt x="10779" y="11554"/>
                    <a:pt x="12433" y="11638"/>
                    <a:pt x="14107" y="11366"/>
                  </a:cubicBezTo>
                  <a:cubicBezTo>
                    <a:pt x="15028" y="11261"/>
                    <a:pt x="15907" y="10905"/>
                    <a:pt x="16661" y="10361"/>
                  </a:cubicBezTo>
                  <a:cubicBezTo>
                    <a:pt x="17435" y="9775"/>
                    <a:pt x="17121" y="8833"/>
                    <a:pt x="17519" y="7996"/>
                  </a:cubicBezTo>
                  <a:cubicBezTo>
                    <a:pt x="18000" y="7012"/>
                    <a:pt x="18963" y="6364"/>
                    <a:pt x="19905" y="5882"/>
                  </a:cubicBezTo>
                  <a:cubicBezTo>
                    <a:pt x="20772" y="5432"/>
                    <a:pt x="21740" y="5334"/>
                    <a:pt x="22738" y="5334"/>
                  </a:cubicBezTo>
                  <a:cubicBezTo>
                    <a:pt x="23507" y="5334"/>
                    <a:pt x="24294" y="5392"/>
                    <a:pt x="25067" y="5392"/>
                  </a:cubicBezTo>
                  <a:cubicBezTo>
                    <a:pt x="25809" y="5392"/>
                    <a:pt x="26540" y="5338"/>
                    <a:pt x="27230" y="5129"/>
                  </a:cubicBezTo>
                  <a:cubicBezTo>
                    <a:pt x="28255" y="4815"/>
                    <a:pt x="29302" y="4731"/>
                    <a:pt x="30160" y="4019"/>
                  </a:cubicBezTo>
                  <a:cubicBezTo>
                    <a:pt x="30914" y="3392"/>
                    <a:pt x="31604" y="2638"/>
                    <a:pt x="32169" y="1822"/>
                  </a:cubicBezTo>
                  <a:cubicBezTo>
                    <a:pt x="30788" y="1173"/>
                    <a:pt x="29365" y="566"/>
                    <a:pt x="27942" y="1"/>
                  </a:cubicBezTo>
                  <a:close/>
                </a:path>
              </a:pathLst>
            </a:custGeom>
            <a:solidFill>
              <a:srgbClr val="FFFFFF">
                <a:alpha val="15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417938" y="1686013"/>
              <a:ext cx="1111905" cy="255786"/>
            </a:xfrm>
            <a:custGeom>
              <a:rect b="b" l="l" r="r" t="t"/>
              <a:pathLst>
                <a:path extrusionOk="0" h="7723" w="33572">
                  <a:moveTo>
                    <a:pt x="1" y="0"/>
                  </a:moveTo>
                  <a:lnTo>
                    <a:pt x="399" y="942"/>
                  </a:lnTo>
                  <a:cubicBezTo>
                    <a:pt x="5359" y="1047"/>
                    <a:pt x="16975" y="1988"/>
                    <a:pt x="30600" y="7137"/>
                  </a:cubicBezTo>
                  <a:cubicBezTo>
                    <a:pt x="31081" y="7325"/>
                    <a:pt x="31562" y="7514"/>
                    <a:pt x="32065" y="7723"/>
                  </a:cubicBezTo>
                  <a:cubicBezTo>
                    <a:pt x="32567" y="7576"/>
                    <a:pt x="33069" y="7430"/>
                    <a:pt x="33572" y="7283"/>
                  </a:cubicBezTo>
                  <a:cubicBezTo>
                    <a:pt x="32567" y="6865"/>
                    <a:pt x="31542" y="6467"/>
                    <a:pt x="30558" y="6091"/>
                  </a:cubicBezTo>
                  <a:cubicBezTo>
                    <a:pt x="16451" y="795"/>
                    <a:pt x="4563" y="42"/>
                    <a:pt x="43" y="0"/>
                  </a:cubicBezTo>
                  <a:close/>
                </a:path>
              </a:pathLst>
            </a:custGeom>
            <a:solidFill>
              <a:srgbClr val="000000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2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Thermal Expansivity Anomalies</a:t>
            </a:r>
            <a:endParaRPr sz="2700"/>
          </a:p>
        </p:txBody>
      </p:sp>
      <p:pic>
        <p:nvPicPr>
          <p:cNvPr id="1079" name="Google Shape;107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43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Spin Transition-Induced Density Anomalies</a:t>
            </a:r>
            <a:endParaRPr sz="2700"/>
          </a:p>
        </p:txBody>
      </p:sp>
      <p:pic>
        <p:nvPicPr>
          <p:cNvPr id="1085" name="Google Shape;108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4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Inverse </a:t>
            </a:r>
            <a:r>
              <a:rPr lang="en" sz="2700"/>
              <a:t>Correlation</a:t>
            </a:r>
            <a:r>
              <a:rPr lang="en" sz="2700"/>
              <a:t> </a:t>
            </a:r>
            <a:endParaRPr sz="2700"/>
          </a:p>
        </p:txBody>
      </p:sp>
      <p:pic>
        <p:nvPicPr>
          <p:cNvPr id="1091" name="Google Shape;10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6858" y="1220125"/>
            <a:ext cx="3757049" cy="243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2" name="Google Shape;1092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0087" y="1220125"/>
            <a:ext cx="3757049" cy="2433695"/>
          </a:xfrm>
          <a:prstGeom prst="rect">
            <a:avLst/>
          </a:prstGeom>
          <a:noFill/>
          <a:ln>
            <a:noFill/>
          </a:ln>
        </p:spPr>
      </p:pic>
      <p:sp>
        <p:nvSpPr>
          <p:cNvPr id="1093" name="Google Shape;1093;p44"/>
          <p:cNvSpPr txBox="1"/>
          <p:nvPr/>
        </p:nvSpPr>
        <p:spPr>
          <a:xfrm>
            <a:off x="720000" y="3724700"/>
            <a:ext cx="37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rPr>
              <a:t>Thermal Expansivity Anomalies</a:t>
            </a:r>
            <a:endParaRPr>
              <a:solidFill>
                <a:schemeClr val="dk1"/>
              </a:solidFill>
              <a:latin typeface="Geologica"/>
              <a:ea typeface="Geologica"/>
              <a:cs typeface="Geologica"/>
              <a:sym typeface="Geologica"/>
            </a:endParaRPr>
          </a:p>
        </p:txBody>
      </p:sp>
      <p:sp>
        <p:nvSpPr>
          <p:cNvPr id="1094" name="Google Shape;1094;p44"/>
          <p:cNvSpPr txBox="1"/>
          <p:nvPr/>
        </p:nvSpPr>
        <p:spPr>
          <a:xfrm>
            <a:off x="4408400" y="3724700"/>
            <a:ext cx="437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logica"/>
                <a:ea typeface="Geologica"/>
                <a:cs typeface="Geologica"/>
                <a:sym typeface="Geologica"/>
              </a:rPr>
              <a:t>Spin Transition-Induced Density Anomalies</a:t>
            </a:r>
            <a:endParaRPr>
              <a:solidFill>
                <a:schemeClr val="dk1"/>
              </a:solidFill>
              <a:latin typeface="Geologica"/>
              <a:ea typeface="Geologica"/>
              <a:cs typeface="Geologica"/>
              <a:sym typeface="Geologic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45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Thermal Conductivity Anomalies</a:t>
            </a:r>
            <a:endParaRPr sz="2700"/>
          </a:p>
        </p:txBody>
      </p:sp>
      <p:pic>
        <p:nvPicPr>
          <p:cNvPr id="1100" name="Google Shape;110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46"/>
          <p:cNvSpPr txBox="1"/>
          <p:nvPr>
            <p:ph idx="4294967295" type="title"/>
          </p:nvPr>
        </p:nvSpPr>
        <p:spPr>
          <a:xfrm>
            <a:off x="1707438" y="533225"/>
            <a:ext cx="5729100" cy="124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</p:txBody>
      </p:sp>
      <p:pic>
        <p:nvPicPr>
          <p:cNvPr id="1106" name="Google Shape;110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563" y="1750150"/>
            <a:ext cx="2750875" cy="275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4"/>
          <p:cNvSpPr txBox="1"/>
          <p:nvPr>
            <p:ph type="title"/>
          </p:nvPr>
        </p:nvSpPr>
        <p:spPr>
          <a:xfrm>
            <a:off x="3272375" y="1184450"/>
            <a:ext cx="4328100" cy="7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Aim</a:t>
            </a:r>
            <a:endParaRPr sz="3600"/>
          </a:p>
        </p:txBody>
      </p:sp>
      <p:sp>
        <p:nvSpPr>
          <p:cNvPr id="631" name="Google Shape;631;p34"/>
          <p:cNvSpPr txBox="1"/>
          <p:nvPr>
            <p:ph idx="1" type="subTitle"/>
          </p:nvPr>
        </p:nvSpPr>
        <p:spPr>
          <a:xfrm>
            <a:off x="3272375" y="2076550"/>
            <a:ext cx="4328100" cy="18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T</a:t>
            </a:r>
            <a:r>
              <a:rPr lang="en"/>
              <a:t>o visualize and analyze the time series mantle data.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Understand the following </a:t>
            </a:r>
            <a:r>
              <a:rPr lang="en"/>
              <a:t>over time: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Temperature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Conductivity &amp; Expansivity Anomalies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Density Anomalies</a:t>
            </a:r>
            <a:endParaRPr/>
          </a:p>
        </p:txBody>
      </p:sp>
      <p:grpSp>
        <p:nvGrpSpPr>
          <p:cNvPr id="632" name="Google Shape;632;p34"/>
          <p:cNvGrpSpPr/>
          <p:nvPr/>
        </p:nvGrpSpPr>
        <p:grpSpPr>
          <a:xfrm flipH="1" rot="-10413251">
            <a:off x="6283764" y="-970615"/>
            <a:ext cx="3474289" cy="2274564"/>
            <a:chOff x="-4524118" y="5624689"/>
            <a:chExt cx="3391616" cy="2220439"/>
          </a:xfrm>
        </p:grpSpPr>
        <p:sp>
          <p:nvSpPr>
            <p:cNvPr id="633" name="Google Shape;633;p34"/>
            <p:cNvSpPr/>
            <p:nvPr/>
          </p:nvSpPr>
          <p:spPr>
            <a:xfrm>
              <a:off x="-4011660" y="6016435"/>
              <a:ext cx="2706293" cy="1543843"/>
            </a:xfrm>
            <a:custGeom>
              <a:rect b="b" l="l" r="r" t="t"/>
              <a:pathLst>
                <a:path extrusionOk="0" h="51299" w="89925">
                  <a:moveTo>
                    <a:pt x="24032" y="261"/>
                  </a:moveTo>
                  <a:cubicBezTo>
                    <a:pt x="27995" y="261"/>
                    <a:pt x="32496" y="439"/>
                    <a:pt x="37368" y="807"/>
                  </a:cubicBezTo>
                  <a:cubicBezTo>
                    <a:pt x="54764" y="2095"/>
                    <a:pt x="66743" y="4937"/>
                    <a:pt x="70913" y="7165"/>
                  </a:cubicBezTo>
                  <a:cubicBezTo>
                    <a:pt x="73653" y="8596"/>
                    <a:pt x="76453" y="9904"/>
                    <a:pt x="79336" y="11049"/>
                  </a:cubicBezTo>
                  <a:cubicBezTo>
                    <a:pt x="84548" y="13216"/>
                    <a:pt x="87410" y="14401"/>
                    <a:pt x="88984" y="19859"/>
                  </a:cubicBezTo>
                  <a:cubicBezTo>
                    <a:pt x="89679" y="22169"/>
                    <a:pt x="87574" y="28057"/>
                    <a:pt x="85897" y="32758"/>
                  </a:cubicBezTo>
                  <a:cubicBezTo>
                    <a:pt x="85202" y="34721"/>
                    <a:pt x="84528" y="36581"/>
                    <a:pt x="84160" y="37930"/>
                  </a:cubicBezTo>
                  <a:cubicBezTo>
                    <a:pt x="83976" y="38564"/>
                    <a:pt x="83812" y="39156"/>
                    <a:pt x="83669" y="39749"/>
                  </a:cubicBezTo>
                  <a:cubicBezTo>
                    <a:pt x="82463" y="44247"/>
                    <a:pt x="81666" y="47211"/>
                    <a:pt x="78600" y="49091"/>
                  </a:cubicBezTo>
                  <a:cubicBezTo>
                    <a:pt x="76780" y="50216"/>
                    <a:pt x="73837" y="50951"/>
                    <a:pt x="70934" y="51033"/>
                  </a:cubicBezTo>
                  <a:cubicBezTo>
                    <a:pt x="70775" y="51037"/>
                    <a:pt x="70616" y="51039"/>
                    <a:pt x="70459" y="51039"/>
                  </a:cubicBezTo>
                  <a:cubicBezTo>
                    <a:pt x="67251" y="51039"/>
                    <a:pt x="64530" y="50245"/>
                    <a:pt x="62737" y="48764"/>
                  </a:cubicBezTo>
                  <a:cubicBezTo>
                    <a:pt x="60733" y="47108"/>
                    <a:pt x="58485" y="46597"/>
                    <a:pt x="56236" y="46597"/>
                  </a:cubicBezTo>
                  <a:lnTo>
                    <a:pt x="56216" y="46597"/>
                  </a:lnTo>
                  <a:cubicBezTo>
                    <a:pt x="54049" y="46597"/>
                    <a:pt x="51862" y="47088"/>
                    <a:pt x="49899" y="47538"/>
                  </a:cubicBezTo>
                  <a:cubicBezTo>
                    <a:pt x="49531" y="47619"/>
                    <a:pt x="49143" y="47701"/>
                    <a:pt x="48775" y="47783"/>
                  </a:cubicBezTo>
                  <a:lnTo>
                    <a:pt x="48039" y="47946"/>
                  </a:lnTo>
                  <a:cubicBezTo>
                    <a:pt x="45627" y="48470"/>
                    <a:pt x="42866" y="49074"/>
                    <a:pt x="39848" y="49074"/>
                  </a:cubicBezTo>
                  <a:cubicBezTo>
                    <a:pt x="37802" y="49074"/>
                    <a:pt x="35637" y="48796"/>
                    <a:pt x="33382" y="48028"/>
                  </a:cubicBezTo>
                  <a:cubicBezTo>
                    <a:pt x="31645" y="47435"/>
                    <a:pt x="29907" y="46352"/>
                    <a:pt x="28067" y="45228"/>
                  </a:cubicBezTo>
                  <a:cubicBezTo>
                    <a:pt x="25198" y="43454"/>
                    <a:pt x="22239" y="41630"/>
                    <a:pt x="19171" y="41630"/>
                  </a:cubicBezTo>
                  <a:cubicBezTo>
                    <a:pt x="18349" y="41630"/>
                    <a:pt x="17519" y="41761"/>
                    <a:pt x="16681" y="42059"/>
                  </a:cubicBezTo>
                  <a:cubicBezTo>
                    <a:pt x="15963" y="42322"/>
                    <a:pt x="15236" y="42453"/>
                    <a:pt x="14512" y="42453"/>
                  </a:cubicBezTo>
                  <a:cubicBezTo>
                    <a:pt x="13321" y="42453"/>
                    <a:pt x="12138" y="42097"/>
                    <a:pt x="11019" y="41385"/>
                  </a:cubicBezTo>
                  <a:cubicBezTo>
                    <a:pt x="8014" y="39504"/>
                    <a:pt x="6092" y="35640"/>
                    <a:pt x="5806" y="32963"/>
                  </a:cubicBezTo>
                  <a:cubicBezTo>
                    <a:pt x="5561" y="30796"/>
                    <a:pt x="4682" y="28343"/>
                    <a:pt x="3762" y="25726"/>
                  </a:cubicBezTo>
                  <a:cubicBezTo>
                    <a:pt x="2719" y="22864"/>
                    <a:pt x="1656" y="19900"/>
                    <a:pt x="1186" y="16732"/>
                  </a:cubicBezTo>
                  <a:cubicBezTo>
                    <a:pt x="287" y="10763"/>
                    <a:pt x="7278" y="2893"/>
                    <a:pt x="7523" y="2647"/>
                  </a:cubicBezTo>
                  <a:cubicBezTo>
                    <a:pt x="9396" y="1095"/>
                    <a:pt x="15457" y="261"/>
                    <a:pt x="24032" y="261"/>
                  </a:cubicBezTo>
                  <a:close/>
                  <a:moveTo>
                    <a:pt x="23876" y="1"/>
                  </a:moveTo>
                  <a:cubicBezTo>
                    <a:pt x="16141" y="1"/>
                    <a:pt x="9496" y="659"/>
                    <a:pt x="7339" y="2463"/>
                  </a:cubicBezTo>
                  <a:cubicBezTo>
                    <a:pt x="7278" y="2565"/>
                    <a:pt x="1" y="10620"/>
                    <a:pt x="941" y="16773"/>
                  </a:cubicBezTo>
                  <a:cubicBezTo>
                    <a:pt x="1431" y="19982"/>
                    <a:pt x="2535" y="23089"/>
                    <a:pt x="3517" y="25828"/>
                  </a:cubicBezTo>
                  <a:cubicBezTo>
                    <a:pt x="4457" y="28424"/>
                    <a:pt x="5336" y="30857"/>
                    <a:pt x="5561" y="33003"/>
                  </a:cubicBezTo>
                  <a:cubicBezTo>
                    <a:pt x="5867" y="35743"/>
                    <a:pt x="7850" y="39688"/>
                    <a:pt x="10916" y="41610"/>
                  </a:cubicBezTo>
                  <a:cubicBezTo>
                    <a:pt x="12078" y="42337"/>
                    <a:pt x="13304" y="42706"/>
                    <a:pt x="14544" y="42706"/>
                  </a:cubicBezTo>
                  <a:cubicBezTo>
                    <a:pt x="15289" y="42706"/>
                    <a:pt x="16039" y="42573"/>
                    <a:pt x="16783" y="42305"/>
                  </a:cubicBezTo>
                  <a:cubicBezTo>
                    <a:pt x="17597" y="42012"/>
                    <a:pt x="18403" y="41883"/>
                    <a:pt x="19204" y="41883"/>
                  </a:cubicBezTo>
                  <a:cubicBezTo>
                    <a:pt x="22208" y="41883"/>
                    <a:pt x="25125" y="43693"/>
                    <a:pt x="27965" y="45453"/>
                  </a:cubicBezTo>
                  <a:cubicBezTo>
                    <a:pt x="29825" y="46577"/>
                    <a:pt x="31583" y="47660"/>
                    <a:pt x="33341" y="48274"/>
                  </a:cubicBezTo>
                  <a:cubicBezTo>
                    <a:pt x="35619" y="49052"/>
                    <a:pt x="37806" y="49334"/>
                    <a:pt x="39875" y="49334"/>
                  </a:cubicBezTo>
                  <a:cubicBezTo>
                    <a:pt x="42910" y="49334"/>
                    <a:pt x="45689" y="48727"/>
                    <a:pt x="48121" y="48192"/>
                  </a:cubicBezTo>
                  <a:lnTo>
                    <a:pt x="48857" y="48028"/>
                  </a:lnTo>
                  <a:cubicBezTo>
                    <a:pt x="49225" y="47946"/>
                    <a:pt x="49613" y="47865"/>
                    <a:pt x="50001" y="47783"/>
                  </a:cubicBezTo>
                  <a:cubicBezTo>
                    <a:pt x="52015" y="47330"/>
                    <a:pt x="54162" y="46842"/>
                    <a:pt x="56282" y="46842"/>
                  </a:cubicBezTo>
                  <a:cubicBezTo>
                    <a:pt x="58467" y="46842"/>
                    <a:pt x="60623" y="47360"/>
                    <a:pt x="62573" y="48969"/>
                  </a:cubicBezTo>
                  <a:cubicBezTo>
                    <a:pt x="64597" y="50645"/>
                    <a:pt x="67520" y="51299"/>
                    <a:pt x="70423" y="51299"/>
                  </a:cubicBezTo>
                  <a:cubicBezTo>
                    <a:pt x="73632" y="51299"/>
                    <a:pt x="76821" y="50481"/>
                    <a:pt x="78702" y="49316"/>
                  </a:cubicBezTo>
                  <a:cubicBezTo>
                    <a:pt x="81829" y="47374"/>
                    <a:pt x="82647" y="44369"/>
                    <a:pt x="83874" y="39811"/>
                  </a:cubicBezTo>
                  <a:cubicBezTo>
                    <a:pt x="84037" y="39238"/>
                    <a:pt x="84201" y="38625"/>
                    <a:pt x="84364" y="37991"/>
                  </a:cubicBezTo>
                  <a:cubicBezTo>
                    <a:pt x="84753" y="36663"/>
                    <a:pt x="85407" y="34802"/>
                    <a:pt x="86102" y="32840"/>
                  </a:cubicBezTo>
                  <a:cubicBezTo>
                    <a:pt x="87901" y="27852"/>
                    <a:pt x="89924" y="22190"/>
                    <a:pt x="89229" y="19778"/>
                  </a:cubicBezTo>
                  <a:cubicBezTo>
                    <a:pt x="87594" y="14217"/>
                    <a:pt x="84691" y="13011"/>
                    <a:pt x="79417" y="10804"/>
                  </a:cubicBezTo>
                  <a:cubicBezTo>
                    <a:pt x="76555" y="9659"/>
                    <a:pt x="73755" y="8371"/>
                    <a:pt x="71016" y="6940"/>
                  </a:cubicBezTo>
                  <a:cubicBezTo>
                    <a:pt x="66846" y="4691"/>
                    <a:pt x="54805" y="1850"/>
                    <a:pt x="37389" y="542"/>
                  </a:cubicBezTo>
                  <a:cubicBezTo>
                    <a:pt x="32944" y="210"/>
                    <a:pt x="28237" y="1"/>
                    <a:pt x="238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-3692382" y="6223007"/>
              <a:ext cx="1912086" cy="899269"/>
            </a:xfrm>
            <a:custGeom>
              <a:rect b="b" l="l" r="r" t="t"/>
              <a:pathLst>
                <a:path extrusionOk="0" h="29881" w="63535">
                  <a:moveTo>
                    <a:pt x="8473" y="279"/>
                  </a:moveTo>
                  <a:cubicBezTo>
                    <a:pt x="10435" y="279"/>
                    <a:pt x="12609" y="972"/>
                    <a:pt x="14658" y="1630"/>
                  </a:cubicBezTo>
                  <a:cubicBezTo>
                    <a:pt x="15802" y="2018"/>
                    <a:pt x="16988" y="2345"/>
                    <a:pt x="18174" y="2611"/>
                  </a:cubicBezTo>
                  <a:cubicBezTo>
                    <a:pt x="21588" y="3306"/>
                    <a:pt x="27924" y="3306"/>
                    <a:pt x="33505" y="3306"/>
                  </a:cubicBezTo>
                  <a:cubicBezTo>
                    <a:pt x="36224" y="3306"/>
                    <a:pt x="38820" y="3306"/>
                    <a:pt x="40680" y="3388"/>
                  </a:cubicBezTo>
                  <a:cubicBezTo>
                    <a:pt x="48244" y="3735"/>
                    <a:pt x="54049" y="5268"/>
                    <a:pt x="57995" y="7967"/>
                  </a:cubicBezTo>
                  <a:cubicBezTo>
                    <a:pt x="62819" y="11258"/>
                    <a:pt x="63269" y="20416"/>
                    <a:pt x="61020" y="24668"/>
                  </a:cubicBezTo>
                  <a:cubicBezTo>
                    <a:pt x="60065" y="26453"/>
                    <a:pt x="58417" y="26898"/>
                    <a:pt x="56399" y="26898"/>
                  </a:cubicBezTo>
                  <a:cubicBezTo>
                    <a:pt x="55436" y="26898"/>
                    <a:pt x="54389" y="26797"/>
                    <a:pt x="53293" y="26691"/>
                  </a:cubicBezTo>
                  <a:cubicBezTo>
                    <a:pt x="52068" y="26566"/>
                    <a:pt x="50735" y="26434"/>
                    <a:pt x="49385" y="26434"/>
                  </a:cubicBezTo>
                  <a:cubicBezTo>
                    <a:pt x="48527" y="26434"/>
                    <a:pt x="47662" y="26487"/>
                    <a:pt x="46813" y="26630"/>
                  </a:cubicBezTo>
                  <a:cubicBezTo>
                    <a:pt x="44850" y="27018"/>
                    <a:pt x="42949" y="27550"/>
                    <a:pt x="41069" y="28225"/>
                  </a:cubicBezTo>
                  <a:cubicBezTo>
                    <a:pt x="38878" y="28955"/>
                    <a:pt x="36889" y="29615"/>
                    <a:pt x="34889" y="29615"/>
                  </a:cubicBezTo>
                  <a:cubicBezTo>
                    <a:pt x="34033" y="29615"/>
                    <a:pt x="33175" y="29494"/>
                    <a:pt x="32299" y="29206"/>
                  </a:cubicBezTo>
                  <a:cubicBezTo>
                    <a:pt x="28579" y="27959"/>
                    <a:pt x="20279" y="27018"/>
                    <a:pt x="14249" y="27018"/>
                  </a:cubicBezTo>
                  <a:lnTo>
                    <a:pt x="14249" y="26998"/>
                  </a:lnTo>
                  <a:cubicBezTo>
                    <a:pt x="12961" y="26998"/>
                    <a:pt x="11796" y="27039"/>
                    <a:pt x="10794" y="27141"/>
                  </a:cubicBezTo>
                  <a:cubicBezTo>
                    <a:pt x="10549" y="27164"/>
                    <a:pt x="10318" y="27176"/>
                    <a:pt x="10098" y="27176"/>
                  </a:cubicBezTo>
                  <a:cubicBezTo>
                    <a:pt x="7033" y="27176"/>
                    <a:pt x="6309" y="24967"/>
                    <a:pt x="5336" y="22010"/>
                  </a:cubicBezTo>
                  <a:cubicBezTo>
                    <a:pt x="4846" y="20457"/>
                    <a:pt x="4273" y="18678"/>
                    <a:pt x="3251" y="16981"/>
                  </a:cubicBezTo>
                  <a:cubicBezTo>
                    <a:pt x="287" y="12075"/>
                    <a:pt x="2515" y="5575"/>
                    <a:pt x="2985" y="4328"/>
                  </a:cubicBezTo>
                  <a:cubicBezTo>
                    <a:pt x="4156" y="1236"/>
                    <a:pt x="6168" y="279"/>
                    <a:pt x="8473" y="279"/>
                  </a:cubicBezTo>
                  <a:close/>
                  <a:moveTo>
                    <a:pt x="8452" y="0"/>
                  </a:moveTo>
                  <a:cubicBezTo>
                    <a:pt x="6068" y="0"/>
                    <a:pt x="3982" y="993"/>
                    <a:pt x="2761" y="4226"/>
                  </a:cubicBezTo>
                  <a:cubicBezTo>
                    <a:pt x="2270" y="5493"/>
                    <a:pt x="1" y="12096"/>
                    <a:pt x="3026" y="17104"/>
                  </a:cubicBezTo>
                  <a:cubicBezTo>
                    <a:pt x="4028" y="18780"/>
                    <a:pt x="4580" y="20538"/>
                    <a:pt x="5091" y="22072"/>
                  </a:cubicBezTo>
                  <a:cubicBezTo>
                    <a:pt x="6052" y="25036"/>
                    <a:pt x="6828" y="27427"/>
                    <a:pt x="10099" y="27427"/>
                  </a:cubicBezTo>
                  <a:cubicBezTo>
                    <a:pt x="10324" y="27427"/>
                    <a:pt x="10569" y="27407"/>
                    <a:pt x="10815" y="27386"/>
                  </a:cubicBezTo>
                  <a:cubicBezTo>
                    <a:pt x="11806" y="27298"/>
                    <a:pt x="12962" y="27257"/>
                    <a:pt x="14219" y="27257"/>
                  </a:cubicBezTo>
                  <a:cubicBezTo>
                    <a:pt x="20218" y="27257"/>
                    <a:pt x="28516" y="28197"/>
                    <a:pt x="32217" y="29431"/>
                  </a:cubicBezTo>
                  <a:cubicBezTo>
                    <a:pt x="33076" y="29717"/>
                    <a:pt x="33975" y="29880"/>
                    <a:pt x="34895" y="29880"/>
                  </a:cubicBezTo>
                  <a:cubicBezTo>
                    <a:pt x="36919" y="29880"/>
                    <a:pt x="38943" y="29185"/>
                    <a:pt x="41171" y="28449"/>
                  </a:cubicBezTo>
                  <a:cubicBezTo>
                    <a:pt x="43011" y="27775"/>
                    <a:pt x="44912" y="27264"/>
                    <a:pt x="46833" y="26896"/>
                  </a:cubicBezTo>
                  <a:cubicBezTo>
                    <a:pt x="47706" y="26741"/>
                    <a:pt x="48588" y="26684"/>
                    <a:pt x="49460" y="26684"/>
                  </a:cubicBezTo>
                  <a:cubicBezTo>
                    <a:pt x="50775" y="26684"/>
                    <a:pt x="52068" y="26814"/>
                    <a:pt x="53272" y="26937"/>
                  </a:cubicBezTo>
                  <a:cubicBezTo>
                    <a:pt x="54393" y="27049"/>
                    <a:pt x="55465" y="27157"/>
                    <a:pt x="56453" y="27157"/>
                  </a:cubicBezTo>
                  <a:cubicBezTo>
                    <a:pt x="58529" y="27157"/>
                    <a:pt x="60234" y="26681"/>
                    <a:pt x="61245" y="24770"/>
                  </a:cubicBezTo>
                  <a:cubicBezTo>
                    <a:pt x="63534" y="20457"/>
                    <a:pt x="63044" y="11115"/>
                    <a:pt x="58138" y="7742"/>
                  </a:cubicBezTo>
                  <a:cubicBezTo>
                    <a:pt x="54151" y="5023"/>
                    <a:pt x="48285" y="3469"/>
                    <a:pt x="40701" y="3122"/>
                  </a:cubicBezTo>
                  <a:cubicBezTo>
                    <a:pt x="38820" y="3040"/>
                    <a:pt x="36224" y="3040"/>
                    <a:pt x="33505" y="3040"/>
                  </a:cubicBezTo>
                  <a:cubicBezTo>
                    <a:pt x="27924" y="3040"/>
                    <a:pt x="21628" y="3040"/>
                    <a:pt x="18235" y="2345"/>
                  </a:cubicBezTo>
                  <a:cubicBezTo>
                    <a:pt x="17049" y="2079"/>
                    <a:pt x="15884" y="1752"/>
                    <a:pt x="14760" y="1364"/>
                  </a:cubicBezTo>
                  <a:cubicBezTo>
                    <a:pt x="12669" y="701"/>
                    <a:pt x="10455" y="0"/>
                    <a:pt x="8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-3304789" y="6431385"/>
              <a:ext cx="1006497" cy="393131"/>
            </a:xfrm>
            <a:custGeom>
              <a:rect b="b" l="l" r="r" t="t"/>
              <a:pathLst>
                <a:path extrusionOk="0" h="13063" w="33444">
                  <a:moveTo>
                    <a:pt x="25474" y="267"/>
                  </a:moveTo>
                  <a:cubicBezTo>
                    <a:pt x="25664" y="267"/>
                    <a:pt x="25847" y="273"/>
                    <a:pt x="26023" y="286"/>
                  </a:cubicBezTo>
                  <a:cubicBezTo>
                    <a:pt x="27863" y="429"/>
                    <a:pt x="30254" y="2106"/>
                    <a:pt x="31726" y="4252"/>
                  </a:cubicBezTo>
                  <a:cubicBezTo>
                    <a:pt x="32810" y="5806"/>
                    <a:pt x="33177" y="7339"/>
                    <a:pt x="32810" y="8565"/>
                  </a:cubicBezTo>
                  <a:cubicBezTo>
                    <a:pt x="31951" y="11325"/>
                    <a:pt x="28639" y="11734"/>
                    <a:pt x="24449" y="12265"/>
                  </a:cubicBezTo>
                  <a:cubicBezTo>
                    <a:pt x="23713" y="12347"/>
                    <a:pt x="22957" y="12449"/>
                    <a:pt x="22180" y="12551"/>
                  </a:cubicBezTo>
                  <a:cubicBezTo>
                    <a:pt x="20975" y="12722"/>
                    <a:pt x="19595" y="12803"/>
                    <a:pt x="18129" y="12803"/>
                  </a:cubicBezTo>
                  <a:cubicBezTo>
                    <a:pt x="13278" y="12803"/>
                    <a:pt x="7495" y="11920"/>
                    <a:pt x="4089" y="10507"/>
                  </a:cubicBezTo>
                  <a:cubicBezTo>
                    <a:pt x="286" y="8954"/>
                    <a:pt x="675" y="6664"/>
                    <a:pt x="1186" y="3741"/>
                  </a:cubicBezTo>
                  <a:cubicBezTo>
                    <a:pt x="1247" y="3414"/>
                    <a:pt x="1309" y="3066"/>
                    <a:pt x="1370" y="2719"/>
                  </a:cubicBezTo>
                  <a:cubicBezTo>
                    <a:pt x="1411" y="2290"/>
                    <a:pt x="1656" y="1881"/>
                    <a:pt x="2024" y="1615"/>
                  </a:cubicBezTo>
                  <a:cubicBezTo>
                    <a:pt x="2596" y="1206"/>
                    <a:pt x="3475" y="1063"/>
                    <a:pt x="4538" y="1063"/>
                  </a:cubicBezTo>
                  <a:cubicBezTo>
                    <a:pt x="5990" y="1063"/>
                    <a:pt x="7748" y="1349"/>
                    <a:pt x="9404" y="1635"/>
                  </a:cubicBezTo>
                  <a:cubicBezTo>
                    <a:pt x="10610" y="1819"/>
                    <a:pt x="11775" y="2024"/>
                    <a:pt x="12736" y="2085"/>
                  </a:cubicBezTo>
                  <a:cubicBezTo>
                    <a:pt x="12931" y="2097"/>
                    <a:pt x="13132" y="2103"/>
                    <a:pt x="13339" y="2103"/>
                  </a:cubicBezTo>
                  <a:cubicBezTo>
                    <a:pt x="15226" y="2103"/>
                    <a:pt x="17540" y="1624"/>
                    <a:pt x="19788" y="1145"/>
                  </a:cubicBezTo>
                  <a:cubicBezTo>
                    <a:pt x="21919" y="689"/>
                    <a:pt x="23920" y="267"/>
                    <a:pt x="25474" y="267"/>
                  </a:cubicBezTo>
                  <a:close/>
                  <a:moveTo>
                    <a:pt x="25467" y="1"/>
                  </a:moveTo>
                  <a:cubicBezTo>
                    <a:pt x="23895" y="1"/>
                    <a:pt x="21876" y="424"/>
                    <a:pt x="19727" y="879"/>
                  </a:cubicBezTo>
                  <a:cubicBezTo>
                    <a:pt x="17490" y="1341"/>
                    <a:pt x="15187" y="1837"/>
                    <a:pt x="13315" y="1837"/>
                  </a:cubicBezTo>
                  <a:cubicBezTo>
                    <a:pt x="13117" y="1837"/>
                    <a:pt x="12924" y="1831"/>
                    <a:pt x="12736" y="1819"/>
                  </a:cubicBezTo>
                  <a:cubicBezTo>
                    <a:pt x="11795" y="1738"/>
                    <a:pt x="10650" y="1554"/>
                    <a:pt x="9424" y="1349"/>
                  </a:cubicBezTo>
                  <a:cubicBezTo>
                    <a:pt x="7779" y="1091"/>
                    <a:pt x="6006" y="799"/>
                    <a:pt x="4520" y="799"/>
                  </a:cubicBezTo>
                  <a:cubicBezTo>
                    <a:pt x="3420" y="799"/>
                    <a:pt x="2478" y="959"/>
                    <a:pt x="1860" y="1411"/>
                  </a:cubicBezTo>
                  <a:cubicBezTo>
                    <a:pt x="1452" y="1717"/>
                    <a:pt x="1165" y="2167"/>
                    <a:pt x="1104" y="2678"/>
                  </a:cubicBezTo>
                  <a:cubicBezTo>
                    <a:pt x="1043" y="3025"/>
                    <a:pt x="1002" y="3373"/>
                    <a:pt x="941" y="3700"/>
                  </a:cubicBezTo>
                  <a:cubicBezTo>
                    <a:pt x="450" y="6603"/>
                    <a:pt x="0" y="9117"/>
                    <a:pt x="4007" y="10753"/>
                  </a:cubicBezTo>
                  <a:cubicBezTo>
                    <a:pt x="7441" y="12163"/>
                    <a:pt x="13247" y="13062"/>
                    <a:pt x="18132" y="13062"/>
                  </a:cubicBezTo>
                  <a:cubicBezTo>
                    <a:pt x="19502" y="13062"/>
                    <a:pt x="20851" y="12981"/>
                    <a:pt x="22200" y="12797"/>
                  </a:cubicBezTo>
                  <a:cubicBezTo>
                    <a:pt x="22977" y="12674"/>
                    <a:pt x="23754" y="12592"/>
                    <a:pt x="24469" y="12490"/>
                  </a:cubicBezTo>
                  <a:cubicBezTo>
                    <a:pt x="28762" y="11959"/>
                    <a:pt x="32135" y="11529"/>
                    <a:pt x="33034" y="8627"/>
                  </a:cubicBezTo>
                  <a:cubicBezTo>
                    <a:pt x="33443" y="7339"/>
                    <a:pt x="33055" y="5724"/>
                    <a:pt x="31931" y="4088"/>
                  </a:cubicBezTo>
                  <a:cubicBezTo>
                    <a:pt x="30438" y="1881"/>
                    <a:pt x="27944" y="164"/>
                    <a:pt x="26023" y="21"/>
                  </a:cubicBezTo>
                  <a:cubicBezTo>
                    <a:pt x="25845" y="7"/>
                    <a:pt x="25659" y="1"/>
                    <a:pt x="254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-4524118" y="5624689"/>
              <a:ext cx="3391616" cy="2220439"/>
            </a:xfrm>
            <a:custGeom>
              <a:rect b="b" l="l" r="r" t="t"/>
              <a:pathLst>
                <a:path extrusionOk="0" h="73781" w="112697">
                  <a:moveTo>
                    <a:pt x="25538" y="254"/>
                  </a:moveTo>
                  <a:cubicBezTo>
                    <a:pt x="28204" y="254"/>
                    <a:pt x="30939" y="624"/>
                    <a:pt x="33300" y="1028"/>
                  </a:cubicBezTo>
                  <a:cubicBezTo>
                    <a:pt x="38595" y="1927"/>
                    <a:pt x="50799" y="3685"/>
                    <a:pt x="59732" y="4953"/>
                  </a:cubicBezTo>
                  <a:lnTo>
                    <a:pt x="66682" y="5975"/>
                  </a:lnTo>
                  <a:cubicBezTo>
                    <a:pt x="73796" y="6997"/>
                    <a:pt x="105194" y="16605"/>
                    <a:pt x="108854" y="21756"/>
                  </a:cubicBezTo>
                  <a:cubicBezTo>
                    <a:pt x="112410" y="26785"/>
                    <a:pt x="111347" y="33081"/>
                    <a:pt x="110019" y="38007"/>
                  </a:cubicBezTo>
                  <a:cubicBezTo>
                    <a:pt x="109549" y="39786"/>
                    <a:pt x="109283" y="41932"/>
                    <a:pt x="108997" y="44201"/>
                  </a:cubicBezTo>
                  <a:cubicBezTo>
                    <a:pt x="108588" y="47594"/>
                    <a:pt x="108118" y="51438"/>
                    <a:pt x="106789" y="55199"/>
                  </a:cubicBezTo>
                  <a:cubicBezTo>
                    <a:pt x="105010" y="60289"/>
                    <a:pt x="97651" y="70489"/>
                    <a:pt x="92275" y="72983"/>
                  </a:cubicBezTo>
                  <a:cubicBezTo>
                    <a:pt x="91513" y="73338"/>
                    <a:pt x="90818" y="73516"/>
                    <a:pt x="90202" y="73516"/>
                  </a:cubicBezTo>
                  <a:cubicBezTo>
                    <a:pt x="89860" y="73516"/>
                    <a:pt x="89542" y="73461"/>
                    <a:pt x="89250" y="73351"/>
                  </a:cubicBezTo>
                  <a:cubicBezTo>
                    <a:pt x="85959" y="72104"/>
                    <a:pt x="81216" y="71614"/>
                    <a:pt x="76617" y="71614"/>
                  </a:cubicBezTo>
                  <a:cubicBezTo>
                    <a:pt x="74327" y="71614"/>
                    <a:pt x="72038" y="71716"/>
                    <a:pt x="69769" y="71961"/>
                  </a:cubicBezTo>
                  <a:cubicBezTo>
                    <a:pt x="68954" y="72054"/>
                    <a:pt x="67977" y="72100"/>
                    <a:pt x="66882" y="72100"/>
                  </a:cubicBezTo>
                  <a:cubicBezTo>
                    <a:pt x="59733" y="72100"/>
                    <a:pt x="47547" y="70132"/>
                    <a:pt x="42601" y="66197"/>
                  </a:cubicBezTo>
                  <a:cubicBezTo>
                    <a:pt x="40005" y="64132"/>
                    <a:pt x="35038" y="63253"/>
                    <a:pt x="30234" y="62415"/>
                  </a:cubicBezTo>
                  <a:cubicBezTo>
                    <a:pt x="24367" y="61372"/>
                    <a:pt x="18296" y="60309"/>
                    <a:pt x="17090" y="57059"/>
                  </a:cubicBezTo>
                  <a:cubicBezTo>
                    <a:pt x="15475" y="52705"/>
                    <a:pt x="10446" y="48003"/>
                    <a:pt x="6767" y="44569"/>
                  </a:cubicBezTo>
                  <a:cubicBezTo>
                    <a:pt x="5336" y="43240"/>
                    <a:pt x="4109" y="42116"/>
                    <a:pt x="3271" y="41176"/>
                  </a:cubicBezTo>
                  <a:cubicBezTo>
                    <a:pt x="246" y="37823"/>
                    <a:pt x="1247" y="28379"/>
                    <a:pt x="5152" y="23453"/>
                  </a:cubicBezTo>
                  <a:cubicBezTo>
                    <a:pt x="8974" y="18628"/>
                    <a:pt x="15148" y="4544"/>
                    <a:pt x="15373" y="4033"/>
                  </a:cubicBezTo>
                  <a:cubicBezTo>
                    <a:pt x="17548" y="1117"/>
                    <a:pt x="21463" y="254"/>
                    <a:pt x="25538" y="254"/>
                  </a:cubicBezTo>
                  <a:close/>
                  <a:moveTo>
                    <a:pt x="25539" y="1"/>
                  </a:moveTo>
                  <a:cubicBezTo>
                    <a:pt x="21387" y="1"/>
                    <a:pt x="17389" y="887"/>
                    <a:pt x="15168" y="3890"/>
                  </a:cubicBezTo>
                  <a:lnTo>
                    <a:pt x="15148" y="3910"/>
                  </a:lnTo>
                  <a:cubicBezTo>
                    <a:pt x="15087" y="4053"/>
                    <a:pt x="8811" y="18444"/>
                    <a:pt x="4947" y="23309"/>
                  </a:cubicBezTo>
                  <a:cubicBezTo>
                    <a:pt x="982" y="28318"/>
                    <a:pt x="0" y="37925"/>
                    <a:pt x="3087" y="41360"/>
                  </a:cubicBezTo>
                  <a:cubicBezTo>
                    <a:pt x="3925" y="42300"/>
                    <a:pt x="5152" y="43445"/>
                    <a:pt x="6583" y="44774"/>
                  </a:cubicBezTo>
                  <a:cubicBezTo>
                    <a:pt x="10242" y="48187"/>
                    <a:pt x="15250" y="52848"/>
                    <a:pt x="16865" y="57161"/>
                  </a:cubicBezTo>
                  <a:cubicBezTo>
                    <a:pt x="18112" y="60534"/>
                    <a:pt x="23979" y="61577"/>
                    <a:pt x="30193" y="62681"/>
                  </a:cubicBezTo>
                  <a:cubicBezTo>
                    <a:pt x="34956" y="63519"/>
                    <a:pt x="39903" y="64398"/>
                    <a:pt x="42458" y="66421"/>
                  </a:cubicBezTo>
                  <a:cubicBezTo>
                    <a:pt x="47445" y="70379"/>
                    <a:pt x="59719" y="72364"/>
                    <a:pt x="66909" y="72364"/>
                  </a:cubicBezTo>
                  <a:cubicBezTo>
                    <a:pt x="68000" y="72364"/>
                    <a:pt x="68975" y="72319"/>
                    <a:pt x="69789" y="72227"/>
                  </a:cubicBezTo>
                  <a:cubicBezTo>
                    <a:pt x="71861" y="71997"/>
                    <a:pt x="74201" y="71864"/>
                    <a:pt x="76579" y="71864"/>
                  </a:cubicBezTo>
                  <a:cubicBezTo>
                    <a:pt x="81168" y="71864"/>
                    <a:pt x="85903" y="72358"/>
                    <a:pt x="89148" y="73597"/>
                  </a:cubicBezTo>
                  <a:cubicBezTo>
                    <a:pt x="89475" y="73719"/>
                    <a:pt x="89843" y="73781"/>
                    <a:pt x="90190" y="73781"/>
                  </a:cubicBezTo>
                  <a:cubicBezTo>
                    <a:pt x="90946" y="73740"/>
                    <a:pt x="91703" y="73556"/>
                    <a:pt x="92398" y="73208"/>
                  </a:cubicBezTo>
                  <a:cubicBezTo>
                    <a:pt x="97794" y="70694"/>
                    <a:pt x="105256" y="60412"/>
                    <a:pt x="107034" y="55281"/>
                  </a:cubicBezTo>
                  <a:cubicBezTo>
                    <a:pt x="108363" y="51499"/>
                    <a:pt x="108833" y="47635"/>
                    <a:pt x="109262" y="44242"/>
                  </a:cubicBezTo>
                  <a:cubicBezTo>
                    <a:pt x="109549" y="41973"/>
                    <a:pt x="109814" y="39847"/>
                    <a:pt x="110284" y="38069"/>
                  </a:cubicBezTo>
                  <a:cubicBezTo>
                    <a:pt x="111634" y="33101"/>
                    <a:pt x="112697" y="26723"/>
                    <a:pt x="109078" y="21613"/>
                  </a:cubicBezTo>
                  <a:cubicBezTo>
                    <a:pt x="105297" y="16298"/>
                    <a:pt x="74061" y="6792"/>
                    <a:pt x="66743" y="5709"/>
                  </a:cubicBezTo>
                  <a:lnTo>
                    <a:pt x="59773" y="4707"/>
                  </a:lnTo>
                  <a:cubicBezTo>
                    <a:pt x="50860" y="3440"/>
                    <a:pt x="38636" y="1682"/>
                    <a:pt x="33362" y="783"/>
                  </a:cubicBezTo>
                  <a:cubicBezTo>
                    <a:pt x="30983" y="373"/>
                    <a:pt x="28229" y="1"/>
                    <a:pt x="25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-3108539" y="6571748"/>
              <a:ext cx="327313" cy="160527"/>
            </a:xfrm>
            <a:custGeom>
              <a:rect b="b" l="l" r="r" t="t"/>
              <a:pathLst>
                <a:path extrusionOk="0" h="5334" w="10876">
                  <a:moveTo>
                    <a:pt x="1779" y="263"/>
                  </a:moveTo>
                  <a:cubicBezTo>
                    <a:pt x="2739" y="263"/>
                    <a:pt x="4068" y="631"/>
                    <a:pt x="5336" y="958"/>
                  </a:cubicBezTo>
                  <a:cubicBezTo>
                    <a:pt x="6235" y="1244"/>
                    <a:pt x="7155" y="1448"/>
                    <a:pt x="8095" y="1571"/>
                  </a:cubicBezTo>
                  <a:cubicBezTo>
                    <a:pt x="9403" y="1673"/>
                    <a:pt x="10221" y="2021"/>
                    <a:pt x="10426" y="2532"/>
                  </a:cubicBezTo>
                  <a:cubicBezTo>
                    <a:pt x="10610" y="2961"/>
                    <a:pt x="10364" y="3554"/>
                    <a:pt x="9710" y="4269"/>
                  </a:cubicBezTo>
                  <a:cubicBezTo>
                    <a:pt x="9158" y="4872"/>
                    <a:pt x="8581" y="5082"/>
                    <a:pt x="7952" y="5082"/>
                  </a:cubicBezTo>
                  <a:cubicBezTo>
                    <a:pt x="7324" y="5082"/>
                    <a:pt x="6644" y="4872"/>
                    <a:pt x="5887" y="4637"/>
                  </a:cubicBezTo>
                  <a:cubicBezTo>
                    <a:pt x="5111" y="4371"/>
                    <a:pt x="4313" y="4167"/>
                    <a:pt x="3516" y="4044"/>
                  </a:cubicBezTo>
                  <a:cubicBezTo>
                    <a:pt x="2044" y="3860"/>
                    <a:pt x="1043" y="3370"/>
                    <a:pt x="593" y="2634"/>
                  </a:cubicBezTo>
                  <a:cubicBezTo>
                    <a:pt x="307" y="2123"/>
                    <a:pt x="286" y="1510"/>
                    <a:pt x="552" y="814"/>
                  </a:cubicBezTo>
                  <a:cubicBezTo>
                    <a:pt x="716" y="406"/>
                    <a:pt x="1165" y="263"/>
                    <a:pt x="1779" y="263"/>
                  </a:cubicBezTo>
                  <a:close/>
                  <a:moveTo>
                    <a:pt x="1786" y="1"/>
                  </a:moveTo>
                  <a:cubicBezTo>
                    <a:pt x="1064" y="1"/>
                    <a:pt x="523" y="197"/>
                    <a:pt x="307" y="733"/>
                  </a:cubicBezTo>
                  <a:cubicBezTo>
                    <a:pt x="0" y="1387"/>
                    <a:pt x="21" y="2143"/>
                    <a:pt x="368" y="2777"/>
                  </a:cubicBezTo>
                  <a:cubicBezTo>
                    <a:pt x="859" y="3574"/>
                    <a:pt x="1922" y="4106"/>
                    <a:pt x="3475" y="4310"/>
                  </a:cubicBezTo>
                  <a:cubicBezTo>
                    <a:pt x="4273" y="4412"/>
                    <a:pt x="5049" y="4617"/>
                    <a:pt x="5806" y="4882"/>
                  </a:cubicBezTo>
                  <a:cubicBezTo>
                    <a:pt x="6583" y="5107"/>
                    <a:pt x="7298" y="5332"/>
                    <a:pt x="7973" y="5332"/>
                  </a:cubicBezTo>
                  <a:cubicBezTo>
                    <a:pt x="7993" y="5333"/>
                    <a:pt x="8014" y="5333"/>
                    <a:pt x="8034" y="5333"/>
                  </a:cubicBezTo>
                  <a:cubicBezTo>
                    <a:pt x="8748" y="5333"/>
                    <a:pt x="9437" y="4989"/>
                    <a:pt x="9894" y="4433"/>
                  </a:cubicBezTo>
                  <a:cubicBezTo>
                    <a:pt x="10610" y="3635"/>
                    <a:pt x="10875" y="2981"/>
                    <a:pt x="10671" y="2450"/>
                  </a:cubicBezTo>
                  <a:cubicBezTo>
                    <a:pt x="10405" y="1816"/>
                    <a:pt x="9526" y="1448"/>
                    <a:pt x="8116" y="1326"/>
                  </a:cubicBezTo>
                  <a:cubicBezTo>
                    <a:pt x="7196" y="1203"/>
                    <a:pt x="6276" y="998"/>
                    <a:pt x="5397" y="733"/>
                  </a:cubicBezTo>
                  <a:cubicBezTo>
                    <a:pt x="4099" y="367"/>
                    <a:pt x="2773" y="1"/>
                    <a:pt x="17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-4228826" y="5860603"/>
              <a:ext cx="3020033" cy="1820266"/>
            </a:xfrm>
            <a:custGeom>
              <a:rect b="b" l="l" r="r" t="t"/>
              <a:pathLst>
                <a:path extrusionOk="0" h="60484" w="100350">
                  <a:moveTo>
                    <a:pt x="24541" y="232"/>
                  </a:moveTo>
                  <a:cubicBezTo>
                    <a:pt x="31995" y="232"/>
                    <a:pt x="40863" y="723"/>
                    <a:pt x="44257" y="1693"/>
                  </a:cubicBezTo>
                  <a:cubicBezTo>
                    <a:pt x="49061" y="3083"/>
                    <a:pt x="64106" y="5965"/>
                    <a:pt x="72181" y="7519"/>
                  </a:cubicBezTo>
                  <a:cubicBezTo>
                    <a:pt x="74123" y="7887"/>
                    <a:pt x="75636" y="8173"/>
                    <a:pt x="76474" y="8336"/>
                  </a:cubicBezTo>
                  <a:cubicBezTo>
                    <a:pt x="80848" y="9215"/>
                    <a:pt x="95219" y="16411"/>
                    <a:pt x="98019" y="19968"/>
                  </a:cubicBezTo>
                  <a:cubicBezTo>
                    <a:pt x="100043" y="22523"/>
                    <a:pt x="99450" y="23893"/>
                    <a:pt x="98551" y="25978"/>
                  </a:cubicBezTo>
                  <a:cubicBezTo>
                    <a:pt x="98122" y="26938"/>
                    <a:pt x="97754" y="27940"/>
                    <a:pt x="97488" y="28962"/>
                  </a:cubicBezTo>
                  <a:cubicBezTo>
                    <a:pt x="96977" y="30986"/>
                    <a:pt x="96527" y="33705"/>
                    <a:pt x="96037" y="36587"/>
                  </a:cubicBezTo>
                  <a:cubicBezTo>
                    <a:pt x="95546" y="39551"/>
                    <a:pt x="95035" y="42638"/>
                    <a:pt x="94422" y="45152"/>
                  </a:cubicBezTo>
                  <a:cubicBezTo>
                    <a:pt x="93236" y="50038"/>
                    <a:pt x="89924" y="55598"/>
                    <a:pt x="86797" y="57847"/>
                  </a:cubicBezTo>
                  <a:cubicBezTo>
                    <a:pt x="84817" y="59279"/>
                    <a:pt x="80878" y="60239"/>
                    <a:pt x="77429" y="60239"/>
                  </a:cubicBezTo>
                  <a:cubicBezTo>
                    <a:pt x="75466" y="60239"/>
                    <a:pt x="73661" y="59928"/>
                    <a:pt x="72467" y="59216"/>
                  </a:cubicBezTo>
                  <a:cubicBezTo>
                    <a:pt x="71036" y="58358"/>
                    <a:pt x="68358" y="57908"/>
                    <a:pt x="64413" y="57908"/>
                  </a:cubicBezTo>
                  <a:cubicBezTo>
                    <a:pt x="61367" y="57908"/>
                    <a:pt x="57565" y="58174"/>
                    <a:pt x="52965" y="58685"/>
                  </a:cubicBezTo>
                  <a:cubicBezTo>
                    <a:pt x="52384" y="58749"/>
                    <a:pt x="51785" y="58780"/>
                    <a:pt x="51175" y="58780"/>
                  </a:cubicBezTo>
                  <a:cubicBezTo>
                    <a:pt x="45395" y="58780"/>
                    <a:pt x="38580" y="56026"/>
                    <a:pt x="35345" y="53104"/>
                  </a:cubicBezTo>
                  <a:cubicBezTo>
                    <a:pt x="31706" y="49792"/>
                    <a:pt x="27883" y="49649"/>
                    <a:pt x="20279" y="49649"/>
                  </a:cubicBezTo>
                  <a:cubicBezTo>
                    <a:pt x="12715" y="49649"/>
                    <a:pt x="8811" y="42168"/>
                    <a:pt x="8484" y="38365"/>
                  </a:cubicBezTo>
                  <a:cubicBezTo>
                    <a:pt x="8116" y="34236"/>
                    <a:pt x="3455" y="28001"/>
                    <a:pt x="1799" y="26182"/>
                  </a:cubicBezTo>
                  <a:cubicBezTo>
                    <a:pt x="348" y="24588"/>
                    <a:pt x="1943" y="22196"/>
                    <a:pt x="3782" y="19436"/>
                  </a:cubicBezTo>
                  <a:cubicBezTo>
                    <a:pt x="4212" y="18803"/>
                    <a:pt x="4641" y="18148"/>
                    <a:pt x="5050" y="17474"/>
                  </a:cubicBezTo>
                  <a:cubicBezTo>
                    <a:pt x="7257" y="13937"/>
                    <a:pt x="9465" y="8316"/>
                    <a:pt x="9506" y="8255"/>
                  </a:cubicBezTo>
                  <a:cubicBezTo>
                    <a:pt x="9608" y="7784"/>
                    <a:pt x="9710" y="7294"/>
                    <a:pt x="9813" y="6803"/>
                  </a:cubicBezTo>
                  <a:cubicBezTo>
                    <a:pt x="10303" y="4432"/>
                    <a:pt x="10835" y="1979"/>
                    <a:pt x="13165" y="1018"/>
                  </a:cubicBezTo>
                  <a:cubicBezTo>
                    <a:pt x="14432" y="493"/>
                    <a:pt x="19111" y="232"/>
                    <a:pt x="24541" y="232"/>
                  </a:cubicBezTo>
                  <a:close/>
                  <a:moveTo>
                    <a:pt x="24581" y="1"/>
                  </a:moveTo>
                  <a:cubicBezTo>
                    <a:pt x="19089" y="1"/>
                    <a:pt x="14344" y="265"/>
                    <a:pt x="13063" y="793"/>
                  </a:cubicBezTo>
                  <a:cubicBezTo>
                    <a:pt x="10610" y="1795"/>
                    <a:pt x="10078" y="4330"/>
                    <a:pt x="9567" y="6762"/>
                  </a:cubicBezTo>
                  <a:cubicBezTo>
                    <a:pt x="9465" y="7253"/>
                    <a:pt x="9363" y="7723"/>
                    <a:pt x="9240" y="8193"/>
                  </a:cubicBezTo>
                  <a:cubicBezTo>
                    <a:pt x="9158" y="8418"/>
                    <a:pt x="6971" y="13896"/>
                    <a:pt x="4825" y="17351"/>
                  </a:cubicBezTo>
                  <a:cubicBezTo>
                    <a:pt x="4416" y="18026"/>
                    <a:pt x="3966" y="18680"/>
                    <a:pt x="3557" y="19314"/>
                  </a:cubicBezTo>
                  <a:cubicBezTo>
                    <a:pt x="1656" y="22175"/>
                    <a:pt x="1" y="24628"/>
                    <a:pt x="1595" y="26366"/>
                  </a:cubicBezTo>
                  <a:cubicBezTo>
                    <a:pt x="3680" y="28635"/>
                    <a:pt x="7891" y="34665"/>
                    <a:pt x="8218" y="38386"/>
                  </a:cubicBezTo>
                  <a:cubicBezTo>
                    <a:pt x="8361" y="40123"/>
                    <a:pt x="9302" y="43047"/>
                    <a:pt x="11448" y="45622"/>
                  </a:cubicBezTo>
                  <a:cubicBezTo>
                    <a:pt x="13083" y="47585"/>
                    <a:pt x="15945" y="49915"/>
                    <a:pt x="20258" y="49915"/>
                  </a:cubicBezTo>
                  <a:cubicBezTo>
                    <a:pt x="27802" y="49915"/>
                    <a:pt x="31583" y="50058"/>
                    <a:pt x="35161" y="53288"/>
                  </a:cubicBezTo>
                  <a:cubicBezTo>
                    <a:pt x="38447" y="56242"/>
                    <a:pt x="45302" y="59029"/>
                    <a:pt x="51147" y="59029"/>
                  </a:cubicBezTo>
                  <a:cubicBezTo>
                    <a:pt x="51773" y="59029"/>
                    <a:pt x="52388" y="58997"/>
                    <a:pt x="52986" y="58930"/>
                  </a:cubicBezTo>
                  <a:cubicBezTo>
                    <a:pt x="55177" y="58687"/>
                    <a:pt x="59904" y="58161"/>
                    <a:pt x="64265" y="58161"/>
                  </a:cubicBezTo>
                  <a:cubicBezTo>
                    <a:pt x="67596" y="58161"/>
                    <a:pt x="70713" y="58467"/>
                    <a:pt x="72324" y="59441"/>
                  </a:cubicBezTo>
                  <a:cubicBezTo>
                    <a:pt x="73550" y="60157"/>
                    <a:pt x="75411" y="60484"/>
                    <a:pt x="77434" y="60484"/>
                  </a:cubicBezTo>
                  <a:cubicBezTo>
                    <a:pt x="80950" y="60484"/>
                    <a:pt x="84937" y="59523"/>
                    <a:pt x="86960" y="58071"/>
                  </a:cubicBezTo>
                  <a:cubicBezTo>
                    <a:pt x="90088" y="55802"/>
                    <a:pt x="93481" y="50160"/>
                    <a:pt x="94687" y="45213"/>
                  </a:cubicBezTo>
                  <a:cubicBezTo>
                    <a:pt x="95280" y="42699"/>
                    <a:pt x="95791" y="39612"/>
                    <a:pt x="96302" y="36628"/>
                  </a:cubicBezTo>
                  <a:cubicBezTo>
                    <a:pt x="96793" y="33766"/>
                    <a:pt x="97243" y="31047"/>
                    <a:pt x="97754" y="29044"/>
                  </a:cubicBezTo>
                  <a:cubicBezTo>
                    <a:pt x="98019" y="28022"/>
                    <a:pt x="98367" y="27041"/>
                    <a:pt x="98796" y="26080"/>
                  </a:cubicBezTo>
                  <a:cubicBezTo>
                    <a:pt x="99696" y="23995"/>
                    <a:pt x="100350" y="22482"/>
                    <a:pt x="98224" y="19825"/>
                  </a:cubicBezTo>
                  <a:cubicBezTo>
                    <a:pt x="95403" y="16247"/>
                    <a:pt x="80910" y="8990"/>
                    <a:pt x="76515" y="8111"/>
                  </a:cubicBezTo>
                  <a:cubicBezTo>
                    <a:pt x="75676" y="7927"/>
                    <a:pt x="74164" y="7641"/>
                    <a:pt x="72222" y="7273"/>
                  </a:cubicBezTo>
                  <a:cubicBezTo>
                    <a:pt x="64147" y="5720"/>
                    <a:pt x="49122" y="2837"/>
                    <a:pt x="44319" y="1468"/>
                  </a:cubicBezTo>
                  <a:cubicBezTo>
                    <a:pt x="40913" y="490"/>
                    <a:pt x="32055" y="1"/>
                    <a:pt x="245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34"/>
          <p:cNvGrpSpPr/>
          <p:nvPr/>
        </p:nvGrpSpPr>
        <p:grpSpPr>
          <a:xfrm>
            <a:off x="-602012" y="2646285"/>
            <a:ext cx="3517046" cy="3491013"/>
            <a:chOff x="-222399" y="1470620"/>
            <a:chExt cx="2729143" cy="2708521"/>
          </a:xfrm>
        </p:grpSpPr>
        <p:grpSp>
          <p:nvGrpSpPr>
            <p:cNvPr id="640" name="Google Shape;640;p34"/>
            <p:cNvGrpSpPr/>
            <p:nvPr/>
          </p:nvGrpSpPr>
          <p:grpSpPr>
            <a:xfrm>
              <a:off x="-218953" y="1470620"/>
              <a:ext cx="2725697" cy="2684131"/>
              <a:chOff x="-218953" y="1470620"/>
              <a:chExt cx="2725697" cy="2684131"/>
            </a:xfrm>
          </p:grpSpPr>
          <p:grpSp>
            <p:nvGrpSpPr>
              <p:cNvPr id="641" name="Google Shape;641;p34"/>
              <p:cNvGrpSpPr/>
              <p:nvPr/>
            </p:nvGrpSpPr>
            <p:grpSpPr>
              <a:xfrm>
                <a:off x="-218953" y="1470620"/>
                <a:ext cx="2725697" cy="2684131"/>
                <a:chOff x="-218953" y="1470620"/>
                <a:chExt cx="2725697" cy="2684131"/>
              </a:xfrm>
            </p:grpSpPr>
            <p:grpSp>
              <p:nvGrpSpPr>
                <p:cNvPr id="642" name="Google Shape;642;p34"/>
                <p:cNvGrpSpPr/>
                <p:nvPr/>
              </p:nvGrpSpPr>
              <p:grpSpPr>
                <a:xfrm>
                  <a:off x="-218953" y="1470620"/>
                  <a:ext cx="2725697" cy="2684131"/>
                  <a:chOff x="7632850" y="4362800"/>
                  <a:chExt cx="2106575" cy="2074450"/>
                </a:xfrm>
              </p:grpSpPr>
              <p:sp>
                <p:nvSpPr>
                  <p:cNvPr id="643" name="Google Shape;643;p34"/>
                  <p:cNvSpPr/>
                  <p:nvPr/>
                </p:nvSpPr>
                <p:spPr>
                  <a:xfrm>
                    <a:off x="7636000" y="4476150"/>
                    <a:ext cx="2099775" cy="1956400"/>
                  </a:xfrm>
                  <a:custGeom>
                    <a:rect b="b" l="l" r="r" t="t"/>
                    <a:pathLst>
                      <a:path extrusionOk="0" h="78256" w="83991">
                        <a:moveTo>
                          <a:pt x="23190" y="1"/>
                        </a:moveTo>
                        <a:cubicBezTo>
                          <a:pt x="17811" y="2659"/>
                          <a:pt x="13060" y="6447"/>
                          <a:pt x="9293" y="11114"/>
                        </a:cubicBezTo>
                        <a:cubicBezTo>
                          <a:pt x="9502" y="11679"/>
                          <a:pt x="9712" y="12244"/>
                          <a:pt x="9837" y="12767"/>
                        </a:cubicBezTo>
                        <a:cubicBezTo>
                          <a:pt x="10298" y="14609"/>
                          <a:pt x="10214" y="14086"/>
                          <a:pt x="9126" y="15405"/>
                        </a:cubicBezTo>
                        <a:cubicBezTo>
                          <a:pt x="8016" y="16702"/>
                          <a:pt x="6070" y="18732"/>
                          <a:pt x="5337" y="20344"/>
                        </a:cubicBezTo>
                        <a:cubicBezTo>
                          <a:pt x="4521" y="22269"/>
                          <a:pt x="5568" y="22897"/>
                          <a:pt x="3517" y="24258"/>
                        </a:cubicBezTo>
                        <a:cubicBezTo>
                          <a:pt x="2826" y="24718"/>
                          <a:pt x="2240" y="25032"/>
                          <a:pt x="1738" y="25451"/>
                        </a:cubicBezTo>
                        <a:cubicBezTo>
                          <a:pt x="963" y="28025"/>
                          <a:pt x="461" y="30683"/>
                          <a:pt x="189" y="33362"/>
                        </a:cubicBezTo>
                        <a:cubicBezTo>
                          <a:pt x="879" y="32713"/>
                          <a:pt x="1403" y="31688"/>
                          <a:pt x="2282" y="31060"/>
                        </a:cubicBezTo>
                        <a:cubicBezTo>
                          <a:pt x="2858" y="30656"/>
                          <a:pt x="5607" y="29546"/>
                          <a:pt x="6619" y="29546"/>
                        </a:cubicBezTo>
                        <a:cubicBezTo>
                          <a:pt x="6708" y="29546"/>
                          <a:pt x="6785" y="29555"/>
                          <a:pt x="6844" y="29574"/>
                        </a:cubicBezTo>
                        <a:cubicBezTo>
                          <a:pt x="8226" y="30139"/>
                          <a:pt x="6300" y="31143"/>
                          <a:pt x="5693" y="31750"/>
                        </a:cubicBezTo>
                        <a:cubicBezTo>
                          <a:pt x="4605" y="32608"/>
                          <a:pt x="4375" y="33341"/>
                          <a:pt x="3579" y="34429"/>
                        </a:cubicBezTo>
                        <a:cubicBezTo>
                          <a:pt x="2784" y="35497"/>
                          <a:pt x="1696" y="35748"/>
                          <a:pt x="858" y="36501"/>
                        </a:cubicBezTo>
                        <a:cubicBezTo>
                          <a:pt x="524" y="36815"/>
                          <a:pt x="231" y="37192"/>
                          <a:pt x="0" y="37611"/>
                        </a:cubicBezTo>
                        <a:cubicBezTo>
                          <a:pt x="21" y="40017"/>
                          <a:pt x="231" y="42445"/>
                          <a:pt x="670" y="44810"/>
                        </a:cubicBezTo>
                        <a:cubicBezTo>
                          <a:pt x="1424" y="45145"/>
                          <a:pt x="2135" y="45480"/>
                          <a:pt x="2742" y="45836"/>
                        </a:cubicBezTo>
                        <a:cubicBezTo>
                          <a:pt x="4291" y="46757"/>
                          <a:pt x="5400" y="47971"/>
                          <a:pt x="6614" y="49059"/>
                        </a:cubicBezTo>
                        <a:cubicBezTo>
                          <a:pt x="7954" y="50252"/>
                          <a:pt x="10088" y="50629"/>
                          <a:pt x="11177" y="51612"/>
                        </a:cubicBezTo>
                        <a:cubicBezTo>
                          <a:pt x="12328" y="53056"/>
                          <a:pt x="11679" y="55610"/>
                          <a:pt x="11428" y="57033"/>
                        </a:cubicBezTo>
                        <a:cubicBezTo>
                          <a:pt x="11302" y="59126"/>
                          <a:pt x="11909" y="60193"/>
                          <a:pt x="12370" y="62328"/>
                        </a:cubicBezTo>
                        <a:cubicBezTo>
                          <a:pt x="12872" y="64107"/>
                          <a:pt x="12202" y="65844"/>
                          <a:pt x="14232" y="66933"/>
                        </a:cubicBezTo>
                        <a:cubicBezTo>
                          <a:pt x="14730" y="67181"/>
                          <a:pt x="15184" y="67271"/>
                          <a:pt x="15616" y="67271"/>
                        </a:cubicBezTo>
                        <a:cubicBezTo>
                          <a:pt x="16711" y="67271"/>
                          <a:pt x="17666" y="66696"/>
                          <a:pt x="18837" y="66681"/>
                        </a:cubicBezTo>
                        <a:cubicBezTo>
                          <a:pt x="20930" y="66828"/>
                          <a:pt x="21307" y="68502"/>
                          <a:pt x="22688" y="69109"/>
                        </a:cubicBezTo>
                        <a:cubicBezTo>
                          <a:pt x="22996" y="69209"/>
                          <a:pt x="23303" y="69241"/>
                          <a:pt x="23600" y="69241"/>
                        </a:cubicBezTo>
                        <a:cubicBezTo>
                          <a:pt x="24174" y="69241"/>
                          <a:pt x="24711" y="69119"/>
                          <a:pt x="25155" y="69119"/>
                        </a:cubicBezTo>
                        <a:cubicBezTo>
                          <a:pt x="25932" y="69119"/>
                          <a:pt x="26421" y="69494"/>
                          <a:pt x="26309" y="71558"/>
                        </a:cubicBezTo>
                        <a:cubicBezTo>
                          <a:pt x="26120" y="73442"/>
                          <a:pt x="23965" y="74467"/>
                          <a:pt x="26958" y="75053"/>
                        </a:cubicBezTo>
                        <a:cubicBezTo>
                          <a:pt x="27216" y="75125"/>
                          <a:pt x="27470" y="75157"/>
                          <a:pt x="27721" y="75157"/>
                        </a:cubicBezTo>
                        <a:cubicBezTo>
                          <a:pt x="29514" y="75157"/>
                          <a:pt x="31129" y="73539"/>
                          <a:pt x="32912" y="73539"/>
                        </a:cubicBezTo>
                        <a:cubicBezTo>
                          <a:pt x="32978" y="73539"/>
                          <a:pt x="33044" y="73542"/>
                          <a:pt x="33111" y="73546"/>
                        </a:cubicBezTo>
                        <a:cubicBezTo>
                          <a:pt x="33948" y="73756"/>
                          <a:pt x="34513" y="74362"/>
                          <a:pt x="35350" y="74593"/>
                        </a:cubicBezTo>
                        <a:cubicBezTo>
                          <a:pt x="35474" y="74597"/>
                          <a:pt x="35618" y="74599"/>
                          <a:pt x="35772" y="74599"/>
                        </a:cubicBezTo>
                        <a:cubicBezTo>
                          <a:pt x="36195" y="74599"/>
                          <a:pt x="36703" y="74587"/>
                          <a:pt x="37126" y="74587"/>
                        </a:cubicBezTo>
                        <a:cubicBezTo>
                          <a:pt x="37281" y="74587"/>
                          <a:pt x="37424" y="74588"/>
                          <a:pt x="37548" y="74593"/>
                        </a:cubicBezTo>
                        <a:cubicBezTo>
                          <a:pt x="38553" y="74818"/>
                          <a:pt x="40246" y="75976"/>
                          <a:pt x="41654" y="75976"/>
                        </a:cubicBezTo>
                        <a:cubicBezTo>
                          <a:pt x="41947" y="75976"/>
                          <a:pt x="42228" y="75925"/>
                          <a:pt x="42487" y="75807"/>
                        </a:cubicBezTo>
                        <a:cubicBezTo>
                          <a:pt x="43324" y="75221"/>
                          <a:pt x="42906" y="73881"/>
                          <a:pt x="43994" y="73483"/>
                        </a:cubicBezTo>
                        <a:cubicBezTo>
                          <a:pt x="44219" y="73401"/>
                          <a:pt x="44418" y="73367"/>
                          <a:pt x="44600" y="73367"/>
                        </a:cubicBezTo>
                        <a:cubicBezTo>
                          <a:pt x="45297" y="73367"/>
                          <a:pt x="45737" y="73866"/>
                          <a:pt x="46401" y="74049"/>
                        </a:cubicBezTo>
                        <a:cubicBezTo>
                          <a:pt x="46941" y="74068"/>
                          <a:pt x="47462" y="74584"/>
                          <a:pt x="48065" y="74584"/>
                        </a:cubicBezTo>
                        <a:cubicBezTo>
                          <a:pt x="48116" y="74584"/>
                          <a:pt x="48169" y="74580"/>
                          <a:pt x="48222" y="74572"/>
                        </a:cubicBezTo>
                        <a:cubicBezTo>
                          <a:pt x="48254" y="74573"/>
                          <a:pt x="48286" y="74573"/>
                          <a:pt x="48317" y="74573"/>
                        </a:cubicBezTo>
                        <a:cubicBezTo>
                          <a:pt x="49414" y="74573"/>
                          <a:pt x="49775" y="73877"/>
                          <a:pt x="50650" y="73735"/>
                        </a:cubicBezTo>
                        <a:cubicBezTo>
                          <a:pt x="50874" y="73719"/>
                          <a:pt x="51073" y="73712"/>
                          <a:pt x="51248" y="73712"/>
                        </a:cubicBezTo>
                        <a:cubicBezTo>
                          <a:pt x="53227" y="73712"/>
                          <a:pt x="52173" y="74678"/>
                          <a:pt x="50943" y="76351"/>
                        </a:cubicBezTo>
                        <a:cubicBezTo>
                          <a:pt x="50503" y="76958"/>
                          <a:pt x="50126" y="77586"/>
                          <a:pt x="49792" y="78255"/>
                        </a:cubicBezTo>
                        <a:cubicBezTo>
                          <a:pt x="53622" y="77502"/>
                          <a:pt x="57305" y="76225"/>
                          <a:pt x="60780" y="74446"/>
                        </a:cubicBezTo>
                        <a:cubicBezTo>
                          <a:pt x="60696" y="73462"/>
                          <a:pt x="60800" y="72479"/>
                          <a:pt x="61114" y="71558"/>
                        </a:cubicBezTo>
                        <a:cubicBezTo>
                          <a:pt x="61680" y="69967"/>
                          <a:pt x="63082" y="69381"/>
                          <a:pt x="62035" y="67812"/>
                        </a:cubicBezTo>
                        <a:cubicBezTo>
                          <a:pt x="61617" y="67309"/>
                          <a:pt x="60382" y="67602"/>
                          <a:pt x="59817" y="66995"/>
                        </a:cubicBezTo>
                        <a:cubicBezTo>
                          <a:pt x="59147" y="66284"/>
                          <a:pt x="59754" y="65740"/>
                          <a:pt x="59587" y="65405"/>
                        </a:cubicBezTo>
                        <a:cubicBezTo>
                          <a:pt x="58352" y="63521"/>
                          <a:pt x="55254" y="59817"/>
                          <a:pt x="57054" y="57912"/>
                        </a:cubicBezTo>
                        <a:cubicBezTo>
                          <a:pt x="57619" y="57138"/>
                          <a:pt x="60445" y="56593"/>
                          <a:pt x="61575" y="56405"/>
                        </a:cubicBezTo>
                        <a:cubicBezTo>
                          <a:pt x="62377" y="56148"/>
                          <a:pt x="62844" y="56030"/>
                          <a:pt x="63227" y="56030"/>
                        </a:cubicBezTo>
                        <a:cubicBezTo>
                          <a:pt x="63843" y="56030"/>
                          <a:pt x="64242" y="56336"/>
                          <a:pt x="65468" y="56866"/>
                        </a:cubicBezTo>
                        <a:cubicBezTo>
                          <a:pt x="66546" y="57330"/>
                          <a:pt x="68150" y="58307"/>
                          <a:pt x="69457" y="58307"/>
                        </a:cubicBezTo>
                        <a:cubicBezTo>
                          <a:pt x="69799" y="58307"/>
                          <a:pt x="70120" y="58240"/>
                          <a:pt x="70407" y="58079"/>
                        </a:cubicBezTo>
                        <a:cubicBezTo>
                          <a:pt x="72500" y="56593"/>
                          <a:pt x="69926" y="54898"/>
                          <a:pt x="69444" y="53349"/>
                        </a:cubicBezTo>
                        <a:cubicBezTo>
                          <a:pt x="68990" y="52068"/>
                          <a:pt x="69114" y="50144"/>
                          <a:pt x="70295" y="50144"/>
                        </a:cubicBezTo>
                        <a:cubicBezTo>
                          <a:pt x="70638" y="50144"/>
                          <a:pt x="71069" y="50306"/>
                          <a:pt x="71600" y="50691"/>
                        </a:cubicBezTo>
                        <a:cubicBezTo>
                          <a:pt x="72521" y="51361"/>
                          <a:pt x="71495" y="53035"/>
                          <a:pt x="73023" y="53140"/>
                        </a:cubicBezTo>
                        <a:cubicBezTo>
                          <a:pt x="73101" y="53155"/>
                          <a:pt x="73173" y="53162"/>
                          <a:pt x="73242" y="53162"/>
                        </a:cubicBezTo>
                        <a:cubicBezTo>
                          <a:pt x="74115" y="53162"/>
                          <a:pt x="74290" y="51997"/>
                          <a:pt x="74970" y="51570"/>
                        </a:cubicBezTo>
                        <a:cubicBezTo>
                          <a:pt x="76016" y="50943"/>
                          <a:pt x="78172" y="50503"/>
                          <a:pt x="79156" y="49436"/>
                        </a:cubicBezTo>
                        <a:cubicBezTo>
                          <a:pt x="80160" y="48347"/>
                          <a:pt x="80139" y="46736"/>
                          <a:pt x="81228" y="45522"/>
                        </a:cubicBezTo>
                        <a:cubicBezTo>
                          <a:pt x="81688" y="45040"/>
                          <a:pt x="82232" y="44643"/>
                          <a:pt x="82818" y="44350"/>
                        </a:cubicBezTo>
                        <a:cubicBezTo>
                          <a:pt x="83990" y="37422"/>
                          <a:pt x="83404" y="30306"/>
                          <a:pt x="81102" y="23672"/>
                        </a:cubicBezTo>
                        <a:cubicBezTo>
                          <a:pt x="79972" y="23944"/>
                          <a:pt x="78737" y="24069"/>
                          <a:pt x="78046" y="24655"/>
                        </a:cubicBezTo>
                        <a:cubicBezTo>
                          <a:pt x="77230" y="25492"/>
                          <a:pt x="77711" y="27041"/>
                          <a:pt x="77711" y="27837"/>
                        </a:cubicBezTo>
                        <a:cubicBezTo>
                          <a:pt x="77879" y="28171"/>
                          <a:pt x="78800" y="28841"/>
                          <a:pt x="78863" y="29302"/>
                        </a:cubicBezTo>
                        <a:cubicBezTo>
                          <a:pt x="79030" y="29616"/>
                          <a:pt x="78904" y="31143"/>
                          <a:pt x="78884" y="31729"/>
                        </a:cubicBezTo>
                        <a:cubicBezTo>
                          <a:pt x="79260" y="33404"/>
                          <a:pt x="80767" y="34911"/>
                          <a:pt x="79784" y="36815"/>
                        </a:cubicBezTo>
                        <a:cubicBezTo>
                          <a:pt x="79147" y="38018"/>
                          <a:pt x="78514" y="38459"/>
                          <a:pt x="77909" y="38459"/>
                        </a:cubicBezTo>
                        <a:cubicBezTo>
                          <a:pt x="77062" y="38459"/>
                          <a:pt x="76269" y="37595"/>
                          <a:pt x="75598" y="36752"/>
                        </a:cubicBezTo>
                        <a:cubicBezTo>
                          <a:pt x="74753" y="35512"/>
                          <a:pt x="74526" y="34944"/>
                          <a:pt x="74207" y="34944"/>
                        </a:cubicBezTo>
                        <a:cubicBezTo>
                          <a:pt x="73901" y="34944"/>
                          <a:pt x="73512" y="35465"/>
                          <a:pt x="72416" y="36418"/>
                        </a:cubicBezTo>
                        <a:cubicBezTo>
                          <a:pt x="71739" y="37015"/>
                          <a:pt x="70966" y="37974"/>
                          <a:pt x="69991" y="37974"/>
                        </a:cubicBezTo>
                        <a:cubicBezTo>
                          <a:pt x="69942" y="37974"/>
                          <a:pt x="69892" y="37971"/>
                          <a:pt x="69842" y="37966"/>
                        </a:cubicBezTo>
                        <a:cubicBezTo>
                          <a:pt x="67498" y="37757"/>
                          <a:pt x="69716" y="33969"/>
                          <a:pt x="69486" y="32483"/>
                        </a:cubicBezTo>
                        <a:cubicBezTo>
                          <a:pt x="69130" y="30223"/>
                          <a:pt x="66451" y="30055"/>
                          <a:pt x="66493" y="28067"/>
                        </a:cubicBezTo>
                        <a:cubicBezTo>
                          <a:pt x="66493" y="25869"/>
                          <a:pt x="69068" y="25932"/>
                          <a:pt x="70030" y="24634"/>
                        </a:cubicBezTo>
                        <a:cubicBezTo>
                          <a:pt x="71274" y="22915"/>
                          <a:pt x="70216" y="21643"/>
                          <a:pt x="68505" y="21643"/>
                        </a:cubicBezTo>
                        <a:cubicBezTo>
                          <a:pt x="68258" y="21643"/>
                          <a:pt x="67997" y="21670"/>
                          <a:pt x="67728" y="21725"/>
                        </a:cubicBezTo>
                        <a:cubicBezTo>
                          <a:pt x="63898" y="22541"/>
                          <a:pt x="61973" y="27376"/>
                          <a:pt x="57703" y="27439"/>
                        </a:cubicBezTo>
                        <a:cubicBezTo>
                          <a:pt x="57650" y="27441"/>
                          <a:pt x="57598" y="27442"/>
                          <a:pt x="57548" y="27442"/>
                        </a:cubicBezTo>
                        <a:cubicBezTo>
                          <a:pt x="54981" y="27442"/>
                          <a:pt x="55536" y="25011"/>
                          <a:pt x="53401" y="25011"/>
                        </a:cubicBezTo>
                        <a:cubicBezTo>
                          <a:pt x="53287" y="25011"/>
                          <a:pt x="53166" y="25017"/>
                          <a:pt x="53036" y="25032"/>
                        </a:cubicBezTo>
                        <a:cubicBezTo>
                          <a:pt x="51089" y="25199"/>
                          <a:pt x="50754" y="27585"/>
                          <a:pt x="48892" y="28213"/>
                        </a:cubicBezTo>
                        <a:cubicBezTo>
                          <a:pt x="48592" y="28314"/>
                          <a:pt x="48318" y="28360"/>
                          <a:pt x="48065" y="28360"/>
                        </a:cubicBezTo>
                        <a:cubicBezTo>
                          <a:pt x="45997" y="28360"/>
                          <a:pt x="45368" y="25298"/>
                          <a:pt x="44622" y="23881"/>
                        </a:cubicBezTo>
                        <a:cubicBezTo>
                          <a:pt x="43659" y="22165"/>
                          <a:pt x="42278" y="20762"/>
                          <a:pt x="42006" y="18942"/>
                        </a:cubicBezTo>
                        <a:cubicBezTo>
                          <a:pt x="41692" y="16911"/>
                          <a:pt x="44057" y="15614"/>
                          <a:pt x="43576" y="14065"/>
                        </a:cubicBezTo>
                        <a:cubicBezTo>
                          <a:pt x="43379" y="13046"/>
                          <a:pt x="42965" y="12680"/>
                          <a:pt x="42470" y="12680"/>
                        </a:cubicBezTo>
                        <a:cubicBezTo>
                          <a:pt x="41592" y="12680"/>
                          <a:pt x="40458" y="13830"/>
                          <a:pt x="39829" y="14526"/>
                        </a:cubicBezTo>
                        <a:cubicBezTo>
                          <a:pt x="38218" y="16158"/>
                          <a:pt x="37736" y="16012"/>
                          <a:pt x="35853" y="16639"/>
                        </a:cubicBezTo>
                        <a:cubicBezTo>
                          <a:pt x="34551" y="17035"/>
                          <a:pt x="33871" y="17353"/>
                          <a:pt x="33380" y="17353"/>
                        </a:cubicBezTo>
                        <a:cubicBezTo>
                          <a:pt x="32704" y="17353"/>
                          <a:pt x="32391" y="16747"/>
                          <a:pt x="31311" y="14902"/>
                        </a:cubicBezTo>
                        <a:cubicBezTo>
                          <a:pt x="30055" y="12788"/>
                          <a:pt x="28757" y="13437"/>
                          <a:pt x="26999" y="11742"/>
                        </a:cubicBezTo>
                        <a:cubicBezTo>
                          <a:pt x="25220" y="10026"/>
                          <a:pt x="26476" y="8330"/>
                          <a:pt x="25806" y="6238"/>
                        </a:cubicBezTo>
                        <a:cubicBezTo>
                          <a:pt x="25158" y="3956"/>
                          <a:pt x="23860" y="2052"/>
                          <a:pt x="2319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4" name="Google Shape;644;p34"/>
                  <p:cNvSpPr/>
                  <p:nvPr/>
                </p:nvSpPr>
                <p:spPr>
                  <a:xfrm>
                    <a:off x="7632850" y="4473000"/>
                    <a:ext cx="2106575" cy="1964250"/>
                  </a:xfrm>
                  <a:custGeom>
                    <a:rect b="b" l="l" r="r" t="t"/>
                    <a:pathLst>
                      <a:path extrusionOk="0" h="78570" w="84263">
                        <a:moveTo>
                          <a:pt x="23233" y="315"/>
                        </a:moveTo>
                        <a:cubicBezTo>
                          <a:pt x="23567" y="1215"/>
                          <a:pt x="23944" y="2094"/>
                          <a:pt x="24384" y="2973"/>
                        </a:cubicBezTo>
                        <a:cubicBezTo>
                          <a:pt x="24970" y="4061"/>
                          <a:pt x="25430" y="5212"/>
                          <a:pt x="25807" y="6384"/>
                        </a:cubicBezTo>
                        <a:cubicBezTo>
                          <a:pt x="26016" y="7117"/>
                          <a:pt x="26079" y="7891"/>
                          <a:pt x="25995" y="8645"/>
                        </a:cubicBezTo>
                        <a:cubicBezTo>
                          <a:pt x="25953" y="9796"/>
                          <a:pt x="25911" y="10863"/>
                          <a:pt x="27042" y="11952"/>
                        </a:cubicBezTo>
                        <a:cubicBezTo>
                          <a:pt x="27649" y="12517"/>
                          <a:pt x="28360" y="12977"/>
                          <a:pt x="29135" y="13270"/>
                        </a:cubicBezTo>
                        <a:cubicBezTo>
                          <a:pt x="29951" y="13626"/>
                          <a:pt x="30642" y="13919"/>
                          <a:pt x="31332" y="15091"/>
                        </a:cubicBezTo>
                        <a:lnTo>
                          <a:pt x="31500" y="15384"/>
                        </a:lnTo>
                        <a:cubicBezTo>
                          <a:pt x="32459" y="17020"/>
                          <a:pt x="32800" y="17592"/>
                          <a:pt x="33497" y="17592"/>
                        </a:cubicBezTo>
                        <a:cubicBezTo>
                          <a:pt x="33835" y="17592"/>
                          <a:pt x="34255" y="17458"/>
                          <a:pt x="34869" y="17247"/>
                        </a:cubicBezTo>
                        <a:cubicBezTo>
                          <a:pt x="35204" y="17142"/>
                          <a:pt x="35581" y="17017"/>
                          <a:pt x="36041" y="16870"/>
                        </a:cubicBezTo>
                        <a:cubicBezTo>
                          <a:pt x="36418" y="16744"/>
                          <a:pt x="36753" y="16661"/>
                          <a:pt x="37046" y="16556"/>
                        </a:cubicBezTo>
                        <a:cubicBezTo>
                          <a:pt x="38155" y="16242"/>
                          <a:pt x="38741" y="16054"/>
                          <a:pt x="40060" y="14735"/>
                        </a:cubicBezTo>
                        <a:cubicBezTo>
                          <a:pt x="41161" y="13541"/>
                          <a:pt x="42012" y="12929"/>
                          <a:pt x="42614" y="12929"/>
                        </a:cubicBezTo>
                        <a:cubicBezTo>
                          <a:pt x="42687" y="12929"/>
                          <a:pt x="42757" y="12938"/>
                          <a:pt x="42822" y="12956"/>
                        </a:cubicBezTo>
                        <a:cubicBezTo>
                          <a:pt x="43199" y="13061"/>
                          <a:pt x="43450" y="13479"/>
                          <a:pt x="43597" y="14212"/>
                        </a:cubicBezTo>
                        <a:cubicBezTo>
                          <a:pt x="43806" y="14924"/>
                          <a:pt x="43429" y="15531"/>
                          <a:pt x="42927" y="16305"/>
                        </a:cubicBezTo>
                        <a:cubicBezTo>
                          <a:pt x="42425" y="17100"/>
                          <a:pt x="41860" y="18000"/>
                          <a:pt x="42027" y="19089"/>
                        </a:cubicBezTo>
                        <a:cubicBezTo>
                          <a:pt x="42216" y="20365"/>
                          <a:pt x="42927" y="21412"/>
                          <a:pt x="43681" y="22542"/>
                        </a:cubicBezTo>
                        <a:cubicBezTo>
                          <a:pt x="44015" y="23023"/>
                          <a:pt x="44350" y="23526"/>
                          <a:pt x="44643" y="24049"/>
                        </a:cubicBezTo>
                        <a:cubicBezTo>
                          <a:pt x="44811" y="24363"/>
                          <a:pt x="44957" y="24760"/>
                          <a:pt x="45125" y="25179"/>
                        </a:cubicBezTo>
                        <a:cubicBezTo>
                          <a:pt x="45722" y="26663"/>
                          <a:pt x="46507" y="28617"/>
                          <a:pt x="48211" y="28617"/>
                        </a:cubicBezTo>
                        <a:cubicBezTo>
                          <a:pt x="48478" y="28617"/>
                          <a:pt x="48766" y="28570"/>
                          <a:pt x="49080" y="28465"/>
                        </a:cubicBezTo>
                        <a:cubicBezTo>
                          <a:pt x="49980" y="28151"/>
                          <a:pt x="50545" y="27460"/>
                          <a:pt x="51069" y="26791"/>
                        </a:cubicBezTo>
                        <a:cubicBezTo>
                          <a:pt x="51655" y="26058"/>
                          <a:pt x="52199" y="25367"/>
                          <a:pt x="53183" y="25284"/>
                        </a:cubicBezTo>
                        <a:cubicBezTo>
                          <a:pt x="53320" y="25267"/>
                          <a:pt x="53446" y="25260"/>
                          <a:pt x="53564" y="25260"/>
                        </a:cubicBezTo>
                        <a:cubicBezTo>
                          <a:pt x="54502" y="25260"/>
                          <a:pt x="54848" y="25756"/>
                          <a:pt x="55276" y="26351"/>
                        </a:cubicBezTo>
                        <a:cubicBezTo>
                          <a:pt x="55738" y="26974"/>
                          <a:pt x="56278" y="27694"/>
                          <a:pt x="57655" y="27694"/>
                        </a:cubicBezTo>
                        <a:cubicBezTo>
                          <a:pt x="57712" y="27694"/>
                          <a:pt x="57770" y="27693"/>
                          <a:pt x="57829" y="27690"/>
                        </a:cubicBezTo>
                        <a:cubicBezTo>
                          <a:pt x="60215" y="27649"/>
                          <a:pt x="61889" y="26163"/>
                          <a:pt x="63522" y="24719"/>
                        </a:cubicBezTo>
                        <a:cubicBezTo>
                          <a:pt x="64882" y="23505"/>
                          <a:pt x="66180" y="22354"/>
                          <a:pt x="67896" y="21977"/>
                        </a:cubicBezTo>
                        <a:cubicBezTo>
                          <a:pt x="68153" y="21922"/>
                          <a:pt x="68404" y="21896"/>
                          <a:pt x="68643" y="21896"/>
                        </a:cubicBezTo>
                        <a:cubicBezTo>
                          <a:pt x="69417" y="21896"/>
                          <a:pt x="70067" y="22172"/>
                          <a:pt x="70387" y="22667"/>
                        </a:cubicBezTo>
                        <a:cubicBezTo>
                          <a:pt x="70721" y="23191"/>
                          <a:pt x="70617" y="23902"/>
                          <a:pt x="70052" y="24677"/>
                        </a:cubicBezTo>
                        <a:cubicBezTo>
                          <a:pt x="69717" y="25137"/>
                          <a:pt x="69131" y="25430"/>
                          <a:pt x="68545" y="25723"/>
                        </a:cubicBezTo>
                        <a:cubicBezTo>
                          <a:pt x="67540" y="26225"/>
                          <a:pt x="66494" y="26728"/>
                          <a:pt x="66494" y="28172"/>
                        </a:cubicBezTo>
                        <a:cubicBezTo>
                          <a:pt x="66473" y="29239"/>
                          <a:pt x="67205" y="29825"/>
                          <a:pt x="67896" y="30390"/>
                        </a:cubicBezTo>
                        <a:cubicBezTo>
                          <a:pt x="68608" y="30955"/>
                          <a:pt x="69319" y="31541"/>
                          <a:pt x="69487" y="32609"/>
                        </a:cubicBezTo>
                        <a:cubicBezTo>
                          <a:pt x="69570" y="33090"/>
                          <a:pt x="69361" y="33844"/>
                          <a:pt x="69152" y="34618"/>
                        </a:cubicBezTo>
                        <a:cubicBezTo>
                          <a:pt x="68838" y="35811"/>
                          <a:pt x="68524" y="37046"/>
                          <a:pt x="69005" y="37737"/>
                        </a:cubicBezTo>
                        <a:cubicBezTo>
                          <a:pt x="69235" y="38030"/>
                          <a:pt x="69570" y="38218"/>
                          <a:pt x="69947" y="38239"/>
                        </a:cubicBezTo>
                        <a:cubicBezTo>
                          <a:pt x="69998" y="38244"/>
                          <a:pt x="70049" y="38246"/>
                          <a:pt x="70099" y="38246"/>
                        </a:cubicBezTo>
                        <a:cubicBezTo>
                          <a:pt x="70949" y="38246"/>
                          <a:pt x="71637" y="37597"/>
                          <a:pt x="72249" y="37004"/>
                        </a:cubicBezTo>
                        <a:cubicBezTo>
                          <a:pt x="72375" y="36878"/>
                          <a:pt x="72521" y="36753"/>
                          <a:pt x="72647" y="36648"/>
                        </a:cubicBezTo>
                        <a:cubicBezTo>
                          <a:pt x="73024" y="36313"/>
                          <a:pt x="73317" y="36041"/>
                          <a:pt x="73547" y="35811"/>
                        </a:cubicBezTo>
                        <a:cubicBezTo>
                          <a:pt x="73949" y="35449"/>
                          <a:pt x="74197" y="35203"/>
                          <a:pt x="74346" y="35203"/>
                        </a:cubicBezTo>
                        <a:cubicBezTo>
                          <a:pt x="74352" y="35203"/>
                          <a:pt x="74357" y="35203"/>
                          <a:pt x="74363" y="35204"/>
                        </a:cubicBezTo>
                        <a:cubicBezTo>
                          <a:pt x="74510" y="35225"/>
                          <a:pt x="74698" y="35518"/>
                          <a:pt x="75012" y="36020"/>
                        </a:cubicBezTo>
                        <a:cubicBezTo>
                          <a:pt x="75179" y="36272"/>
                          <a:pt x="75368" y="36585"/>
                          <a:pt x="75640" y="36962"/>
                        </a:cubicBezTo>
                        <a:cubicBezTo>
                          <a:pt x="76360" y="37882"/>
                          <a:pt x="77156" y="38726"/>
                          <a:pt x="78048" y="38726"/>
                        </a:cubicBezTo>
                        <a:cubicBezTo>
                          <a:pt x="78089" y="38726"/>
                          <a:pt x="78131" y="38724"/>
                          <a:pt x="78172" y="38720"/>
                        </a:cubicBezTo>
                        <a:cubicBezTo>
                          <a:pt x="78842" y="38657"/>
                          <a:pt x="79449" y="38092"/>
                          <a:pt x="80035" y="37004"/>
                        </a:cubicBezTo>
                        <a:cubicBezTo>
                          <a:pt x="80747" y="35623"/>
                          <a:pt x="80223" y="34451"/>
                          <a:pt x="79721" y="33341"/>
                        </a:cubicBezTo>
                        <a:cubicBezTo>
                          <a:pt x="79470" y="32860"/>
                          <a:pt x="79282" y="32358"/>
                          <a:pt x="79156" y="31834"/>
                        </a:cubicBezTo>
                        <a:cubicBezTo>
                          <a:pt x="79156" y="31751"/>
                          <a:pt x="79156" y="31646"/>
                          <a:pt x="79156" y="31541"/>
                        </a:cubicBezTo>
                        <a:cubicBezTo>
                          <a:pt x="79219" y="30579"/>
                          <a:pt x="79261" y="29679"/>
                          <a:pt x="79114" y="29365"/>
                        </a:cubicBezTo>
                        <a:cubicBezTo>
                          <a:pt x="79072" y="29051"/>
                          <a:pt x="78696" y="28695"/>
                          <a:pt x="78382" y="28381"/>
                        </a:cubicBezTo>
                        <a:cubicBezTo>
                          <a:pt x="78235" y="28235"/>
                          <a:pt x="78089" y="28088"/>
                          <a:pt x="77984" y="27921"/>
                        </a:cubicBezTo>
                        <a:cubicBezTo>
                          <a:pt x="77963" y="27732"/>
                          <a:pt x="77942" y="27502"/>
                          <a:pt x="77921" y="27251"/>
                        </a:cubicBezTo>
                        <a:cubicBezTo>
                          <a:pt x="77817" y="26456"/>
                          <a:pt x="77691" y="25451"/>
                          <a:pt x="78256" y="24886"/>
                        </a:cubicBezTo>
                        <a:cubicBezTo>
                          <a:pt x="78779" y="24426"/>
                          <a:pt x="79637" y="24258"/>
                          <a:pt x="80537" y="24070"/>
                        </a:cubicBezTo>
                        <a:lnTo>
                          <a:pt x="81144" y="23944"/>
                        </a:lnTo>
                        <a:cubicBezTo>
                          <a:pt x="83405" y="30516"/>
                          <a:pt x="83991" y="37527"/>
                          <a:pt x="82840" y="44371"/>
                        </a:cubicBezTo>
                        <a:cubicBezTo>
                          <a:pt x="82254" y="44685"/>
                          <a:pt x="81730" y="45083"/>
                          <a:pt x="81270" y="45543"/>
                        </a:cubicBezTo>
                        <a:cubicBezTo>
                          <a:pt x="80705" y="46192"/>
                          <a:pt x="80412" y="46925"/>
                          <a:pt x="80161" y="47636"/>
                        </a:cubicBezTo>
                        <a:cubicBezTo>
                          <a:pt x="79910" y="48327"/>
                          <a:pt x="79679" y="48955"/>
                          <a:pt x="79198" y="49478"/>
                        </a:cubicBezTo>
                        <a:cubicBezTo>
                          <a:pt x="78591" y="50148"/>
                          <a:pt x="77482" y="50566"/>
                          <a:pt x="76498" y="50943"/>
                        </a:cubicBezTo>
                        <a:cubicBezTo>
                          <a:pt x="75996" y="51131"/>
                          <a:pt x="75514" y="51341"/>
                          <a:pt x="75033" y="51592"/>
                        </a:cubicBezTo>
                        <a:cubicBezTo>
                          <a:pt x="74740" y="51801"/>
                          <a:pt x="74510" y="52073"/>
                          <a:pt x="74342" y="52387"/>
                        </a:cubicBezTo>
                        <a:cubicBezTo>
                          <a:pt x="74057" y="52806"/>
                          <a:pt x="73806" y="53173"/>
                          <a:pt x="73306" y="53173"/>
                        </a:cubicBezTo>
                        <a:cubicBezTo>
                          <a:pt x="73256" y="53173"/>
                          <a:pt x="73204" y="53169"/>
                          <a:pt x="73149" y="53161"/>
                        </a:cubicBezTo>
                        <a:cubicBezTo>
                          <a:pt x="72396" y="53078"/>
                          <a:pt x="72354" y="52638"/>
                          <a:pt x="72312" y="52031"/>
                        </a:cubicBezTo>
                        <a:cubicBezTo>
                          <a:pt x="72270" y="51571"/>
                          <a:pt x="72228" y="51048"/>
                          <a:pt x="71789" y="50734"/>
                        </a:cubicBezTo>
                        <a:cubicBezTo>
                          <a:pt x="71200" y="50298"/>
                          <a:pt x="70750" y="50147"/>
                          <a:pt x="70410" y="50147"/>
                        </a:cubicBezTo>
                        <a:cubicBezTo>
                          <a:pt x="70145" y="50147"/>
                          <a:pt x="69947" y="50238"/>
                          <a:pt x="69801" y="50357"/>
                        </a:cubicBezTo>
                        <a:cubicBezTo>
                          <a:pt x="69068" y="50901"/>
                          <a:pt x="69047" y="52429"/>
                          <a:pt x="69445" y="53517"/>
                        </a:cubicBezTo>
                        <a:cubicBezTo>
                          <a:pt x="69654" y="54061"/>
                          <a:pt x="69947" y="54564"/>
                          <a:pt x="70303" y="55024"/>
                        </a:cubicBezTo>
                        <a:cubicBezTo>
                          <a:pt x="71077" y="56113"/>
                          <a:pt x="71789" y="57159"/>
                          <a:pt x="70470" y="58101"/>
                        </a:cubicBezTo>
                        <a:cubicBezTo>
                          <a:pt x="70197" y="58253"/>
                          <a:pt x="69890" y="58317"/>
                          <a:pt x="69564" y="58317"/>
                        </a:cubicBezTo>
                        <a:cubicBezTo>
                          <a:pt x="68591" y="58317"/>
                          <a:pt x="67439" y="57749"/>
                          <a:pt x="66452" y="57264"/>
                        </a:cubicBezTo>
                        <a:cubicBezTo>
                          <a:pt x="66159" y="57117"/>
                          <a:pt x="65908" y="56992"/>
                          <a:pt x="65636" y="56866"/>
                        </a:cubicBezTo>
                        <a:cubicBezTo>
                          <a:pt x="65301" y="56719"/>
                          <a:pt x="65008" y="56594"/>
                          <a:pt x="64777" y="56489"/>
                        </a:cubicBezTo>
                        <a:cubicBezTo>
                          <a:pt x="64175" y="56199"/>
                          <a:pt x="63835" y="56040"/>
                          <a:pt x="63378" y="56040"/>
                        </a:cubicBezTo>
                        <a:cubicBezTo>
                          <a:pt x="62979" y="56040"/>
                          <a:pt x="62490" y="56162"/>
                          <a:pt x="61659" y="56426"/>
                        </a:cubicBezTo>
                        <a:cubicBezTo>
                          <a:pt x="61010" y="56510"/>
                          <a:pt x="57724" y="57054"/>
                          <a:pt x="57075" y="57954"/>
                        </a:cubicBezTo>
                        <a:cubicBezTo>
                          <a:pt x="55464" y="59650"/>
                          <a:pt x="57557" y="62663"/>
                          <a:pt x="58938" y="64652"/>
                        </a:cubicBezTo>
                        <a:cubicBezTo>
                          <a:pt x="59189" y="65007"/>
                          <a:pt x="59420" y="65342"/>
                          <a:pt x="59587" y="65614"/>
                        </a:cubicBezTo>
                        <a:cubicBezTo>
                          <a:pt x="59608" y="65719"/>
                          <a:pt x="59587" y="65824"/>
                          <a:pt x="59566" y="65928"/>
                        </a:cubicBezTo>
                        <a:cubicBezTo>
                          <a:pt x="59378" y="66389"/>
                          <a:pt x="59503" y="66891"/>
                          <a:pt x="59838" y="67226"/>
                        </a:cubicBezTo>
                        <a:cubicBezTo>
                          <a:pt x="60173" y="67582"/>
                          <a:pt x="60675" y="67645"/>
                          <a:pt x="61136" y="67728"/>
                        </a:cubicBezTo>
                        <a:cubicBezTo>
                          <a:pt x="61533" y="67770"/>
                          <a:pt x="61889" y="67833"/>
                          <a:pt x="62057" y="68021"/>
                        </a:cubicBezTo>
                        <a:cubicBezTo>
                          <a:pt x="62705" y="69005"/>
                          <a:pt x="62329" y="69549"/>
                          <a:pt x="61826" y="70303"/>
                        </a:cubicBezTo>
                        <a:cubicBezTo>
                          <a:pt x="61533" y="70721"/>
                          <a:pt x="61282" y="71182"/>
                          <a:pt x="61094" y="71642"/>
                        </a:cubicBezTo>
                        <a:cubicBezTo>
                          <a:pt x="60801" y="72563"/>
                          <a:pt x="60675" y="73547"/>
                          <a:pt x="60759" y="74509"/>
                        </a:cubicBezTo>
                        <a:cubicBezTo>
                          <a:pt x="57410" y="76226"/>
                          <a:pt x="53831" y="77460"/>
                          <a:pt x="50148" y="78235"/>
                        </a:cubicBezTo>
                        <a:cubicBezTo>
                          <a:pt x="50441" y="77649"/>
                          <a:pt x="50776" y="77105"/>
                          <a:pt x="51152" y="76581"/>
                        </a:cubicBezTo>
                        <a:cubicBezTo>
                          <a:pt x="51320" y="76351"/>
                          <a:pt x="51487" y="76121"/>
                          <a:pt x="51655" y="75933"/>
                        </a:cubicBezTo>
                        <a:cubicBezTo>
                          <a:pt x="52304" y="75054"/>
                          <a:pt x="52764" y="74468"/>
                          <a:pt x="52534" y="74091"/>
                        </a:cubicBezTo>
                        <a:cubicBezTo>
                          <a:pt x="52408" y="73840"/>
                          <a:pt x="52052" y="73714"/>
                          <a:pt x="51362" y="73714"/>
                        </a:cubicBezTo>
                        <a:cubicBezTo>
                          <a:pt x="51250" y="73714"/>
                          <a:pt x="51120" y="73723"/>
                          <a:pt x="50965" y="73723"/>
                        </a:cubicBezTo>
                        <a:cubicBezTo>
                          <a:pt x="50887" y="73723"/>
                          <a:pt x="50804" y="73721"/>
                          <a:pt x="50713" y="73714"/>
                        </a:cubicBezTo>
                        <a:cubicBezTo>
                          <a:pt x="50357" y="73777"/>
                          <a:pt x="50022" y="73923"/>
                          <a:pt x="49729" y="74133"/>
                        </a:cubicBezTo>
                        <a:cubicBezTo>
                          <a:pt x="49337" y="74407"/>
                          <a:pt x="48871" y="74553"/>
                          <a:pt x="48401" y="74553"/>
                        </a:cubicBezTo>
                        <a:cubicBezTo>
                          <a:pt x="48369" y="74553"/>
                          <a:pt x="48338" y="74553"/>
                          <a:pt x="48306" y="74551"/>
                        </a:cubicBezTo>
                        <a:cubicBezTo>
                          <a:pt x="48276" y="74553"/>
                          <a:pt x="48246" y="74554"/>
                          <a:pt x="48216" y="74554"/>
                        </a:cubicBezTo>
                        <a:cubicBezTo>
                          <a:pt x="47894" y="74554"/>
                          <a:pt x="47591" y="74452"/>
                          <a:pt x="47322" y="74279"/>
                        </a:cubicBezTo>
                        <a:cubicBezTo>
                          <a:pt x="47071" y="74154"/>
                          <a:pt x="46799" y="74070"/>
                          <a:pt x="46527" y="74028"/>
                        </a:cubicBezTo>
                        <a:cubicBezTo>
                          <a:pt x="46276" y="73944"/>
                          <a:pt x="46046" y="73840"/>
                          <a:pt x="45815" y="73714"/>
                        </a:cubicBezTo>
                        <a:cubicBezTo>
                          <a:pt x="45497" y="73540"/>
                          <a:pt x="45159" y="73357"/>
                          <a:pt x="44717" y="73357"/>
                        </a:cubicBezTo>
                        <a:cubicBezTo>
                          <a:pt x="44520" y="73357"/>
                          <a:pt x="44303" y="73393"/>
                          <a:pt x="44057" y="73484"/>
                        </a:cubicBezTo>
                        <a:cubicBezTo>
                          <a:pt x="43388" y="73714"/>
                          <a:pt x="43241" y="74258"/>
                          <a:pt x="43095" y="74781"/>
                        </a:cubicBezTo>
                        <a:cubicBezTo>
                          <a:pt x="42969" y="75179"/>
                          <a:pt x="42864" y="75577"/>
                          <a:pt x="42550" y="75807"/>
                        </a:cubicBezTo>
                        <a:cubicBezTo>
                          <a:pt x="42312" y="75911"/>
                          <a:pt x="42052" y="75956"/>
                          <a:pt x="41780" y="75956"/>
                        </a:cubicBezTo>
                        <a:cubicBezTo>
                          <a:pt x="40905" y="75956"/>
                          <a:pt x="39901" y="75499"/>
                          <a:pt x="39055" y="75116"/>
                        </a:cubicBezTo>
                        <a:cubicBezTo>
                          <a:pt x="38616" y="74886"/>
                          <a:pt x="38155" y="74719"/>
                          <a:pt x="37674" y="74572"/>
                        </a:cubicBezTo>
                        <a:lnTo>
                          <a:pt x="36544" y="74572"/>
                        </a:lnTo>
                        <a:cubicBezTo>
                          <a:pt x="36292" y="74572"/>
                          <a:pt x="36032" y="74581"/>
                          <a:pt x="35799" y="74581"/>
                        </a:cubicBezTo>
                        <a:cubicBezTo>
                          <a:pt x="35683" y="74581"/>
                          <a:pt x="35574" y="74579"/>
                          <a:pt x="35476" y="74572"/>
                        </a:cubicBezTo>
                        <a:cubicBezTo>
                          <a:pt x="35100" y="74447"/>
                          <a:pt x="34723" y="74279"/>
                          <a:pt x="34388" y="74070"/>
                        </a:cubicBezTo>
                        <a:cubicBezTo>
                          <a:pt x="34032" y="73819"/>
                          <a:pt x="33634" y="73651"/>
                          <a:pt x="33216" y="73526"/>
                        </a:cubicBezTo>
                        <a:cubicBezTo>
                          <a:pt x="33151" y="73522"/>
                          <a:pt x="33086" y="73520"/>
                          <a:pt x="33022" y="73520"/>
                        </a:cubicBezTo>
                        <a:cubicBezTo>
                          <a:pt x="32090" y="73520"/>
                          <a:pt x="31211" y="73931"/>
                          <a:pt x="30369" y="74342"/>
                        </a:cubicBezTo>
                        <a:cubicBezTo>
                          <a:pt x="29498" y="74753"/>
                          <a:pt x="28679" y="75151"/>
                          <a:pt x="27810" y="75151"/>
                        </a:cubicBezTo>
                        <a:cubicBezTo>
                          <a:pt x="27572" y="75151"/>
                          <a:pt x="27331" y="75121"/>
                          <a:pt x="27084" y="75054"/>
                        </a:cubicBezTo>
                        <a:cubicBezTo>
                          <a:pt x="26246" y="74886"/>
                          <a:pt x="25786" y="74677"/>
                          <a:pt x="25660" y="74405"/>
                        </a:cubicBezTo>
                        <a:cubicBezTo>
                          <a:pt x="25535" y="74154"/>
                          <a:pt x="25723" y="73798"/>
                          <a:pt x="25953" y="73337"/>
                        </a:cubicBezTo>
                        <a:cubicBezTo>
                          <a:pt x="26267" y="72835"/>
                          <a:pt x="26456" y="72270"/>
                          <a:pt x="26539" y="71684"/>
                        </a:cubicBezTo>
                        <a:cubicBezTo>
                          <a:pt x="26623" y="70449"/>
                          <a:pt x="26477" y="69738"/>
                          <a:pt x="26100" y="69382"/>
                        </a:cubicBezTo>
                        <a:cubicBezTo>
                          <a:pt x="25869" y="69164"/>
                          <a:pt x="25575" y="69103"/>
                          <a:pt x="25243" y="69103"/>
                        </a:cubicBezTo>
                        <a:cubicBezTo>
                          <a:pt x="25033" y="69103"/>
                          <a:pt x="24807" y="69127"/>
                          <a:pt x="24572" y="69151"/>
                        </a:cubicBezTo>
                        <a:cubicBezTo>
                          <a:pt x="24309" y="69234"/>
                          <a:pt x="24041" y="69274"/>
                          <a:pt x="23777" y="69274"/>
                        </a:cubicBezTo>
                        <a:cubicBezTo>
                          <a:pt x="22907" y="69274"/>
                          <a:pt x="22077" y="68843"/>
                          <a:pt x="21579" y="68105"/>
                        </a:cubicBezTo>
                        <a:cubicBezTo>
                          <a:pt x="20951" y="67456"/>
                          <a:pt x="20281" y="66745"/>
                          <a:pt x="18942" y="66661"/>
                        </a:cubicBezTo>
                        <a:cubicBezTo>
                          <a:pt x="18356" y="66682"/>
                          <a:pt x="17812" y="66786"/>
                          <a:pt x="17268" y="66975"/>
                        </a:cubicBezTo>
                        <a:cubicBezTo>
                          <a:pt x="16749" y="67113"/>
                          <a:pt x="16256" y="67245"/>
                          <a:pt x="15737" y="67245"/>
                        </a:cubicBezTo>
                        <a:cubicBezTo>
                          <a:pt x="15312" y="67245"/>
                          <a:pt x="14869" y="67157"/>
                          <a:pt x="14379" y="66912"/>
                        </a:cubicBezTo>
                        <a:cubicBezTo>
                          <a:pt x="13019" y="66200"/>
                          <a:pt x="12935" y="65175"/>
                          <a:pt x="12831" y="64003"/>
                        </a:cubicBezTo>
                        <a:cubicBezTo>
                          <a:pt x="12810" y="63459"/>
                          <a:pt x="12726" y="62935"/>
                          <a:pt x="12579" y="62433"/>
                        </a:cubicBezTo>
                        <a:cubicBezTo>
                          <a:pt x="12454" y="61763"/>
                          <a:pt x="12286" y="61198"/>
                          <a:pt x="12140" y="60675"/>
                        </a:cubicBezTo>
                        <a:cubicBezTo>
                          <a:pt x="11826" y="59503"/>
                          <a:pt x="11575" y="58582"/>
                          <a:pt x="11659" y="57159"/>
                        </a:cubicBezTo>
                        <a:cubicBezTo>
                          <a:pt x="11679" y="57012"/>
                          <a:pt x="11721" y="56824"/>
                          <a:pt x="11763" y="56636"/>
                        </a:cubicBezTo>
                        <a:cubicBezTo>
                          <a:pt x="12035" y="55192"/>
                          <a:pt x="12433" y="52973"/>
                          <a:pt x="11365" y="51634"/>
                        </a:cubicBezTo>
                        <a:cubicBezTo>
                          <a:pt x="10842" y="51131"/>
                          <a:pt x="10047" y="50796"/>
                          <a:pt x="9231" y="50441"/>
                        </a:cubicBezTo>
                        <a:cubicBezTo>
                          <a:pt x="8373" y="50064"/>
                          <a:pt x="7473" y="49687"/>
                          <a:pt x="6803" y="49080"/>
                        </a:cubicBezTo>
                        <a:cubicBezTo>
                          <a:pt x="6510" y="48829"/>
                          <a:pt x="6238" y="48536"/>
                          <a:pt x="5945" y="48285"/>
                        </a:cubicBezTo>
                        <a:cubicBezTo>
                          <a:pt x="5024" y="47364"/>
                          <a:pt x="4019" y="46527"/>
                          <a:pt x="2931" y="45836"/>
                        </a:cubicBezTo>
                        <a:cubicBezTo>
                          <a:pt x="2261" y="45480"/>
                          <a:pt x="1591" y="45146"/>
                          <a:pt x="901" y="44832"/>
                        </a:cubicBezTo>
                        <a:cubicBezTo>
                          <a:pt x="482" y="42508"/>
                          <a:pt x="252" y="40143"/>
                          <a:pt x="231" y="37757"/>
                        </a:cubicBezTo>
                        <a:cubicBezTo>
                          <a:pt x="461" y="37381"/>
                          <a:pt x="733" y="37025"/>
                          <a:pt x="1047" y="36711"/>
                        </a:cubicBezTo>
                        <a:cubicBezTo>
                          <a:pt x="1382" y="36439"/>
                          <a:pt x="1717" y="36209"/>
                          <a:pt x="2094" y="36020"/>
                        </a:cubicBezTo>
                        <a:cubicBezTo>
                          <a:pt x="2763" y="35685"/>
                          <a:pt x="3350" y="35204"/>
                          <a:pt x="3810" y="34618"/>
                        </a:cubicBezTo>
                        <a:cubicBezTo>
                          <a:pt x="4040" y="34283"/>
                          <a:pt x="4229" y="33990"/>
                          <a:pt x="4417" y="33718"/>
                        </a:cubicBezTo>
                        <a:cubicBezTo>
                          <a:pt x="4794" y="33048"/>
                          <a:pt x="5296" y="32441"/>
                          <a:pt x="5903" y="31960"/>
                        </a:cubicBezTo>
                        <a:cubicBezTo>
                          <a:pt x="6091" y="31793"/>
                          <a:pt x="6280" y="31646"/>
                          <a:pt x="6468" y="31500"/>
                        </a:cubicBezTo>
                        <a:cubicBezTo>
                          <a:pt x="7054" y="31060"/>
                          <a:pt x="7640" y="30600"/>
                          <a:pt x="7577" y="30139"/>
                        </a:cubicBezTo>
                        <a:cubicBezTo>
                          <a:pt x="7556" y="29909"/>
                          <a:pt x="7368" y="29721"/>
                          <a:pt x="6991" y="29574"/>
                        </a:cubicBezTo>
                        <a:cubicBezTo>
                          <a:pt x="6918" y="29550"/>
                          <a:pt x="6825" y="29538"/>
                          <a:pt x="6716" y="29538"/>
                        </a:cubicBezTo>
                        <a:cubicBezTo>
                          <a:pt x="5611" y="29538"/>
                          <a:pt x="2857" y="30700"/>
                          <a:pt x="2324" y="31081"/>
                        </a:cubicBezTo>
                        <a:cubicBezTo>
                          <a:pt x="1822" y="31458"/>
                          <a:pt x="1361" y="31939"/>
                          <a:pt x="1005" y="32462"/>
                        </a:cubicBezTo>
                        <a:cubicBezTo>
                          <a:pt x="838" y="32693"/>
                          <a:pt x="650" y="32923"/>
                          <a:pt x="482" y="33111"/>
                        </a:cubicBezTo>
                        <a:cubicBezTo>
                          <a:pt x="754" y="30579"/>
                          <a:pt x="1236" y="28088"/>
                          <a:pt x="1968" y="25639"/>
                        </a:cubicBezTo>
                        <a:cubicBezTo>
                          <a:pt x="2303" y="25388"/>
                          <a:pt x="2659" y="25158"/>
                          <a:pt x="3015" y="24928"/>
                        </a:cubicBezTo>
                        <a:cubicBezTo>
                          <a:pt x="3224" y="24802"/>
                          <a:pt x="3475" y="24656"/>
                          <a:pt x="3726" y="24488"/>
                        </a:cubicBezTo>
                        <a:cubicBezTo>
                          <a:pt x="5066" y="23588"/>
                          <a:pt x="5129" y="22960"/>
                          <a:pt x="5212" y="22165"/>
                        </a:cubicBezTo>
                        <a:cubicBezTo>
                          <a:pt x="5233" y="21600"/>
                          <a:pt x="5380" y="21035"/>
                          <a:pt x="5589" y="20491"/>
                        </a:cubicBezTo>
                        <a:cubicBezTo>
                          <a:pt x="6175" y="19235"/>
                          <a:pt x="7535" y="17665"/>
                          <a:pt x="8645" y="16410"/>
                        </a:cubicBezTo>
                        <a:cubicBezTo>
                          <a:pt x="8896" y="16138"/>
                          <a:pt x="9126" y="15865"/>
                          <a:pt x="9356" y="15614"/>
                        </a:cubicBezTo>
                        <a:cubicBezTo>
                          <a:pt x="9566" y="15342"/>
                          <a:pt x="9754" y="15154"/>
                          <a:pt x="9900" y="15007"/>
                        </a:cubicBezTo>
                        <a:cubicBezTo>
                          <a:pt x="10486" y="14400"/>
                          <a:pt x="10486" y="14338"/>
                          <a:pt x="10152" y="13019"/>
                        </a:cubicBezTo>
                        <a:lnTo>
                          <a:pt x="10110" y="12852"/>
                        </a:lnTo>
                        <a:cubicBezTo>
                          <a:pt x="10005" y="12391"/>
                          <a:pt x="9796" y="11868"/>
                          <a:pt x="9628" y="11366"/>
                        </a:cubicBezTo>
                        <a:lnTo>
                          <a:pt x="9586" y="11261"/>
                        </a:lnTo>
                        <a:cubicBezTo>
                          <a:pt x="13291" y="6677"/>
                          <a:pt x="17958" y="2952"/>
                          <a:pt x="23233" y="315"/>
                        </a:cubicBezTo>
                        <a:close/>
                        <a:moveTo>
                          <a:pt x="23253" y="1"/>
                        </a:moveTo>
                        <a:cubicBezTo>
                          <a:pt x="17854" y="2659"/>
                          <a:pt x="13103" y="6468"/>
                          <a:pt x="9314" y="11156"/>
                        </a:cubicBezTo>
                        <a:cubicBezTo>
                          <a:pt x="9293" y="11198"/>
                          <a:pt x="9293" y="11240"/>
                          <a:pt x="9293" y="11282"/>
                        </a:cubicBezTo>
                        <a:lnTo>
                          <a:pt x="9356" y="11449"/>
                        </a:lnTo>
                        <a:cubicBezTo>
                          <a:pt x="9545" y="11931"/>
                          <a:pt x="9712" y="12412"/>
                          <a:pt x="9838" y="12914"/>
                        </a:cubicBezTo>
                        <a:lnTo>
                          <a:pt x="9880" y="13082"/>
                        </a:lnTo>
                        <a:cubicBezTo>
                          <a:pt x="10193" y="14296"/>
                          <a:pt x="10193" y="14296"/>
                          <a:pt x="9691" y="14819"/>
                        </a:cubicBezTo>
                        <a:cubicBezTo>
                          <a:pt x="9545" y="14986"/>
                          <a:pt x="9356" y="15196"/>
                          <a:pt x="9147" y="15426"/>
                        </a:cubicBezTo>
                        <a:cubicBezTo>
                          <a:pt x="8938" y="15677"/>
                          <a:pt x="8707" y="15949"/>
                          <a:pt x="8435" y="16242"/>
                        </a:cubicBezTo>
                        <a:cubicBezTo>
                          <a:pt x="7326" y="17519"/>
                          <a:pt x="5945" y="19089"/>
                          <a:pt x="5359" y="20386"/>
                        </a:cubicBezTo>
                        <a:cubicBezTo>
                          <a:pt x="5108" y="20951"/>
                          <a:pt x="4982" y="21537"/>
                          <a:pt x="4940" y="22144"/>
                        </a:cubicBezTo>
                        <a:cubicBezTo>
                          <a:pt x="4877" y="22940"/>
                          <a:pt x="4815" y="23442"/>
                          <a:pt x="3559" y="24279"/>
                        </a:cubicBezTo>
                        <a:cubicBezTo>
                          <a:pt x="3329" y="24426"/>
                          <a:pt x="3098" y="24572"/>
                          <a:pt x="2868" y="24719"/>
                        </a:cubicBezTo>
                        <a:cubicBezTo>
                          <a:pt x="2491" y="24949"/>
                          <a:pt x="2136" y="25179"/>
                          <a:pt x="1780" y="25472"/>
                        </a:cubicBezTo>
                        <a:cubicBezTo>
                          <a:pt x="1759" y="25472"/>
                          <a:pt x="1738" y="25493"/>
                          <a:pt x="1738" y="25535"/>
                        </a:cubicBezTo>
                        <a:cubicBezTo>
                          <a:pt x="964" y="28109"/>
                          <a:pt x="440" y="30767"/>
                          <a:pt x="189" y="33446"/>
                        </a:cubicBezTo>
                        <a:cubicBezTo>
                          <a:pt x="189" y="33509"/>
                          <a:pt x="210" y="33551"/>
                          <a:pt x="252" y="33593"/>
                        </a:cubicBezTo>
                        <a:cubicBezTo>
                          <a:pt x="269" y="33598"/>
                          <a:pt x="286" y="33601"/>
                          <a:pt x="302" y="33601"/>
                        </a:cubicBezTo>
                        <a:cubicBezTo>
                          <a:pt x="345" y="33601"/>
                          <a:pt x="383" y="33581"/>
                          <a:pt x="398" y="33551"/>
                        </a:cubicBezTo>
                        <a:cubicBezTo>
                          <a:pt x="712" y="33258"/>
                          <a:pt x="984" y="32944"/>
                          <a:pt x="1215" y="32609"/>
                        </a:cubicBezTo>
                        <a:cubicBezTo>
                          <a:pt x="1571" y="32107"/>
                          <a:pt x="2010" y="31646"/>
                          <a:pt x="2491" y="31269"/>
                        </a:cubicBezTo>
                        <a:cubicBezTo>
                          <a:pt x="3108" y="30826"/>
                          <a:pt x="5800" y="29780"/>
                          <a:pt x="6730" y="29780"/>
                        </a:cubicBezTo>
                        <a:cubicBezTo>
                          <a:pt x="6810" y="29780"/>
                          <a:pt x="6877" y="29788"/>
                          <a:pt x="6928" y="29804"/>
                        </a:cubicBezTo>
                        <a:cubicBezTo>
                          <a:pt x="7180" y="29909"/>
                          <a:pt x="7326" y="30035"/>
                          <a:pt x="7326" y="30160"/>
                        </a:cubicBezTo>
                        <a:cubicBezTo>
                          <a:pt x="7368" y="30474"/>
                          <a:pt x="6803" y="30914"/>
                          <a:pt x="6321" y="31269"/>
                        </a:cubicBezTo>
                        <a:cubicBezTo>
                          <a:pt x="6133" y="31416"/>
                          <a:pt x="5924" y="31583"/>
                          <a:pt x="5756" y="31751"/>
                        </a:cubicBezTo>
                        <a:cubicBezTo>
                          <a:pt x="5129" y="32253"/>
                          <a:pt x="4605" y="32860"/>
                          <a:pt x="4208" y="33551"/>
                        </a:cubicBezTo>
                        <a:cubicBezTo>
                          <a:pt x="4040" y="33844"/>
                          <a:pt x="3852" y="34137"/>
                          <a:pt x="3622" y="34451"/>
                        </a:cubicBezTo>
                        <a:cubicBezTo>
                          <a:pt x="3161" y="35016"/>
                          <a:pt x="2617" y="35455"/>
                          <a:pt x="1989" y="35769"/>
                        </a:cubicBezTo>
                        <a:cubicBezTo>
                          <a:pt x="1591" y="35979"/>
                          <a:pt x="1236" y="36230"/>
                          <a:pt x="901" y="36502"/>
                        </a:cubicBezTo>
                        <a:cubicBezTo>
                          <a:pt x="545" y="36837"/>
                          <a:pt x="252" y="37234"/>
                          <a:pt x="22" y="37653"/>
                        </a:cubicBezTo>
                        <a:cubicBezTo>
                          <a:pt x="1" y="37674"/>
                          <a:pt x="1" y="37695"/>
                          <a:pt x="1" y="37716"/>
                        </a:cubicBezTo>
                        <a:cubicBezTo>
                          <a:pt x="22" y="40143"/>
                          <a:pt x="252" y="42571"/>
                          <a:pt x="671" y="44957"/>
                        </a:cubicBezTo>
                        <a:cubicBezTo>
                          <a:pt x="691" y="44999"/>
                          <a:pt x="712" y="45020"/>
                          <a:pt x="754" y="45041"/>
                        </a:cubicBezTo>
                        <a:cubicBezTo>
                          <a:pt x="1466" y="45355"/>
                          <a:pt x="2157" y="45690"/>
                          <a:pt x="2805" y="46046"/>
                        </a:cubicBezTo>
                        <a:cubicBezTo>
                          <a:pt x="3894" y="46736"/>
                          <a:pt x="4877" y="47552"/>
                          <a:pt x="5777" y="48452"/>
                        </a:cubicBezTo>
                        <a:cubicBezTo>
                          <a:pt x="6070" y="48745"/>
                          <a:pt x="6363" y="49017"/>
                          <a:pt x="6656" y="49269"/>
                        </a:cubicBezTo>
                        <a:cubicBezTo>
                          <a:pt x="7368" y="49897"/>
                          <a:pt x="8268" y="50294"/>
                          <a:pt x="9168" y="50671"/>
                        </a:cubicBezTo>
                        <a:cubicBezTo>
                          <a:pt x="9963" y="51027"/>
                          <a:pt x="10717" y="51362"/>
                          <a:pt x="11198" y="51801"/>
                        </a:cubicBezTo>
                        <a:cubicBezTo>
                          <a:pt x="12182" y="53036"/>
                          <a:pt x="11784" y="55171"/>
                          <a:pt x="11533" y="56594"/>
                        </a:cubicBezTo>
                        <a:cubicBezTo>
                          <a:pt x="11491" y="56782"/>
                          <a:pt x="11449" y="56950"/>
                          <a:pt x="11428" y="57117"/>
                        </a:cubicBezTo>
                        <a:cubicBezTo>
                          <a:pt x="11324" y="58603"/>
                          <a:pt x="11596" y="59587"/>
                          <a:pt x="11910" y="60738"/>
                        </a:cubicBezTo>
                        <a:cubicBezTo>
                          <a:pt x="12077" y="61261"/>
                          <a:pt x="12224" y="61805"/>
                          <a:pt x="12370" y="62475"/>
                        </a:cubicBezTo>
                        <a:cubicBezTo>
                          <a:pt x="12496" y="62977"/>
                          <a:pt x="12558" y="63501"/>
                          <a:pt x="12600" y="64024"/>
                        </a:cubicBezTo>
                        <a:cubicBezTo>
                          <a:pt x="12705" y="65217"/>
                          <a:pt x="12810" y="66368"/>
                          <a:pt x="14296" y="67163"/>
                        </a:cubicBezTo>
                        <a:cubicBezTo>
                          <a:pt x="14813" y="67422"/>
                          <a:pt x="15285" y="67513"/>
                          <a:pt x="15732" y="67513"/>
                        </a:cubicBezTo>
                        <a:cubicBezTo>
                          <a:pt x="16299" y="67513"/>
                          <a:pt x="16825" y="67366"/>
                          <a:pt x="17351" y="67226"/>
                        </a:cubicBezTo>
                        <a:cubicBezTo>
                          <a:pt x="17854" y="67059"/>
                          <a:pt x="18398" y="66954"/>
                          <a:pt x="18942" y="66933"/>
                        </a:cubicBezTo>
                        <a:cubicBezTo>
                          <a:pt x="20177" y="67017"/>
                          <a:pt x="20805" y="67665"/>
                          <a:pt x="21412" y="68272"/>
                        </a:cubicBezTo>
                        <a:cubicBezTo>
                          <a:pt x="21788" y="68712"/>
                          <a:pt x="22249" y="69089"/>
                          <a:pt x="22751" y="69340"/>
                        </a:cubicBezTo>
                        <a:cubicBezTo>
                          <a:pt x="23113" y="69440"/>
                          <a:pt x="23483" y="69488"/>
                          <a:pt x="23856" y="69488"/>
                        </a:cubicBezTo>
                        <a:cubicBezTo>
                          <a:pt x="24108" y="69488"/>
                          <a:pt x="24361" y="69466"/>
                          <a:pt x="24614" y="69424"/>
                        </a:cubicBezTo>
                        <a:cubicBezTo>
                          <a:pt x="24870" y="69395"/>
                          <a:pt x="25101" y="69362"/>
                          <a:pt x="25305" y="69362"/>
                        </a:cubicBezTo>
                        <a:cubicBezTo>
                          <a:pt x="25552" y="69362"/>
                          <a:pt x="25761" y="69410"/>
                          <a:pt x="25932" y="69570"/>
                        </a:cubicBezTo>
                        <a:cubicBezTo>
                          <a:pt x="26246" y="69863"/>
                          <a:pt x="26351" y="70533"/>
                          <a:pt x="26288" y="71663"/>
                        </a:cubicBezTo>
                        <a:cubicBezTo>
                          <a:pt x="26204" y="72207"/>
                          <a:pt x="26016" y="72751"/>
                          <a:pt x="25744" y="73212"/>
                        </a:cubicBezTo>
                        <a:cubicBezTo>
                          <a:pt x="25472" y="73714"/>
                          <a:pt x="25263" y="74154"/>
                          <a:pt x="25430" y="74530"/>
                        </a:cubicBezTo>
                        <a:cubicBezTo>
                          <a:pt x="25618" y="74886"/>
                          <a:pt x="26100" y="75137"/>
                          <a:pt x="27042" y="75305"/>
                        </a:cubicBezTo>
                        <a:cubicBezTo>
                          <a:pt x="27312" y="75378"/>
                          <a:pt x="27578" y="75410"/>
                          <a:pt x="27839" y="75410"/>
                        </a:cubicBezTo>
                        <a:cubicBezTo>
                          <a:pt x="28770" y="75410"/>
                          <a:pt x="29645" y="75002"/>
                          <a:pt x="30495" y="74593"/>
                        </a:cubicBezTo>
                        <a:cubicBezTo>
                          <a:pt x="31354" y="74183"/>
                          <a:pt x="32176" y="73792"/>
                          <a:pt x="33013" y="73792"/>
                        </a:cubicBezTo>
                        <a:cubicBezTo>
                          <a:pt x="33074" y="73792"/>
                          <a:pt x="33134" y="73794"/>
                          <a:pt x="33195" y="73798"/>
                        </a:cubicBezTo>
                        <a:cubicBezTo>
                          <a:pt x="33572" y="73923"/>
                          <a:pt x="33948" y="74091"/>
                          <a:pt x="34283" y="74321"/>
                        </a:cubicBezTo>
                        <a:cubicBezTo>
                          <a:pt x="34639" y="74551"/>
                          <a:pt x="35016" y="74719"/>
                          <a:pt x="35434" y="74844"/>
                        </a:cubicBezTo>
                        <a:lnTo>
                          <a:pt x="37653" y="74844"/>
                        </a:lnTo>
                        <a:cubicBezTo>
                          <a:pt x="38092" y="74991"/>
                          <a:pt x="38532" y="75158"/>
                          <a:pt x="38951" y="75367"/>
                        </a:cubicBezTo>
                        <a:cubicBezTo>
                          <a:pt x="39802" y="75770"/>
                          <a:pt x="40815" y="76230"/>
                          <a:pt x="41741" y="76230"/>
                        </a:cubicBezTo>
                        <a:cubicBezTo>
                          <a:pt x="42067" y="76230"/>
                          <a:pt x="42382" y="76173"/>
                          <a:pt x="42676" y="76037"/>
                        </a:cubicBezTo>
                        <a:cubicBezTo>
                          <a:pt x="43074" y="75744"/>
                          <a:pt x="43220" y="75305"/>
                          <a:pt x="43346" y="74886"/>
                        </a:cubicBezTo>
                        <a:cubicBezTo>
                          <a:pt x="43492" y="74384"/>
                          <a:pt x="43618" y="73944"/>
                          <a:pt x="44141" y="73756"/>
                        </a:cubicBezTo>
                        <a:cubicBezTo>
                          <a:pt x="44361" y="73676"/>
                          <a:pt x="44552" y="73643"/>
                          <a:pt x="44725" y="73643"/>
                        </a:cubicBezTo>
                        <a:cubicBezTo>
                          <a:pt x="45094" y="73643"/>
                          <a:pt x="45383" y="73794"/>
                          <a:pt x="45711" y="73965"/>
                        </a:cubicBezTo>
                        <a:cubicBezTo>
                          <a:pt x="45941" y="74112"/>
                          <a:pt x="46213" y="74237"/>
                          <a:pt x="46485" y="74300"/>
                        </a:cubicBezTo>
                        <a:lnTo>
                          <a:pt x="46506" y="74300"/>
                        </a:lnTo>
                        <a:cubicBezTo>
                          <a:pt x="46757" y="74342"/>
                          <a:pt x="47008" y="74426"/>
                          <a:pt x="47218" y="74551"/>
                        </a:cubicBezTo>
                        <a:cubicBezTo>
                          <a:pt x="47524" y="74743"/>
                          <a:pt x="47884" y="74847"/>
                          <a:pt x="48232" y="74847"/>
                        </a:cubicBezTo>
                        <a:cubicBezTo>
                          <a:pt x="48264" y="74847"/>
                          <a:pt x="48295" y="74846"/>
                          <a:pt x="48327" y="74844"/>
                        </a:cubicBezTo>
                        <a:cubicBezTo>
                          <a:pt x="48359" y="74845"/>
                          <a:pt x="48390" y="74846"/>
                          <a:pt x="48421" y="74846"/>
                        </a:cubicBezTo>
                        <a:cubicBezTo>
                          <a:pt x="48953" y="74846"/>
                          <a:pt x="49461" y="74680"/>
                          <a:pt x="49876" y="74384"/>
                        </a:cubicBezTo>
                        <a:cubicBezTo>
                          <a:pt x="50148" y="74195"/>
                          <a:pt x="50462" y="74070"/>
                          <a:pt x="50776" y="74007"/>
                        </a:cubicBezTo>
                        <a:cubicBezTo>
                          <a:pt x="51006" y="73991"/>
                          <a:pt x="51210" y="73984"/>
                          <a:pt x="51388" y="73984"/>
                        </a:cubicBezTo>
                        <a:cubicBezTo>
                          <a:pt x="51923" y="73984"/>
                          <a:pt x="52225" y="74054"/>
                          <a:pt x="52304" y="74195"/>
                        </a:cubicBezTo>
                        <a:cubicBezTo>
                          <a:pt x="52450" y="74468"/>
                          <a:pt x="51969" y="75074"/>
                          <a:pt x="51445" y="75765"/>
                        </a:cubicBezTo>
                        <a:cubicBezTo>
                          <a:pt x="51278" y="75974"/>
                          <a:pt x="51111" y="76184"/>
                          <a:pt x="50943" y="76414"/>
                        </a:cubicBezTo>
                        <a:cubicBezTo>
                          <a:pt x="50504" y="77021"/>
                          <a:pt x="50127" y="77670"/>
                          <a:pt x="49792" y="78339"/>
                        </a:cubicBezTo>
                        <a:cubicBezTo>
                          <a:pt x="49729" y="78423"/>
                          <a:pt x="49792" y="78549"/>
                          <a:pt x="49897" y="78549"/>
                        </a:cubicBezTo>
                        <a:lnTo>
                          <a:pt x="49959" y="78570"/>
                        </a:lnTo>
                        <a:cubicBezTo>
                          <a:pt x="53790" y="77816"/>
                          <a:pt x="57515" y="76519"/>
                          <a:pt x="60989" y="74740"/>
                        </a:cubicBezTo>
                        <a:cubicBezTo>
                          <a:pt x="61052" y="74719"/>
                          <a:pt x="61073" y="74656"/>
                          <a:pt x="61073" y="74614"/>
                        </a:cubicBezTo>
                        <a:cubicBezTo>
                          <a:pt x="60968" y="73651"/>
                          <a:pt x="61073" y="72689"/>
                          <a:pt x="61366" y="71768"/>
                        </a:cubicBezTo>
                        <a:cubicBezTo>
                          <a:pt x="61554" y="71307"/>
                          <a:pt x="61785" y="70889"/>
                          <a:pt x="62078" y="70491"/>
                        </a:cubicBezTo>
                        <a:cubicBezTo>
                          <a:pt x="62601" y="69717"/>
                          <a:pt x="63061" y="69047"/>
                          <a:pt x="62287" y="67917"/>
                        </a:cubicBezTo>
                        <a:cubicBezTo>
                          <a:pt x="62057" y="67624"/>
                          <a:pt x="61638" y="67561"/>
                          <a:pt x="61199" y="67498"/>
                        </a:cubicBezTo>
                        <a:cubicBezTo>
                          <a:pt x="60780" y="67435"/>
                          <a:pt x="60320" y="67372"/>
                          <a:pt x="60068" y="67079"/>
                        </a:cubicBezTo>
                        <a:cubicBezTo>
                          <a:pt x="59775" y="66807"/>
                          <a:pt x="59692" y="66389"/>
                          <a:pt x="59838" y="66033"/>
                        </a:cubicBezTo>
                        <a:cubicBezTo>
                          <a:pt x="59901" y="65866"/>
                          <a:pt x="59901" y="65677"/>
                          <a:pt x="59838" y="65510"/>
                        </a:cubicBezTo>
                        <a:cubicBezTo>
                          <a:pt x="59650" y="65217"/>
                          <a:pt x="59420" y="64882"/>
                          <a:pt x="59168" y="64526"/>
                        </a:cubicBezTo>
                        <a:cubicBezTo>
                          <a:pt x="57829" y="62601"/>
                          <a:pt x="55820" y="59712"/>
                          <a:pt x="57285" y="58164"/>
                        </a:cubicBezTo>
                        <a:cubicBezTo>
                          <a:pt x="57787" y="57473"/>
                          <a:pt x="60299" y="56929"/>
                          <a:pt x="61743" y="56699"/>
                        </a:cubicBezTo>
                        <a:cubicBezTo>
                          <a:pt x="62539" y="56440"/>
                          <a:pt x="62990" y="56318"/>
                          <a:pt x="63363" y="56318"/>
                        </a:cubicBezTo>
                        <a:cubicBezTo>
                          <a:pt x="63774" y="56318"/>
                          <a:pt x="64091" y="56466"/>
                          <a:pt x="64673" y="56740"/>
                        </a:cubicBezTo>
                        <a:cubicBezTo>
                          <a:pt x="64903" y="56866"/>
                          <a:pt x="65196" y="56992"/>
                          <a:pt x="65531" y="57138"/>
                        </a:cubicBezTo>
                        <a:cubicBezTo>
                          <a:pt x="65782" y="57243"/>
                          <a:pt x="66054" y="57389"/>
                          <a:pt x="66347" y="57536"/>
                        </a:cubicBezTo>
                        <a:cubicBezTo>
                          <a:pt x="67347" y="58028"/>
                          <a:pt x="68528" y="58611"/>
                          <a:pt x="69566" y="58611"/>
                        </a:cubicBezTo>
                        <a:cubicBezTo>
                          <a:pt x="69940" y="58611"/>
                          <a:pt x="70295" y="58535"/>
                          <a:pt x="70617" y="58352"/>
                        </a:cubicBezTo>
                        <a:cubicBezTo>
                          <a:pt x="72166" y="57264"/>
                          <a:pt x="71287" y="56008"/>
                          <a:pt x="70512" y="54899"/>
                        </a:cubicBezTo>
                        <a:cubicBezTo>
                          <a:pt x="70177" y="54459"/>
                          <a:pt x="69905" y="53978"/>
                          <a:pt x="69696" y="53475"/>
                        </a:cubicBezTo>
                        <a:cubicBezTo>
                          <a:pt x="69340" y="52471"/>
                          <a:pt x="69361" y="51048"/>
                          <a:pt x="69968" y="50587"/>
                        </a:cubicBezTo>
                        <a:cubicBezTo>
                          <a:pt x="70105" y="50486"/>
                          <a:pt x="70259" y="50444"/>
                          <a:pt x="70420" y="50444"/>
                        </a:cubicBezTo>
                        <a:cubicBezTo>
                          <a:pt x="70827" y="50444"/>
                          <a:pt x="71283" y="50709"/>
                          <a:pt x="71642" y="50964"/>
                        </a:cubicBezTo>
                        <a:cubicBezTo>
                          <a:pt x="71998" y="51215"/>
                          <a:pt x="72019" y="51655"/>
                          <a:pt x="72061" y="52094"/>
                        </a:cubicBezTo>
                        <a:cubicBezTo>
                          <a:pt x="72103" y="52701"/>
                          <a:pt x="72145" y="53371"/>
                          <a:pt x="73128" y="53454"/>
                        </a:cubicBezTo>
                        <a:cubicBezTo>
                          <a:pt x="73203" y="53467"/>
                          <a:pt x="73274" y="53473"/>
                          <a:pt x="73341" y="53473"/>
                        </a:cubicBezTo>
                        <a:cubicBezTo>
                          <a:pt x="73952" y="53473"/>
                          <a:pt x="74269" y="52988"/>
                          <a:pt x="74552" y="52555"/>
                        </a:cubicBezTo>
                        <a:cubicBezTo>
                          <a:pt x="74698" y="52282"/>
                          <a:pt x="74907" y="52052"/>
                          <a:pt x="75179" y="51843"/>
                        </a:cubicBezTo>
                        <a:cubicBezTo>
                          <a:pt x="75640" y="51613"/>
                          <a:pt x="76100" y="51403"/>
                          <a:pt x="76603" y="51215"/>
                        </a:cubicBezTo>
                        <a:cubicBezTo>
                          <a:pt x="77607" y="50838"/>
                          <a:pt x="78737" y="50399"/>
                          <a:pt x="79386" y="49687"/>
                        </a:cubicBezTo>
                        <a:cubicBezTo>
                          <a:pt x="79910" y="49122"/>
                          <a:pt x="80140" y="48452"/>
                          <a:pt x="80412" y="47762"/>
                        </a:cubicBezTo>
                        <a:cubicBezTo>
                          <a:pt x="80663" y="47071"/>
                          <a:pt x="80935" y="46359"/>
                          <a:pt x="81458" y="45773"/>
                        </a:cubicBezTo>
                        <a:cubicBezTo>
                          <a:pt x="81898" y="45313"/>
                          <a:pt x="82442" y="44915"/>
                          <a:pt x="83028" y="44622"/>
                        </a:cubicBezTo>
                        <a:cubicBezTo>
                          <a:pt x="83070" y="44601"/>
                          <a:pt x="83091" y="44580"/>
                          <a:pt x="83091" y="44539"/>
                        </a:cubicBezTo>
                        <a:cubicBezTo>
                          <a:pt x="84263" y="37590"/>
                          <a:pt x="83677" y="30453"/>
                          <a:pt x="81375" y="23798"/>
                        </a:cubicBezTo>
                        <a:cubicBezTo>
                          <a:pt x="81357" y="23746"/>
                          <a:pt x="81312" y="23708"/>
                          <a:pt x="81261" y="23708"/>
                        </a:cubicBezTo>
                        <a:cubicBezTo>
                          <a:pt x="81250" y="23708"/>
                          <a:pt x="81239" y="23710"/>
                          <a:pt x="81228" y="23714"/>
                        </a:cubicBezTo>
                        <a:cubicBezTo>
                          <a:pt x="80977" y="23777"/>
                          <a:pt x="80747" y="23819"/>
                          <a:pt x="80496" y="23860"/>
                        </a:cubicBezTo>
                        <a:cubicBezTo>
                          <a:pt x="79554" y="24049"/>
                          <a:pt x="78675" y="24237"/>
                          <a:pt x="78089" y="24739"/>
                        </a:cubicBezTo>
                        <a:cubicBezTo>
                          <a:pt x="77440" y="25409"/>
                          <a:pt x="77565" y="26477"/>
                          <a:pt x="77670" y="27335"/>
                        </a:cubicBezTo>
                        <a:cubicBezTo>
                          <a:pt x="77691" y="27565"/>
                          <a:pt x="77712" y="27774"/>
                          <a:pt x="77733" y="28004"/>
                        </a:cubicBezTo>
                        <a:cubicBezTo>
                          <a:pt x="77733" y="28025"/>
                          <a:pt x="77733" y="28046"/>
                          <a:pt x="77733" y="28067"/>
                        </a:cubicBezTo>
                        <a:cubicBezTo>
                          <a:pt x="77879" y="28256"/>
                          <a:pt x="78026" y="28444"/>
                          <a:pt x="78214" y="28590"/>
                        </a:cubicBezTo>
                        <a:cubicBezTo>
                          <a:pt x="78486" y="28883"/>
                          <a:pt x="78842" y="29239"/>
                          <a:pt x="78884" y="29469"/>
                        </a:cubicBezTo>
                        <a:cubicBezTo>
                          <a:pt x="78884" y="29469"/>
                          <a:pt x="78884" y="29490"/>
                          <a:pt x="78884" y="29511"/>
                        </a:cubicBezTo>
                        <a:cubicBezTo>
                          <a:pt x="79010" y="29742"/>
                          <a:pt x="78947" y="30976"/>
                          <a:pt x="78926" y="31562"/>
                        </a:cubicBezTo>
                        <a:cubicBezTo>
                          <a:pt x="78905" y="31688"/>
                          <a:pt x="78905" y="31793"/>
                          <a:pt x="78905" y="31876"/>
                        </a:cubicBezTo>
                        <a:cubicBezTo>
                          <a:pt x="78905" y="31876"/>
                          <a:pt x="78905" y="31897"/>
                          <a:pt x="78905" y="31897"/>
                        </a:cubicBezTo>
                        <a:cubicBezTo>
                          <a:pt x="79030" y="32441"/>
                          <a:pt x="79240" y="32965"/>
                          <a:pt x="79491" y="33467"/>
                        </a:cubicBezTo>
                        <a:cubicBezTo>
                          <a:pt x="79972" y="34597"/>
                          <a:pt x="80454" y="35665"/>
                          <a:pt x="79805" y="36899"/>
                        </a:cubicBezTo>
                        <a:cubicBezTo>
                          <a:pt x="79282" y="37883"/>
                          <a:pt x="78717" y="38427"/>
                          <a:pt x="78151" y="38469"/>
                        </a:cubicBezTo>
                        <a:cubicBezTo>
                          <a:pt x="78115" y="38473"/>
                          <a:pt x="78079" y="38475"/>
                          <a:pt x="78043" y="38475"/>
                        </a:cubicBezTo>
                        <a:cubicBezTo>
                          <a:pt x="77263" y="38475"/>
                          <a:pt x="76489" y="37636"/>
                          <a:pt x="75849" y="36816"/>
                        </a:cubicBezTo>
                        <a:cubicBezTo>
                          <a:pt x="75598" y="36460"/>
                          <a:pt x="75389" y="36146"/>
                          <a:pt x="75242" y="35895"/>
                        </a:cubicBezTo>
                        <a:cubicBezTo>
                          <a:pt x="74845" y="35267"/>
                          <a:pt x="74677" y="34995"/>
                          <a:pt x="74405" y="34974"/>
                        </a:cubicBezTo>
                        <a:cubicBezTo>
                          <a:pt x="74384" y="34971"/>
                          <a:pt x="74363" y="34969"/>
                          <a:pt x="74343" y="34969"/>
                        </a:cubicBezTo>
                        <a:cubicBezTo>
                          <a:pt x="74096" y="34969"/>
                          <a:pt x="73862" y="35199"/>
                          <a:pt x="73380" y="35644"/>
                        </a:cubicBezTo>
                        <a:cubicBezTo>
                          <a:pt x="73149" y="35874"/>
                          <a:pt x="72856" y="36146"/>
                          <a:pt x="72480" y="36481"/>
                        </a:cubicBezTo>
                        <a:cubicBezTo>
                          <a:pt x="72333" y="36585"/>
                          <a:pt x="72207" y="36711"/>
                          <a:pt x="72082" y="36837"/>
                        </a:cubicBezTo>
                        <a:cubicBezTo>
                          <a:pt x="71511" y="37388"/>
                          <a:pt x="70847" y="37995"/>
                          <a:pt x="70125" y="37995"/>
                        </a:cubicBezTo>
                        <a:cubicBezTo>
                          <a:pt x="70080" y="37995"/>
                          <a:pt x="70035" y="37993"/>
                          <a:pt x="69989" y="37988"/>
                        </a:cubicBezTo>
                        <a:cubicBezTo>
                          <a:pt x="69675" y="37988"/>
                          <a:pt x="69403" y="37841"/>
                          <a:pt x="69215" y="37611"/>
                        </a:cubicBezTo>
                        <a:cubicBezTo>
                          <a:pt x="68817" y="37025"/>
                          <a:pt x="69131" y="35811"/>
                          <a:pt x="69424" y="34723"/>
                        </a:cubicBezTo>
                        <a:cubicBezTo>
                          <a:pt x="69633" y="33906"/>
                          <a:pt x="69842" y="33132"/>
                          <a:pt x="69759" y="32609"/>
                        </a:cubicBezTo>
                        <a:cubicBezTo>
                          <a:pt x="69570" y="31416"/>
                          <a:pt x="68796" y="30788"/>
                          <a:pt x="68063" y="30223"/>
                        </a:cubicBezTo>
                        <a:cubicBezTo>
                          <a:pt x="67352" y="29637"/>
                          <a:pt x="66745" y="29135"/>
                          <a:pt x="66766" y="28214"/>
                        </a:cubicBezTo>
                        <a:cubicBezTo>
                          <a:pt x="66766" y="26937"/>
                          <a:pt x="67687" y="26477"/>
                          <a:pt x="68670" y="25974"/>
                        </a:cubicBezTo>
                        <a:cubicBezTo>
                          <a:pt x="69256" y="25681"/>
                          <a:pt x="69884" y="25367"/>
                          <a:pt x="70261" y="24844"/>
                        </a:cubicBezTo>
                        <a:cubicBezTo>
                          <a:pt x="70889" y="23986"/>
                          <a:pt x="71014" y="23170"/>
                          <a:pt x="70617" y="22542"/>
                        </a:cubicBezTo>
                        <a:cubicBezTo>
                          <a:pt x="70251" y="21985"/>
                          <a:pt x="69535" y="21671"/>
                          <a:pt x="68680" y="21671"/>
                        </a:cubicBezTo>
                        <a:cubicBezTo>
                          <a:pt x="68410" y="21671"/>
                          <a:pt x="68125" y="21702"/>
                          <a:pt x="67833" y="21767"/>
                        </a:cubicBezTo>
                        <a:cubicBezTo>
                          <a:pt x="66075" y="22144"/>
                          <a:pt x="64694" y="23358"/>
                          <a:pt x="63354" y="24551"/>
                        </a:cubicBezTo>
                        <a:cubicBezTo>
                          <a:pt x="61764" y="25974"/>
                          <a:pt x="60131" y="27418"/>
                          <a:pt x="57829" y="27460"/>
                        </a:cubicBezTo>
                        <a:cubicBezTo>
                          <a:pt x="57785" y="27462"/>
                          <a:pt x="57742" y="27462"/>
                          <a:pt x="57700" y="27462"/>
                        </a:cubicBezTo>
                        <a:cubicBezTo>
                          <a:pt x="56417" y="27462"/>
                          <a:pt x="55952" y="26854"/>
                          <a:pt x="55506" y="26225"/>
                        </a:cubicBezTo>
                        <a:cubicBezTo>
                          <a:pt x="55070" y="25638"/>
                          <a:pt x="54634" y="25033"/>
                          <a:pt x="53529" y="25033"/>
                        </a:cubicBezTo>
                        <a:cubicBezTo>
                          <a:pt x="53414" y="25033"/>
                          <a:pt x="53292" y="25040"/>
                          <a:pt x="53162" y="25053"/>
                        </a:cubicBezTo>
                        <a:cubicBezTo>
                          <a:pt x="52073" y="25158"/>
                          <a:pt x="51445" y="25911"/>
                          <a:pt x="50859" y="26665"/>
                        </a:cubicBezTo>
                        <a:cubicBezTo>
                          <a:pt x="50357" y="27293"/>
                          <a:pt x="49813" y="27942"/>
                          <a:pt x="48976" y="28235"/>
                        </a:cubicBezTo>
                        <a:cubicBezTo>
                          <a:pt x="48695" y="28331"/>
                          <a:pt x="48436" y="28375"/>
                          <a:pt x="48198" y="28375"/>
                        </a:cubicBezTo>
                        <a:cubicBezTo>
                          <a:pt x="46675" y="28375"/>
                          <a:pt x="45955" y="26579"/>
                          <a:pt x="45376" y="25095"/>
                        </a:cubicBezTo>
                        <a:cubicBezTo>
                          <a:pt x="45208" y="24677"/>
                          <a:pt x="45041" y="24279"/>
                          <a:pt x="44874" y="23965"/>
                        </a:cubicBezTo>
                        <a:cubicBezTo>
                          <a:pt x="44581" y="23421"/>
                          <a:pt x="44246" y="22919"/>
                          <a:pt x="43911" y="22416"/>
                        </a:cubicBezTo>
                        <a:cubicBezTo>
                          <a:pt x="43157" y="21328"/>
                          <a:pt x="42467" y="20282"/>
                          <a:pt x="42278" y="19068"/>
                        </a:cubicBezTo>
                        <a:cubicBezTo>
                          <a:pt x="42132" y="18063"/>
                          <a:pt x="42655" y="17247"/>
                          <a:pt x="43136" y="16472"/>
                        </a:cubicBezTo>
                        <a:cubicBezTo>
                          <a:pt x="43639" y="15698"/>
                          <a:pt x="44099" y="14986"/>
                          <a:pt x="43848" y="14170"/>
                        </a:cubicBezTo>
                        <a:cubicBezTo>
                          <a:pt x="43681" y="13354"/>
                          <a:pt x="43367" y="12873"/>
                          <a:pt x="42906" y="12726"/>
                        </a:cubicBezTo>
                        <a:cubicBezTo>
                          <a:pt x="42815" y="12699"/>
                          <a:pt x="42719" y="12686"/>
                          <a:pt x="42619" y="12686"/>
                        </a:cubicBezTo>
                        <a:cubicBezTo>
                          <a:pt x="41932" y="12686"/>
                          <a:pt x="41021" y="13309"/>
                          <a:pt x="39871" y="14568"/>
                        </a:cubicBezTo>
                        <a:cubicBezTo>
                          <a:pt x="38637" y="15844"/>
                          <a:pt x="38071" y="16012"/>
                          <a:pt x="36962" y="16326"/>
                        </a:cubicBezTo>
                        <a:cubicBezTo>
                          <a:pt x="36690" y="16410"/>
                          <a:pt x="36355" y="16514"/>
                          <a:pt x="35958" y="16640"/>
                        </a:cubicBezTo>
                        <a:cubicBezTo>
                          <a:pt x="35518" y="16786"/>
                          <a:pt x="35141" y="16912"/>
                          <a:pt x="34806" y="17017"/>
                        </a:cubicBezTo>
                        <a:cubicBezTo>
                          <a:pt x="34241" y="17212"/>
                          <a:pt x="33865" y="17342"/>
                          <a:pt x="33562" y="17342"/>
                        </a:cubicBezTo>
                        <a:cubicBezTo>
                          <a:pt x="32958" y="17342"/>
                          <a:pt x="32651" y="16821"/>
                          <a:pt x="31730" y="15258"/>
                        </a:cubicBezTo>
                        <a:lnTo>
                          <a:pt x="31562" y="14965"/>
                        </a:lnTo>
                        <a:cubicBezTo>
                          <a:pt x="30830" y="13731"/>
                          <a:pt x="30076" y="13396"/>
                          <a:pt x="29260" y="13040"/>
                        </a:cubicBezTo>
                        <a:cubicBezTo>
                          <a:pt x="28507" y="12768"/>
                          <a:pt x="27816" y="12328"/>
                          <a:pt x="27230" y="11763"/>
                        </a:cubicBezTo>
                        <a:cubicBezTo>
                          <a:pt x="26184" y="10759"/>
                          <a:pt x="26225" y="9796"/>
                          <a:pt x="26267" y="8666"/>
                        </a:cubicBezTo>
                        <a:cubicBezTo>
                          <a:pt x="26351" y="7870"/>
                          <a:pt x="26288" y="7075"/>
                          <a:pt x="26079" y="6322"/>
                        </a:cubicBezTo>
                        <a:cubicBezTo>
                          <a:pt x="25681" y="5129"/>
                          <a:pt x="25200" y="3957"/>
                          <a:pt x="24614" y="2847"/>
                        </a:cubicBezTo>
                        <a:cubicBezTo>
                          <a:pt x="24174" y="1947"/>
                          <a:pt x="23777" y="1027"/>
                          <a:pt x="23442" y="85"/>
                        </a:cubicBezTo>
                        <a:cubicBezTo>
                          <a:pt x="23421" y="43"/>
                          <a:pt x="23400" y="22"/>
                          <a:pt x="2335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" name="Google Shape;645;p34"/>
                  <p:cNvSpPr/>
                  <p:nvPr/>
                </p:nvSpPr>
                <p:spPr>
                  <a:xfrm>
                    <a:off x="8042025" y="5854575"/>
                    <a:ext cx="310300" cy="224300"/>
                  </a:xfrm>
                  <a:custGeom>
                    <a:rect b="b" l="l" r="r" t="t"/>
                    <a:pathLst>
                      <a:path extrusionOk="0" h="8972" w="12412">
                        <a:moveTo>
                          <a:pt x="4420" y="1"/>
                        </a:moveTo>
                        <a:cubicBezTo>
                          <a:pt x="4152" y="1"/>
                          <a:pt x="3854" y="50"/>
                          <a:pt x="3517" y="159"/>
                        </a:cubicBezTo>
                        <a:cubicBezTo>
                          <a:pt x="1947" y="682"/>
                          <a:pt x="2219" y="1938"/>
                          <a:pt x="1173" y="3445"/>
                        </a:cubicBezTo>
                        <a:cubicBezTo>
                          <a:pt x="189" y="4805"/>
                          <a:pt x="1" y="6312"/>
                          <a:pt x="1298" y="7359"/>
                        </a:cubicBezTo>
                        <a:cubicBezTo>
                          <a:pt x="1909" y="7989"/>
                          <a:pt x="2756" y="8343"/>
                          <a:pt x="3649" y="8343"/>
                        </a:cubicBezTo>
                        <a:cubicBezTo>
                          <a:pt x="3675" y="8343"/>
                          <a:pt x="3700" y="8343"/>
                          <a:pt x="3726" y="8342"/>
                        </a:cubicBezTo>
                        <a:lnTo>
                          <a:pt x="5882" y="8803"/>
                        </a:lnTo>
                        <a:cubicBezTo>
                          <a:pt x="6132" y="8920"/>
                          <a:pt x="6430" y="8972"/>
                          <a:pt x="6758" y="8972"/>
                        </a:cubicBezTo>
                        <a:cubicBezTo>
                          <a:pt x="8241" y="8972"/>
                          <a:pt x="10320" y="7913"/>
                          <a:pt x="11177" y="7107"/>
                        </a:cubicBezTo>
                        <a:cubicBezTo>
                          <a:pt x="12161" y="6228"/>
                          <a:pt x="12412" y="4805"/>
                          <a:pt x="11826" y="3633"/>
                        </a:cubicBezTo>
                        <a:cubicBezTo>
                          <a:pt x="11240" y="2524"/>
                          <a:pt x="8372" y="3047"/>
                          <a:pt x="7452" y="2189"/>
                        </a:cubicBezTo>
                        <a:cubicBezTo>
                          <a:pt x="6310" y="1116"/>
                          <a:pt x="5697" y="1"/>
                          <a:pt x="4420" y="1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2342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34"/>
                  <p:cNvSpPr/>
                  <p:nvPr/>
                </p:nvSpPr>
                <p:spPr>
                  <a:xfrm>
                    <a:off x="9442725" y="5409000"/>
                    <a:ext cx="218400" cy="199800"/>
                  </a:xfrm>
                  <a:custGeom>
                    <a:rect b="b" l="l" r="r" t="t"/>
                    <a:pathLst>
                      <a:path extrusionOk="0" h="7992" w="8736">
                        <a:moveTo>
                          <a:pt x="4124" y="1"/>
                        </a:moveTo>
                        <a:cubicBezTo>
                          <a:pt x="3733" y="1"/>
                          <a:pt x="3313" y="80"/>
                          <a:pt x="2868" y="255"/>
                        </a:cubicBezTo>
                        <a:lnTo>
                          <a:pt x="1" y="5131"/>
                        </a:lnTo>
                        <a:cubicBezTo>
                          <a:pt x="849" y="6183"/>
                          <a:pt x="2950" y="7992"/>
                          <a:pt x="4740" y="7992"/>
                        </a:cubicBezTo>
                        <a:cubicBezTo>
                          <a:pt x="5158" y="7992"/>
                          <a:pt x="5559" y="7893"/>
                          <a:pt x="5924" y="7664"/>
                        </a:cubicBezTo>
                        <a:cubicBezTo>
                          <a:pt x="8736" y="5864"/>
                          <a:pt x="7484" y="1"/>
                          <a:pt x="4124" y="1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2342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34"/>
                  <p:cNvSpPr/>
                  <p:nvPr/>
                </p:nvSpPr>
                <p:spPr>
                  <a:xfrm>
                    <a:off x="7679425" y="4753475"/>
                    <a:ext cx="214025" cy="358425"/>
                  </a:xfrm>
                  <a:custGeom>
                    <a:rect b="b" l="l" r="r" t="t"/>
                    <a:pathLst>
                      <a:path extrusionOk="0" h="14337" w="8561">
                        <a:moveTo>
                          <a:pt x="7577" y="0"/>
                        </a:moveTo>
                        <a:cubicBezTo>
                          <a:pt x="7137" y="523"/>
                          <a:pt x="6740" y="1047"/>
                          <a:pt x="6363" y="1570"/>
                        </a:cubicBezTo>
                        <a:cubicBezTo>
                          <a:pt x="3517" y="5442"/>
                          <a:pt x="1382" y="9753"/>
                          <a:pt x="1" y="14337"/>
                        </a:cubicBezTo>
                        <a:cubicBezTo>
                          <a:pt x="524" y="13918"/>
                          <a:pt x="1089" y="13625"/>
                          <a:pt x="1780" y="13144"/>
                        </a:cubicBezTo>
                        <a:cubicBezTo>
                          <a:pt x="3831" y="11804"/>
                          <a:pt x="2784" y="11176"/>
                          <a:pt x="3621" y="9230"/>
                        </a:cubicBezTo>
                        <a:cubicBezTo>
                          <a:pt x="4333" y="7639"/>
                          <a:pt x="6279" y="5609"/>
                          <a:pt x="7389" y="4312"/>
                        </a:cubicBezTo>
                        <a:cubicBezTo>
                          <a:pt x="8477" y="2993"/>
                          <a:pt x="8561" y="3516"/>
                          <a:pt x="8100" y="1654"/>
                        </a:cubicBezTo>
                        <a:cubicBezTo>
                          <a:pt x="7975" y="1151"/>
                          <a:pt x="7765" y="565"/>
                          <a:pt x="757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34"/>
                  <p:cNvSpPr/>
                  <p:nvPr/>
                </p:nvSpPr>
                <p:spPr>
                  <a:xfrm>
                    <a:off x="8215750" y="4367700"/>
                    <a:ext cx="1447825" cy="1070100"/>
                  </a:xfrm>
                  <a:custGeom>
                    <a:rect b="b" l="l" r="r" t="t"/>
                    <a:pathLst>
                      <a:path extrusionOk="0" h="42804" w="57913">
                        <a:moveTo>
                          <a:pt x="18539" y="1"/>
                        </a:moveTo>
                        <a:cubicBezTo>
                          <a:pt x="12217" y="1"/>
                          <a:pt x="5868" y="1439"/>
                          <a:pt x="0" y="4360"/>
                        </a:cubicBezTo>
                        <a:cubicBezTo>
                          <a:pt x="649" y="6390"/>
                          <a:pt x="1947" y="8315"/>
                          <a:pt x="2616" y="10576"/>
                        </a:cubicBezTo>
                        <a:cubicBezTo>
                          <a:pt x="3265" y="12668"/>
                          <a:pt x="2030" y="14364"/>
                          <a:pt x="3788" y="16080"/>
                        </a:cubicBezTo>
                        <a:cubicBezTo>
                          <a:pt x="5567" y="17775"/>
                          <a:pt x="6865" y="17126"/>
                          <a:pt x="8100" y="19240"/>
                        </a:cubicBezTo>
                        <a:cubicBezTo>
                          <a:pt x="9189" y="21091"/>
                          <a:pt x="9508" y="21698"/>
                          <a:pt x="10183" y="21698"/>
                        </a:cubicBezTo>
                        <a:cubicBezTo>
                          <a:pt x="10675" y="21698"/>
                          <a:pt x="11356" y="21375"/>
                          <a:pt x="12663" y="20977"/>
                        </a:cubicBezTo>
                        <a:cubicBezTo>
                          <a:pt x="14546" y="20350"/>
                          <a:pt x="15028" y="20496"/>
                          <a:pt x="16639" y="18864"/>
                        </a:cubicBezTo>
                        <a:cubicBezTo>
                          <a:pt x="17269" y="18180"/>
                          <a:pt x="18405" y="17033"/>
                          <a:pt x="19284" y="17033"/>
                        </a:cubicBezTo>
                        <a:cubicBezTo>
                          <a:pt x="19778" y="17033"/>
                          <a:pt x="20190" y="17395"/>
                          <a:pt x="20386" y="18403"/>
                        </a:cubicBezTo>
                        <a:cubicBezTo>
                          <a:pt x="20867" y="19952"/>
                          <a:pt x="18502" y="21249"/>
                          <a:pt x="18816" y="23280"/>
                        </a:cubicBezTo>
                        <a:cubicBezTo>
                          <a:pt x="19109" y="25100"/>
                          <a:pt x="20469" y="26503"/>
                          <a:pt x="21432" y="28219"/>
                        </a:cubicBezTo>
                        <a:cubicBezTo>
                          <a:pt x="22157" y="29651"/>
                          <a:pt x="22800" y="32704"/>
                          <a:pt x="24859" y="32704"/>
                        </a:cubicBezTo>
                        <a:cubicBezTo>
                          <a:pt x="25117" y="32704"/>
                          <a:pt x="25397" y="32656"/>
                          <a:pt x="25702" y="32551"/>
                        </a:cubicBezTo>
                        <a:cubicBezTo>
                          <a:pt x="27564" y="31923"/>
                          <a:pt x="28318" y="30228"/>
                          <a:pt x="30264" y="30040"/>
                        </a:cubicBezTo>
                        <a:cubicBezTo>
                          <a:pt x="30423" y="30023"/>
                          <a:pt x="30567" y="30016"/>
                          <a:pt x="30699" y="30016"/>
                        </a:cubicBezTo>
                        <a:cubicBezTo>
                          <a:pt x="32691" y="30016"/>
                          <a:pt x="31846" y="31781"/>
                          <a:pt x="34310" y="31781"/>
                        </a:cubicBezTo>
                        <a:cubicBezTo>
                          <a:pt x="34376" y="31781"/>
                          <a:pt x="34443" y="31779"/>
                          <a:pt x="34513" y="31777"/>
                        </a:cubicBezTo>
                        <a:cubicBezTo>
                          <a:pt x="38783" y="31714"/>
                          <a:pt x="40708" y="26900"/>
                          <a:pt x="44538" y="26084"/>
                        </a:cubicBezTo>
                        <a:cubicBezTo>
                          <a:pt x="44817" y="26024"/>
                          <a:pt x="45087" y="25995"/>
                          <a:pt x="45343" y="25995"/>
                        </a:cubicBezTo>
                        <a:cubicBezTo>
                          <a:pt x="47038" y="25995"/>
                          <a:pt x="48077" y="27262"/>
                          <a:pt x="46840" y="28972"/>
                        </a:cubicBezTo>
                        <a:cubicBezTo>
                          <a:pt x="45878" y="30270"/>
                          <a:pt x="43303" y="30207"/>
                          <a:pt x="43303" y="32405"/>
                        </a:cubicBezTo>
                        <a:cubicBezTo>
                          <a:pt x="43261" y="34393"/>
                          <a:pt x="45940" y="34561"/>
                          <a:pt x="46296" y="36821"/>
                        </a:cubicBezTo>
                        <a:cubicBezTo>
                          <a:pt x="46526" y="38307"/>
                          <a:pt x="44308" y="42074"/>
                          <a:pt x="46652" y="42325"/>
                        </a:cubicBezTo>
                        <a:cubicBezTo>
                          <a:pt x="46700" y="42330"/>
                          <a:pt x="46748" y="42333"/>
                          <a:pt x="46795" y="42333"/>
                        </a:cubicBezTo>
                        <a:cubicBezTo>
                          <a:pt x="47756" y="42333"/>
                          <a:pt x="48548" y="41355"/>
                          <a:pt x="49226" y="40777"/>
                        </a:cubicBezTo>
                        <a:cubicBezTo>
                          <a:pt x="50322" y="39814"/>
                          <a:pt x="50711" y="39292"/>
                          <a:pt x="51017" y="39292"/>
                        </a:cubicBezTo>
                        <a:cubicBezTo>
                          <a:pt x="51336" y="39292"/>
                          <a:pt x="51563" y="39861"/>
                          <a:pt x="52408" y="41090"/>
                        </a:cubicBezTo>
                        <a:cubicBezTo>
                          <a:pt x="53078" y="41943"/>
                          <a:pt x="53868" y="42803"/>
                          <a:pt x="54714" y="42803"/>
                        </a:cubicBezTo>
                        <a:cubicBezTo>
                          <a:pt x="55320" y="42803"/>
                          <a:pt x="55955" y="42360"/>
                          <a:pt x="56594" y="41153"/>
                        </a:cubicBezTo>
                        <a:cubicBezTo>
                          <a:pt x="57577" y="39270"/>
                          <a:pt x="56070" y="37763"/>
                          <a:pt x="55694" y="36067"/>
                        </a:cubicBezTo>
                        <a:cubicBezTo>
                          <a:pt x="55714" y="35481"/>
                          <a:pt x="55840" y="33954"/>
                          <a:pt x="55673" y="33640"/>
                        </a:cubicBezTo>
                        <a:cubicBezTo>
                          <a:pt x="55610" y="33179"/>
                          <a:pt x="54689" y="32509"/>
                          <a:pt x="54521" y="32196"/>
                        </a:cubicBezTo>
                        <a:cubicBezTo>
                          <a:pt x="54521" y="31379"/>
                          <a:pt x="54040" y="29830"/>
                          <a:pt x="54856" y="29014"/>
                        </a:cubicBezTo>
                        <a:cubicBezTo>
                          <a:pt x="55526" y="28407"/>
                          <a:pt x="56782" y="28282"/>
                          <a:pt x="57912" y="28031"/>
                        </a:cubicBezTo>
                        <a:cubicBezTo>
                          <a:pt x="55149" y="20036"/>
                          <a:pt x="50022" y="13087"/>
                          <a:pt x="43199" y="8085"/>
                        </a:cubicBezTo>
                        <a:cubicBezTo>
                          <a:pt x="35920" y="2735"/>
                          <a:pt x="27255" y="1"/>
                          <a:pt x="1853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34"/>
                  <p:cNvSpPr/>
                  <p:nvPr/>
                </p:nvSpPr>
                <p:spPr>
                  <a:xfrm>
                    <a:off x="8211550" y="4364000"/>
                    <a:ext cx="1455675" cy="1077025"/>
                  </a:xfrm>
                  <a:custGeom>
                    <a:rect b="b" l="l" r="r" t="t"/>
                    <a:pathLst>
                      <a:path extrusionOk="0" h="43081" w="58227">
                        <a:moveTo>
                          <a:pt x="18643" y="263"/>
                        </a:moveTo>
                        <a:cubicBezTo>
                          <a:pt x="35670" y="263"/>
                          <a:pt x="51851" y="10803"/>
                          <a:pt x="57913" y="28095"/>
                        </a:cubicBezTo>
                        <a:lnTo>
                          <a:pt x="57327" y="28199"/>
                        </a:lnTo>
                        <a:cubicBezTo>
                          <a:pt x="56385" y="28388"/>
                          <a:pt x="55506" y="28576"/>
                          <a:pt x="54920" y="29079"/>
                        </a:cubicBezTo>
                        <a:cubicBezTo>
                          <a:pt x="54271" y="29748"/>
                          <a:pt x="54396" y="30816"/>
                          <a:pt x="54501" y="31674"/>
                        </a:cubicBezTo>
                        <a:cubicBezTo>
                          <a:pt x="54522" y="31904"/>
                          <a:pt x="54543" y="32134"/>
                          <a:pt x="54564" y="32344"/>
                        </a:cubicBezTo>
                        <a:lnTo>
                          <a:pt x="54564" y="32385"/>
                        </a:lnTo>
                        <a:lnTo>
                          <a:pt x="54585" y="32406"/>
                        </a:lnTo>
                        <a:cubicBezTo>
                          <a:pt x="54710" y="32595"/>
                          <a:pt x="54857" y="32783"/>
                          <a:pt x="55045" y="32930"/>
                        </a:cubicBezTo>
                        <a:cubicBezTo>
                          <a:pt x="55317" y="33223"/>
                          <a:pt x="55673" y="33578"/>
                          <a:pt x="55715" y="33809"/>
                        </a:cubicBezTo>
                        <a:lnTo>
                          <a:pt x="55715" y="33850"/>
                        </a:lnTo>
                        <a:cubicBezTo>
                          <a:pt x="55841" y="34102"/>
                          <a:pt x="55778" y="35315"/>
                          <a:pt x="55757" y="35901"/>
                        </a:cubicBezTo>
                        <a:cubicBezTo>
                          <a:pt x="55736" y="36027"/>
                          <a:pt x="55736" y="36132"/>
                          <a:pt x="55736" y="36215"/>
                        </a:cubicBezTo>
                        <a:lnTo>
                          <a:pt x="55736" y="36257"/>
                        </a:lnTo>
                        <a:cubicBezTo>
                          <a:pt x="55882" y="36781"/>
                          <a:pt x="56071" y="37304"/>
                          <a:pt x="56322" y="37827"/>
                        </a:cubicBezTo>
                        <a:cubicBezTo>
                          <a:pt x="56824" y="38936"/>
                          <a:pt x="57285" y="40004"/>
                          <a:pt x="56636" y="41238"/>
                        </a:cubicBezTo>
                        <a:cubicBezTo>
                          <a:pt x="56113" y="42222"/>
                          <a:pt x="55569" y="42766"/>
                          <a:pt x="54983" y="42808"/>
                        </a:cubicBezTo>
                        <a:cubicBezTo>
                          <a:pt x="54946" y="42812"/>
                          <a:pt x="54910" y="42814"/>
                          <a:pt x="54874" y="42814"/>
                        </a:cubicBezTo>
                        <a:cubicBezTo>
                          <a:pt x="54094" y="42814"/>
                          <a:pt x="53320" y="41975"/>
                          <a:pt x="52680" y="41155"/>
                        </a:cubicBezTo>
                        <a:cubicBezTo>
                          <a:pt x="52429" y="40799"/>
                          <a:pt x="52241" y="40485"/>
                          <a:pt x="52073" y="40234"/>
                        </a:cubicBezTo>
                        <a:cubicBezTo>
                          <a:pt x="51676" y="39627"/>
                          <a:pt x="51508" y="39334"/>
                          <a:pt x="51236" y="39313"/>
                        </a:cubicBezTo>
                        <a:lnTo>
                          <a:pt x="51194" y="39313"/>
                        </a:lnTo>
                        <a:cubicBezTo>
                          <a:pt x="50943" y="39313"/>
                          <a:pt x="50692" y="39543"/>
                          <a:pt x="50232" y="39983"/>
                        </a:cubicBezTo>
                        <a:cubicBezTo>
                          <a:pt x="50001" y="40213"/>
                          <a:pt x="49708" y="40485"/>
                          <a:pt x="49332" y="40820"/>
                        </a:cubicBezTo>
                        <a:cubicBezTo>
                          <a:pt x="49206" y="40925"/>
                          <a:pt x="49080" y="41050"/>
                          <a:pt x="48934" y="41176"/>
                        </a:cubicBezTo>
                        <a:cubicBezTo>
                          <a:pt x="48363" y="41727"/>
                          <a:pt x="47718" y="42334"/>
                          <a:pt x="46981" y="42334"/>
                        </a:cubicBezTo>
                        <a:cubicBezTo>
                          <a:pt x="46934" y="42334"/>
                          <a:pt x="46888" y="42332"/>
                          <a:pt x="46841" y="42327"/>
                        </a:cubicBezTo>
                        <a:cubicBezTo>
                          <a:pt x="46548" y="42327"/>
                          <a:pt x="46255" y="42180"/>
                          <a:pt x="46067" y="41950"/>
                        </a:cubicBezTo>
                        <a:cubicBezTo>
                          <a:pt x="45669" y="41364"/>
                          <a:pt x="45983" y="40150"/>
                          <a:pt x="46276" y="39062"/>
                        </a:cubicBezTo>
                        <a:cubicBezTo>
                          <a:pt x="46485" y="38246"/>
                          <a:pt x="46694" y="37471"/>
                          <a:pt x="46611" y="36948"/>
                        </a:cubicBezTo>
                        <a:cubicBezTo>
                          <a:pt x="46443" y="35755"/>
                          <a:pt x="45648" y="35127"/>
                          <a:pt x="44936" y="34562"/>
                        </a:cubicBezTo>
                        <a:cubicBezTo>
                          <a:pt x="44225" y="33976"/>
                          <a:pt x="43597" y="33474"/>
                          <a:pt x="43618" y="32553"/>
                        </a:cubicBezTo>
                        <a:cubicBezTo>
                          <a:pt x="43618" y="31276"/>
                          <a:pt x="44539" y="30816"/>
                          <a:pt x="45522" y="30313"/>
                        </a:cubicBezTo>
                        <a:cubicBezTo>
                          <a:pt x="46129" y="30020"/>
                          <a:pt x="46736" y="29706"/>
                          <a:pt x="47134" y="29183"/>
                        </a:cubicBezTo>
                        <a:cubicBezTo>
                          <a:pt x="47762" y="28325"/>
                          <a:pt x="47866" y="27509"/>
                          <a:pt x="47469" y="26881"/>
                        </a:cubicBezTo>
                        <a:cubicBezTo>
                          <a:pt x="47103" y="26325"/>
                          <a:pt x="46387" y="26010"/>
                          <a:pt x="45532" y="26010"/>
                        </a:cubicBezTo>
                        <a:cubicBezTo>
                          <a:pt x="45262" y="26010"/>
                          <a:pt x="44977" y="26041"/>
                          <a:pt x="44685" y="26107"/>
                        </a:cubicBezTo>
                        <a:cubicBezTo>
                          <a:pt x="42927" y="26483"/>
                          <a:pt x="41546" y="27697"/>
                          <a:pt x="40206" y="28890"/>
                        </a:cubicBezTo>
                        <a:cubicBezTo>
                          <a:pt x="38616" y="30313"/>
                          <a:pt x="36983" y="31757"/>
                          <a:pt x="34702" y="31799"/>
                        </a:cubicBezTo>
                        <a:cubicBezTo>
                          <a:pt x="34618" y="31803"/>
                          <a:pt x="34539" y="31805"/>
                          <a:pt x="34463" y="31805"/>
                        </a:cubicBezTo>
                        <a:cubicBezTo>
                          <a:pt x="33257" y="31805"/>
                          <a:pt x="32921" y="31352"/>
                          <a:pt x="32567" y="30899"/>
                        </a:cubicBezTo>
                        <a:cubicBezTo>
                          <a:pt x="32236" y="30476"/>
                          <a:pt x="31904" y="30036"/>
                          <a:pt x="30889" y="30036"/>
                        </a:cubicBezTo>
                        <a:cubicBezTo>
                          <a:pt x="30750" y="30036"/>
                          <a:pt x="30599" y="30045"/>
                          <a:pt x="30432" y="30062"/>
                        </a:cubicBezTo>
                        <a:cubicBezTo>
                          <a:pt x="29302" y="30188"/>
                          <a:pt x="28590" y="30753"/>
                          <a:pt x="27816" y="31381"/>
                        </a:cubicBezTo>
                        <a:cubicBezTo>
                          <a:pt x="27230" y="31904"/>
                          <a:pt x="26560" y="32302"/>
                          <a:pt x="25828" y="32595"/>
                        </a:cubicBezTo>
                        <a:cubicBezTo>
                          <a:pt x="25547" y="32691"/>
                          <a:pt x="25288" y="32735"/>
                          <a:pt x="25050" y="32735"/>
                        </a:cubicBezTo>
                        <a:cubicBezTo>
                          <a:pt x="23527" y="32735"/>
                          <a:pt x="22807" y="30939"/>
                          <a:pt x="22228" y="29455"/>
                        </a:cubicBezTo>
                        <a:cubicBezTo>
                          <a:pt x="22060" y="29037"/>
                          <a:pt x="21893" y="28639"/>
                          <a:pt x="21726" y="28325"/>
                        </a:cubicBezTo>
                        <a:cubicBezTo>
                          <a:pt x="21433" y="27781"/>
                          <a:pt x="21098" y="27279"/>
                          <a:pt x="20763" y="26776"/>
                        </a:cubicBezTo>
                        <a:cubicBezTo>
                          <a:pt x="20009" y="25688"/>
                          <a:pt x="19319" y="24642"/>
                          <a:pt x="19130" y="23428"/>
                        </a:cubicBezTo>
                        <a:cubicBezTo>
                          <a:pt x="18984" y="22423"/>
                          <a:pt x="19507" y="21607"/>
                          <a:pt x="19988" y="20832"/>
                        </a:cubicBezTo>
                        <a:cubicBezTo>
                          <a:pt x="20491" y="20058"/>
                          <a:pt x="20951" y="19346"/>
                          <a:pt x="20700" y="18530"/>
                        </a:cubicBezTo>
                        <a:cubicBezTo>
                          <a:pt x="20533" y="17714"/>
                          <a:pt x="20219" y="17233"/>
                          <a:pt x="19758" y="17086"/>
                        </a:cubicBezTo>
                        <a:cubicBezTo>
                          <a:pt x="19667" y="17059"/>
                          <a:pt x="19571" y="17046"/>
                          <a:pt x="19471" y="17046"/>
                        </a:cubicBezTo>
                        <a:cubicBezTo>
                          <a:pt x="18784" y="17046"/>
                          <a:pt x="17873" y="17669"/>
                          <a:pt x="16723" y="18928"/>
                        </a:cubicBezTo>
                        <a:cubicBezTo>
                          <a:pt x="15489" y="20204"/>
                          <a:pt x="14923" y="20372"/>
                          <a:pt x="13814" y="20686"/>
                        </a:cubicBezTo>
                        <a:cubicBezTo>
                          <a:pt x="13542" y="20770"/>
                          <a:pt x="13207" y="20874"/>
                          <a:pt x="12810" y="21000"/>
                        </a:cubicBezTo>
                        <a:cubicBezTo>
                          <a:pt x="12370" y="21146"/>
                          <a:pt x="11993" y="21272"/>
                          <a:pt x="11658" y="21377"/>
                        </a:cubicBezTo>
                        <a:cubicBezTo>
                          <a:pt x="11093" y="21572"/>
                          <a:pt x="10717" y="21702"/>
                          <a:pt x="10414" y="21702"/>
                        </a:cubicBezTo>
                        <a:cubicBezTo>
                          <a:pt x="9810" y="21702"/>
                          <a:pt x="9503" y="21181"/>
                          <a:pt x="8582" y="19618"/>
                        </a:cubicBezTo>
                        <a:lnTo>
                          <a:pt x="8414" y="19325"/>
                        </a:lnTo>
                        <a:cubicBezTo>
                          <a:pt x="7682" y="18091"/>
                          <a:pt x="6928" y="17756"/>
                          <a:pt x="6112" y="17400"/>
                        </a:cubicBezTo>
                        <a:cubicBezTo>
                          <a:pt x="5359" y="17128"/>
                          <a:pt x="4668" y="16688"/>
                          <a:pt x="4082" y="16123"/>
                        </a:cubicBezTo>
                        <a:cubicBezTo>
                          <a:pt x="3036" y="15119"/>
                          <a:pt x="3077" y="14156"/>
                          <a:pt x="3119" y="13026"/>
                        </a:cubicBezTo>
                        <a:cubicBezTo>
                          <a:pt x="3203" y="12230"/>
                          <a:pt x="3140" y="11435"/>
                          <a:pt x="2931" y="10682"/>
                        </a:cubicBezTo>
                        <a:cubicBezTo>
                          <a:pt x="2533" y="9489"/>
                          <a:pt x="2052" y="8317"/>
                          <a:pt x="1487" y="7207"/>
                        </a:cubicBezTo>
                        <a:cubicBezTo>
                          <a:pt x="1047" y="6349"/>
                          <a:pt x="650" y="5449"/>
                          <a:pt x="336" y="4549"/>
                        </a:cubicBezTo>
                        <a:cubicBezTo>
                          <a:pt x="6258" y="1632"/>
                          <a:pt x="12506" y="263"/>
                          <a:pt x="18643" y="263"/>
                        </a:cubicBezTo>
                        <a:close/>
                        <a:moveTo>
                          <a:pt x="18630" y="0"/>
                        </a:moveTo>
                        <a:cubicBezTo>
                          <a:pt x="12419" y="0"/>
                          <a:pt x="6096" y="1393"/>
                          <a:pt x="105" y="4361"/>
                        </a:cubicBezTo>
                        <a:lnTo>
                          <a:pt x="1" y="4424"/>
                        </a:lnTo>
                        <a:lnTo>
                          <a:pt x="43" y="4528"/>
                        </a:lnTo>
                        <a:cubicBezTo>
                          <a:pt x="378" y="5491"/>
                          <a:pt x="775" y="6412"/>
                          <a:pt x="1236" y="7333"/>
                        </a:cubicBezTo>
                        <a:cubicBezTo>
                          <a:pt x="1801" y="8421"/>
                          <a:pt x="2282" y="9572"/>
                          <a:pt x="2638" y="10744"/>
                        </a:cubicBezTo>
                        <a:cubicBezTo>
                          <a:pt x="2847" y="11477"/>
                          <a:pt x="2910" y="12251"/>
                          <a:pt x="2847" y="13005"/>
                        </a:cubicBezTo>
                        <a:cubicBezTo>
                          <a:pt x="2784" y="14156"/>
                          <a:pt x="2743" y="15223"/>
                          <a:pt x="3873" y="16312"/>
                        </a:cubicBezTo>
                        <a:cubicBezTo>
                          <a:pt x="4480" y="16877"/>
                          <a:pt x="5191" y="17337"/>
                          <a:pt x="5987" y="17630"/>
                        </a:cubicBezTo>
                        <a:cubicBezTo>
                          <a:pt x="6782" y="17986"/>
                          <a:pt x="7473" y="18279"/>
                          <a:pt x="8163" y="19451"/>
                        </a:cubicBezTo>
                        <a:lnTo>
                          <a:pt x="8331" y="19744"/>
                        </a:lnTo>
                        <a:cubicBezTo>
                          <a:pt x="9295" y="21390"/>
                          <a:pt x="9635" y="21958"/>
                          <a:pt x="10347" y="21958"/>
                        </a:cubicBezTo>
                        <a:cubicBezTo>
                          <a:pt x="10685" y="21958"/>
                          <a:pt x="11108" y="21830"/>
                          <a:pt x="11721" y="21628"/>
                        </a:cubicBezTo>
                        <a:cubicBezTo>
                          <a:pt x="12035" y="21502"/>
                          <a:pt x="12412" y="21377"/>
                          <a:pt x="12872" y="21251"/>
                        </a:cubicBezTo>
                        <a:cubicBezTo>
                          <a:pt x="13249" y="21104"/>
                          <a:pt x="13584" y="21021"/>
                          <a:pt x="13877" y="20937"/>
                        </a:cubicBezTo>
                        <a:cubicBezTo>
                          <a:pt x="14986" y="20602"/>
                          <a:pt x="15593" y="20435"/>
                          <a:pt x="16891" y="19095"/>
                        </a:cubicBezTo>
                        <a:cubicBezTo>
                          <a:pt x="17988" y="17905"/>
                          <a:pt x="18855" y="17309"/>
                          <a:pt x="19445" y="17309"/>
                        </a:cubicBezTo>
                        <a:cubicBezTo>
                          <a:pt x="19519" y="17309"/>
                          <a:pt x="19588" y="17319"/>
                          <a:pt x="19654" y="17337"/>
                        </a:cubicBezTo>
                        <a:cubicBezTo>
                          <a:pt x="20030" y="17442"/>
                          <a:pt x="20302" y="17860"/>
                          <a:pt x="20449" y="18593"/>
                        </a:cubicBezTo>
                        <a:cubicBezTo>
                          <a:pt x="20658" y="19284"/>
                          <a:pt x="20261" y="19891"/>
                          <a:pt x="19758" y="20686"/>
                        </a:cubicBezTo>
                        <a:cubicBezTo>
                          <a:pt x="19256" y="21460"/>
                          <a:pt x="18691" y="22360"/>
                          <a:pt x="18858" y="23449"/>
                        </a:cubicBezTo>
                        <a:cubicBezTo>
                          <a:pt x="19068" y="24725"/>
                          <a:pt x="19779" y="25793"/>
                          <a:pt x="20533" y="26902"/>
                        </a:cubicBezTo>
                        <a:cubicBezTo>
                          <a:pt x="20847" y="27404"/>
                          <a:pt x="21202" y="27906"/>
                          <a:pt x="21495" y="28430"/>
                        </a:cubicBezTo>
                        <a:cubicBezTo>
                          <a:pt x="21642" y="28723"/>
                          <a:pt x="21809" y="29120"/>
                          <a:pt x="21956" y="29539"/>
                        </a:cubicBezTo>
                        <a:cubicBezTo>
                          <a:pt x="22553" y="31023"/>
                          <a:pt x="23338" y="32977"/>
                          <a:pt x="25043" y="32977"/>
                        </a:cubicBezTo>
                        <a:cubicBezTo>
                          <a:pt x="25309" y="32977"/>
                          <a:pt x="25598" y="32930"/>
                          <a:pt x="25911" y="32825"/>
                        </a:cubicBezTo>
                        <a:cubicBezTo>
                          <a:pt x="26665" y="32532"/>
                          <a:pt x="27377" y="32092"/>
                          <a:pt x="27983" y="31548"/>
                        </a:cubicBezTo>
                        <a:cubicBezTo>
                          <a:pt x="28716" y="30962"/>
                          <a:pt x="29407" y="30418"/>
                          <a:pt x="30453" y="30313"/>
                        </a:cubicBezTo>
                        <a:cubicBezTo>
                          <a:pt x="30613" y="30297"/>
                          <a:pt x="30757" y="30289"/>
                          <a:pt x="30888" y="30289"/>
                        </a:cubicBezTo>
                        <a:cubicBezTo>
                          <a:pt x="31746" y="30289"/>
                          <a:pt x="32010" y="30628"/>
                          <a:pt x="32337" y="31046"/>
                        </a:cubicBezTo>
                        <a:cubicBezTo>
                          <a:pt x="32694" y="31522"/>
                          <a:pt x="33108" y="32055"/>
                          <a:pt x="34454" y="32055"/>
                        </a:cubicBezTo>
                        <a:cubicBezTo>
                          <a:pt x="34527" y="32055"/>
                          <a:pt x="34602" y="32054"/>
                          <a:pt x="34681" y="32050"/>
                        </a:cubicBezTo>
                        <a:cubicBezTo>
                          <a:pt x="37067" y="32009"/>
                          <a:pt x="38741" y="30523"/>
                          <a:pt x="40353" y="29079"/>
                        </a:cubicBezTo>
                        <a:cubicBezTo>
                          <a:pt x="41734" y="27865"/>
                          <a:pt x="43032" y="26714"/>
                          <a:pt x="44727" y="26358"/>
                        </a:cubicBezTo>
                        <a:cubicBezTo>
                          <a:pt x="44998" y="26301"/>
                          <a:pt x="45262" y="26274"/>
                          <a:pt x="45511" y="26274"/>
                        </a:cubicBezTo>
                        <a:cubicBezTo>
                          <a:pt x="46282" y="26274"/>
                          <a:pt x="46917" y="26537"/>
                          <a:pt x="47218" y="27027"/>
                        </a:cubicBezTo>
                        <a:cubicBezTo>
                          <a:pt x="47573" y="27572"/>
                          <a:pt x="47448" y="28283"/>
                          <a:pt x="46904" y="29037"/>
                        </a:cubicBezTo>
                        <a:cubicBezTo>
                          <a:pt x="46548" y="29497"/>
                          <a:pt x="45983" y="29790"/>
                          <a:pt x="45376" y="30083"/>
                        </a:cubicBezTo>
                        <a:cubicBezTo>
                          <a:pt x="44392" y="30585"/>
                          <a:pt x="43346" y="31109"/>
                          <a:pt x="43346" y="32553"/>
                        </a:cubicBezTo>
                        <a:cubicBezTo>
                          <a:pt x="43304" y="33599"/>
                          <a:pt x="44036" y="34185"/>
                          <a:pt x="44748" y="34750"/>
                        </a:cubicBezTo>
                        <a:cubicBezTo>
                          <a:pt x="45439" y="35315"/>
                          <a:pt x="46171" y="35901"/>
                          <a:pt x="46339" y="36990"/>
                        </a:cubicBezTo>
                        <a:cubicBezTo>
                          <a:pt x="46401" y="37450"/>
                          <a:pt x="46213" y="38204"/>
                          <a:pt x="46004" y="38999"/>
                        </a:cubicBezTo>
                        <a:cubicBezTo>
                          <a:pt x="45690" y="40171"/>
                          <a:pt x="45355" y="41406"/>
                          <a:pt x="45836" y="42097"/>
                        </a:cubicBezTo>
                        <a:cubicBezTo>
                          <a:pt x="46067" y="42390"/>
                          <a:pt x="46422" y="42578"/>
                          <a:pt x="46799" y="42599"/>
                        </a:cubicBezTo>
                        <a:cubicBezTo>
                          <a:pt x="46850" y="42604"/>
                          <a:pt x="46901" y="42606"/>
                          <a:pt x="46951" y="42606"/>
                        </a:cubicBezTo>
                        <a:cubicBezTo>
                          <a:pt x="47801" y="42606"/>
                          <a:pt x="48489" y="41958"/>
                          <a:pt x="49101" y="41385"/>
                        </a:cubicBezTo>
                        <a:cubicBezTo>
                          <a:pt x="49227" y="41238"/>
                          <a:pt x="49352" y="41134"/>
                          <a:pt x="49478" y="41008"/>
                        </a:cubicBezTo>
                        <a:cubicBezTo>
                          <a:pt x="49876" y="40694"/>
                          <a:pt x="50148" y="40401"/>
                          <a:pt x="50399" y="40192"/>
                        </a:cubicBezTo>
                        <a:cubicBezTo>
                          <a:pt x="50781" y="39810"/>
                          <a:pt x="51028" y="39563"/>
                          <a:pt x="51177" y="39563"/>
                        </a:cubicBezTo>
                        <a:cubicBezTo>
                          <a:pt x="51183" y="39563"/>
                          <a:pt x="51189" y="39563"/>
                          <a:pt x="51194" y="39564"/>
                        </a:cubicBezTo>
                        <a:cubicBezTo>
                          <a:pt x="51362" y="39585"/>
                          <a:pt x="51529" y="39878"/>
                          <a:pt x="51843" y="40380"/>
                        </a:cubicBezTo>
                        <a:cubicBezTo>
                          <a:pt x="52011" y="40632"/>
                          <a:pt x="52220" y="40945"/>
                          <a:pt x="52471" y="41322"/>
                        </a:cubicBezTo>
                        <a:cubicBezTo>
                          <a:pt x="53203" y="42243"/>
                          <a:pt x="53999" y="43080"/>
                          <a:pt x="54878" y="43080"/>
                        </a:cubicBezTo>
                        <a:lnTo>
                          <a:pt x="54983" y="43080"/>
                        </a:lnTo>
                        <a:cubicBezTo>
                          <a:pt x="55673" y="43017"/>
                          <a:pt x="56280" y="42473"/>
                          <a:pt x="56866" y="41364"/>
                        </a:cubicBezTo>
                        <a:cubicBezTo>
                          <a:pt x="57557" y="40004"/>
                          <a:pt x="57034" y="38832"/>
                          <a:pt x="56531" y="37701"/>
                        </a:cubicBezTo>
                        <a:cubicBezTo>
                          <a:pt x="56301" y="37220"/>
                          <a:pt x="56113" y="36718"/>
                          <a:pt x="55987" y="36215"/>
                        </a:cubicBezTo>
                        <a:cubicBezTo>
                          <a:pt x="55987" y="36132"/>
                          <a:pt x="55987" y="36027"/>
                          <a:pt x="55987" y="35922"/>
                        </a:cubicBezTo>
                        <a:cubicBezTo>
                          <a:pt x="56050" y="34960"/>
                          <a:pt x="56092" y="34060"/>
                          <a:pt x="55945" y="33746"/>
                        </a:cubicBezTo>
                        <a:cubicBezTo>
                          <a:pt x="55882" y="33432"/>
                          <a:pt x="55527" y="33076"/>
                          <a:pt x="55213" y="32741"/>
                        </a:cubicBezTo>
                        <a:cubicBezTo>
                          <a:pt x="55066" y="32616"/>
                          <a:pt x="54920" y="32469"/>
                          <a:pt x="54794" y="32302"/>
                        </a:cubicBezTo>
                        <a:cubicBezTo>
                          <a:pt x="54794" y="32113"/>
                          <a:pt x="54773" y="31883"/>
                          <a:pt x="54752" y="31632"/>
                        </a:cubicBezTo>
                        <a:cubicBezTo>
                          <a:pt x="54648" y="30816"/>
                          <a:pt x="54522" y="29832"/>
                          <a:pt x="55087" y="29246"/>
                        </a:cubicBezTo>
                        <a:cubicBezTo>
                          <a:pt x="55610" y="28806"/>
                          <a:pt x="56448" y="28639"/>
                          <a:pt x="57368" y="28451"/>
                        </a:cubicBezTo>
                        <a:cubicBezTo>
                          <a:pt x="57599" y="28409"/>
                          <a:pt x="57850" y="28346"/>
                          <a:pt x="58101" y="28304"/>
                        </a:cubicBezTo>
                        <a:lnTo>
                          <a:pt x="58227" y="28262"/>
                        </a:lnTo>
                        <a:lnTo>
                          <a:pt x="58185" y="28137"/>
                        </a:lnTo>
                        <a:cubicBezTo>
                          <a:pt x="52128" y="10659"/>
                          <a:pt x="35809" y="0"/>
                          <a:pt x="1863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34"/>
                  <p:cNvSpPr/>
                  <p:nvPr/>
                </p:nvSpPr>
                <p:spPr>
                  <a:xfrm>
                    <a:off x="8291600" y="4521900"/>
                    <a:ext cx="117250" cy="116450"/>
                  </a:xfrm>
                  <a:custGeom>
                    <a:rect b="b" l="l" r="r" t="t"/>
                    <a:pathLst>
                      <a:path extrusionOk="0" h="4658" w="4690">
                        <a:moveTo>
                          <a:pt x="617" y="0"/>
                        </a:moveTo>
                        <a:cubicBezTo>
                          <a:pt x="490" y="0"/>
                          <a:pt x="368" y="17"/>
                          <a:pt x="252" y="54"/>
                        </a:cubicBezTo>
                        <a:lnTo>
                          <a:pt x="1" y="410"/>
                        </a:lnTo>
                        <a:cubicBezTo>
                          <a:pt x="1" y="1533"/>
                          <a:pt x="1199" y="4658"/>
                          <a:pt x="2576" y="4658"/>
                        </a:cubicBezTo>
                        <a:cubicBezTo>
                          <a:pt x="2816" y="4658"/>
                          <a:pt x="3062" y="4562"/>
                          <a:pt x="3308" y="4345"/>
                        </a:cubicBezTo>
                        <a:cubicBezTo>
                          <a:pt x="4690" y="3041"/>
                          <a:pt x="2290" y="0"/>
                          <a:pt x="617" y="0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2342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34"/>
                  <p:cNvSpPr/>
                  <p:nvPr/>
                </p:nvSpPr>
                <p:spPr>
                  <a:xfrm>
                    <a:off x="9449125" y="5446850"/>
                    <a:ext cx="153700" cy="130150"/>
                  </a:xfrm>
                  <a:custGeom>
                    <a:rect b="b" l="l" r="r" t="t"/>
                    <a:pathLst>
                      <a:path extrusionOk="0" h="5206" w="6148">
                        <a:moveTo>
                          <a:pt x="2059" y="1"/>
                        </a:moveTo>
                        <a:cubicBezTo>
                          <a:pt x="1528" y="1"/>
                          <a:pt x="1052" y="239"/>
                          <a:pt x="729" y="834"/>
                        </a:cubicBezTo>
                        <a:lnTo>
                          <a:pt x="394" y="1587"/>
                        </a:lnTo>
                        <a:cubicBezTo>
                          <a:pt x="1" y="2997"/>
                          <a:pt x="2996" y="5205"/>
                          <a:pt x="4689" y="5205"/>
                        </a:cubicBezTo>
                        <a:cubicBezTo>
                          <a:pt x="5611" y="5205"/>
                          <a:pt x="6147" y="4551"/>
                          <a:pt x="5542" y="2759"/>
                        </a:cubicBezTo>
                        <a:cubicBezTo>
                          <a:pt x="5209" y="1638"/>
                          <a:pt x="3449" y="1"/>
                          <a:pt x="2059" y="1"/>
                        </a:cubicBezTo>
                        <a:close/>
                      </a:path>
                    </a:pathLst>
                  </a:custGeom>
                  <a:solidFill>
                    <a:srgbClr val="A3D94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2" name="Google Shape;652;p34"/>
                  <p:cNvSpPr/>
                  <p:nvPr/>
                </p:nvSpPr>
                <p:spPr>
                  <a:xfrm>
                    <a:off x="9449000" y="5443675"/>
                    <a:ext cx="151775" cy="137050"/>
                  </a:xfrm>
                  <a:custGeom>
                    <a:rect b="b" l="l" r="r" t="t"/>
                    <a:pathLst>
                      <a:path extrusionOk="0" h="5482" w="6071">
                        <a:moveTo>
                          <a:pt x="2063" y="256"/>
                        </a:moveTo>
                        <a:cubicBezTo>
                          <a:pt x="2129" y="256"/>
                          <a:pt x="2195" y="260"/>
                          <a:pt x="2261" y="270"/>
                        </a:cubicBezTo>
                        <a:cubicBezTo>
                          <a:pt x="3517" y="396"/>
                          <a:pt x="5087" y="1861"/>
                          <a:pt x="5443" y="2928"/>
                        </a:cubicBezTo>
                        <a:cubicBezTo>
                          <a:pt x="5798" y="3995"/>
                          <a:pt x="5757" y="4707"/>
                          <a:pt x="5359" y="5021"/>
                        </a:cubicBezTo>
                        <a:cubicBezTo>
                          <a:pt x="5197" y="5146"/>
                          <a:pt x="4971" y="5206"/>
                          <a:pt x="4701" y="5206"/>
                        </a:cubicBezTo>
                        <a:cubicBezTo>
                          <a:pt x="4065" y="5206"/>
                          <a:pt x="3184" y="4876"/>
                          <a:pt x="2303" y="4288"/>
                        </a:cubicBezTo>
                        <a:cubicBezTo>
                          <a:pt x="1257" y="3577"/>
                          <a:pt x="315" y="2530"/>
                          <a:pt x="524" y="1777"/>
                        </a:cubicBezTo>
                        <a:lnTo>
                          <a:pt x="859" y="1023"/>
                        </a:lnTo>
                        <a:cubicBezTo>
                          <a:pt x="1082" y="541"/>
                          <a:pt x="1551" y="256"/>
                          <a:pt x="2063" y="256"/>
                        </a:cubicBezTo>
                        <a:close/>
                        <a:moveTo>
                          <a:pt x="2042" y="1"/>
                        </a:moveTo>
                        <a:cubicBezTo>
                          <a:pt x="1441" y="1"/>
                          <a:pt x="888" y="343"/>
                          <a:pt x="629" y="898"/>
                        </a:cubicBezTo>
                        <a:lnTo>
                          <a:pt x="252" y="1693"/>
                        </a:lnTo>
                        <a:cubicBezTo>
                          <a:pt x="1" y="2656"/>
                          <a:pt x="1110" y="3807"/>
                          <a:pt x="2157" y="4498"/>
                        </a:cubicBezTo>
                        <a:cubicBezTo>
                          <a:pt x="2952" y="5042"/>
                          <a:pt x="3936" y="5481"/>
                          <a:pt x="4710" y="5481"/>
                        </a:cubicBezTo>
                        <a:cubicBezTo>
                          <a:pt x="4982" y="5481"/>
                          <a:pt x="5275" y="5398"/>
                          <a:pt x="5505" y="5230"/>
                        </a:cubicBezTo>
                        <a:cubicBezTo>
                          <a:pt x="6029" y="4833"/>
                          <a:pt x="6071" y="4037"/>
                          <a:pt x="5673" y="2865"/>
                        </a:cubicBezTo>
                        <a:cubicBezTo>
                          <a:pt x="5338" y="1714"/>
                          <a:pt x="3664" y="165"/>
                          <a:pt x="2282" y="19"/>
                        </a:cubicBezTo>
                        <a:cubicBezTo>
                          <a:pt x="2202" y="7"/>
                          <a:pt x="2122" y="1"/>
                          <a:pt x="2042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" name="Google Shape;653;p34"/>
                  <p:cNvSpPr/>
                  <p:nvPr/>
                </p:nvSpPr>
                <p:spPr>
                  <a:xfrm>
                    <a:off x="9361625" y="5471275"/>
                    <a:ext cx="50575" cy="74425"/>
                  </a:xfrm>
                  <a:custGeom>
                    <a:rect b="b" l="l" r="r" t="t"/>
                    <a:pathLst>
                      <a:path extrusionOk="0" h="2977" w="2023">
                        <a:moveTo>
                          <a:pt x="1301" y="1"/>
                        </a:moveTo>
                        <a:cubicBezTo>
                          <a:pt x="1064" y="1"/>
                          <a:pt x="720" y="322"/>
                          <a:pt x="252" y="1175"/>
                        </a:cubicBezTo>
                        <a:lnTo>
                          <a:pt x="1" y="1782"/>
                        </a:lnTo>
                        <a:cubicBezTo>
                          <a:pt x="364" y="2651"/>
                          <a:pt x="686" y="2977"/>
                          <a:pt x="951" y="2977"/>
                        </a:cubicBezTo>
                        <a:cubicBezTo>
                          <a:pt x="1751" y="2977"/>
                          <a:pt x="2023" y="1"/>
                          <a:pt x="1301" y="1"/>
                        </a:cubicBezTo>
                        <a:close/>
                      </a:path>
                    </a:pathLst>
                  </a:custGeom>
                  <a:solidFill>
                    <a:srgbClr val="A3D94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" name="Google Shape;654;p34"/>
                  <p:cNvSpPr/>
                  <p:nvPr/>
                </p:nvSpPr>
                <p:spPr>
                  <a:xfrm>
                    <a:off x="9357975" y="5467925"/>
                    <a:ext cx="50250" cy="81400"/>
                  </a:xfrm>
                  <a:custGeom>
                    <a:rect b="b" l="l" r="r" t="t"/>
                    <a:pathLst>
                      <a:path extrusionOk="0" h="3256" w="2010">
                        <a:moveTo>
                          <a:pt x="1460" y="263"/>
                        </a:moveTo>
                        <a:cubicBezTo>
                          <a:pt x="1462" y="263"/>
                          <a:pt x="1464" y="263"/>
                          <a:pt x="1465" y="263"/>
                        </a:cubicBezTo>
                        <a:cubicBezTo>
                          <a:pt x="1633" y="305"/>
                          <a:pt x="1758" y="723"/>
                          <a:pt x="1737" y="1393"/>
                        </a:cubicBezTo>
                        <a:cubicBezTo>
                          <a:pt x="1696" y="2209"/>
                          <a:pt x="1423" y="2942"/>
                          <a:pt x="1130" y="2984"/>
                        </a:cubicBezTo>
                        <a:cubicBezTo>
                          <a:pt x="1121" y="2985"/>
                          <a:pt x="1111" y="2987"/>
                          <a:pt x="1099" y="2987"/>
                        </a:cubicBezTo>
                        <a:cubicBezTo>
                          <a:pt x="974" y="2987"/>
                          <a:pt x="695" y="2853"/>
                          <a:pt x="293" y="1916"/>
                        </a:cubicBezTo>
                        <a:lnTo>
                          <a:pt x="523" y="1351"/>
                        </a:lnTo>
                        <a:cubicBezTo>
                          <a:pt x="1108" y="282"/>
                          <a:pt x="1402" y="263"/>
                          <a:pt x="1460" y="263"/>
                        </a:cubicBezTo>
                        <a:close/>
                        <a:moveTo>
                          <a:pt x="1456" y="1"/>
                        </a:moveTo>
                        <a:cubicBezTo>
                          <a:pt x="1124" y="1"/>
                          <a:pt x="752" y="405"/>
                          <a:pt x="293" y="1246"/>
                        </a:cubicBezTo>
                        <a:lnTo>
                          <a:pt x="0" y="1916"/>
                        </a:lnTo>
                        <a:lnTo>
                          <a:pt x="21" y="1979"/>
                        </a:lnTo>
                        <a:cubicBezTo>
                          <a:pt x="377" y="2837"/>
                          <a:pt x="733" y="3256"/>
                          <a:pt x="1089" y="3256"/>
                        </a:cubicBezTo>
                        <a:cubicBezTo>
                          <a:pt x="1130" y="3256"/>
                          <a:pt x="1151" y="3256"/>
                          <a:pt x="1172" y="3235"/>
                        </a:cubicBezTo>
                        <a:cubicBezTo>
                          <a:pt x="1675" y="3151"/>
                          <a:pt x="1947" y="2230"/>
                          <a:pt x="1989" y="1414"/>
                        </a:cubicBezTo>
                        <a:cubicBezTo>
                          <a:pt x="2009" y="1121"/>
                          <a:pt x="2009" y="137"/>
                          <a:pt x="1549" y="12"/>
                        </a:cubicBezTo>
                        <a:cubicBezTo>
                          <a:pt x="1518" y="4"/>
                          <a:pt x="1487" y="1"/>
                          <a:pt x="1456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" name="Google Shape;655;p34"/>
                  <p:cNvSpPr/>
                  <p:nvPr/>
                </p:nvSpPr>
                <p:spPr>
                  <a:xfrm>
                    <a:off x="9125650" y="5254200"/>
                    <a:ext cx="127175" cy="174150"/>
                  </a:xfrm>
                  <a:custGeom>
                    <a:rect b="b" l="l" r="r" t="t"/>
                    <a:pathLst>
                      <a:path extrusionOk="0" h="6966" w="5087">
                        <a:moveTo>
                          <a:pt x="2805" y="0"/>
                        </a:moveTo>
                        <a:lnTo>
                          <a:pt x="2031" y="231"/>
                        </a:lnTo>
                        <a:cubicBezTo>
                          <a:pt x="1382" y="566"/>
                          <a:pt x="1" y="5191"/>
                          <a:pt x="503" y="6154"/>
                        </a:cubicBezTo>
                        <a:cubicBezTo>
                          <a:pt x="879" y="6734"/>
                          <a:pt x="1312" y="6966"/>
                          <a:pt x="1755" y="6966"/>
                        </a:cubicBezTo>
                        <a:cubicBezTo>
                          <a:pt x="3086" y="6966"/>
                          <a:pt x="4511" y="4877"/>
                          <a:pt x="4793" y="3872"/>
                        </a:cubicBezTo>
                        <a:cubicBezTo>
                          <a:pt x="5086" y="2093"/>
                          <a:pt x="4689" y="189"/>
                          <a:pt x="2805" y="0"/>
                        </a:cubicBezTo>
                        <a:close/>
                      </a:path>
                    </a:pathLst>
                  </a:custGeom>
                  <a:solidFill>
                    <a:srgbClr val="A3D94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" name="Google Shape;656;p34"/>
                  <p:cNvSpPr/>
                  <p:nvPr/>
                </p:nvSpPr>
                <p:spPr>
                  <a:xfrm>
                    <a:off x="9126175" y="5250525"/>
                    <a:ext cx="128225" cy="181075"/>
                  </a:xfrm>
                  <a:custGeom>
                    <a:rect b="b" l="l" r="r" t="t"/>
                    <a:pathLst>
                      <a:path extrusionOk="0" h="7243" w="5129">
                        <a:moveTo>
                          <a:pt x="2805" y="294"/>
                        </a:moveTo>
                        <a:cubicBezTo>
                          <a:pt x="3328" y="315"/>
                          <a:pt x="3831" y="587"/>
                          <a:pt x="4165" y="1027"/>
                        </a:cubicBezTo>
                        <a:cubicBezTo>
                          <a:pt x="4668" y="1675"/>
                          <a:pt x="4835" y="2764"/>
                          <a:pt x="4626" y="3998"/>
                        </a:cubicBezTo>
                        <a:cubicBezTo>
                          <a:pt x="4375" y="4919"/>
                          <a:pt x="3098" y="6782"/>
                          <a:pt x="1905" y="6970"/>
                        </a:cubicBezTo>
                        <a:cubicBezTo>
                          <a:pt x="1842" y="6981"/>
                          <a:pt x="1780" y="6986"/>
                          <a:pt x="1719" y="6986"/>
                        </a:cubicBezTo>
                        <a:cubicBezTo>
                          <a:pt x="1293" y="6986"/>
                          <a:pt x="916" y="6732"/>
                          <a:pt x="587" y="6238"/>
                        </a:cubicBezTo>
                        <a:cubicBezTo>
                          <a:pt x="147" y="5359"/>
                          <a:pt x="1486" y="796"/>
                          <a:pt x="2052" y="524"/>
                        </a:cubicBezTo>
                        <a:lnTo>
                          <a:pt x="2805" y="294"/>
                        </a:lnTo>
                        <a:close/>
                        <a:moveTo>
                          <a:pt x="2763" y="1"/>
                        </a:moveTo>
                        <a:lnTo>
                          <a:pt x="1947" y="273"/>
                        </a:lnTo>
                        <a:cubicBezTo>
                          <a:pt x="1507" y="503"/>
                          <a:pt x="942" y="2136"/>
                          <a:pt x="691" y="3078"/>
                        </a:cubicBezTo>
                        <a:cubicBezTo>
                          <a:pt x="524" y="3664"/>
                          <a:pt x="0" y="5673"/>
                          <a:pt x="377" y="6384"/>
                        </a:cubicBezTo>
                        <a:cubicBezTo>
                          <a:pt x="754" y="6950"/>
                          <a:pt x="1214" y="7243"/>
                          <a:pt x="1738" y="7243"/>
                        </a:cubicBezTo>
                        <a:cubicBezTo>
                          <a:pt x="1800" y="7243"/>
                          <a:pt x="1884" y="7222"/>
                          <a:pt x="1947" y="7222"/>
                        </a:cubicBezTo>
                        <a:cubicBezTo>
                          <a:pt x="3286" y="7012"/>
                          <a:pt x="4605" y="5045"/>
                          <a:pt x="4898" y="4040"/>
                        </a:cubicBezTo>
                        <a:cubicBezTo>
                          <a:pt x="5128" y="2722"/>
                          <a:pt x="4940" y="1571"/>
                          <a:pt x="4396" y="859"/>
                        </a:cubicBezTo>
                        <a:cubicBezTo>
                          <a:pt x="3998" y="357"/>
                          <a:pt x="3433" y="43"/>
                          <a:pt x="2784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" name="Google Shape;657;p34"/>
                  <p:cNvSpPr/>
                  <p:nvPr/>
                </p:nvSpPr>
                <p:spPr>
                  <a:xfrm>
                    <a:off x="9050575" y="6112575"/>
                    <a:ext cx="45800" cy="30100"/>
                  </a:xfrm>
                  <a:custGeom>
                    <a:rect b="b" l="l" r="r" t="t"/>
                    <a:pathLst>
                      <a:path extrusionOk="0" h="1204" w="1832">
                        <a:moveTo>
                          <a:pt x="1227" y="0"/>
                        </a:moveTo>
                        <a:cubicBezTo>
                          <a:pt x="788" y="0"/>
                          <a:pt x="1" y="469"/>
                          <a:pt x="220" y="890"/>
                        </a:cubicBezTo>
                        <a:cubicBezTo>
                          <a:pt x="328" y="1116"/>
                          <a:pt x="497" y="1204"/>
                          <a:pt x="679" y="1204"/>
                        </a:cubicBezTo>
                        <a:cubicBezTo>
                          <a:pt x="849" y="1204"/>
                          <a:pt x="1031" y="1127"/>
                          <a:pt x="1183" y="1015"/>
                        </a:cubicBezTo>
                        <a:cubicBezTo>
                          <a:pt x="1580" y="722"/>
                          <a:pt x="1832" y="220"/>
                          <a:pt x="1392" y="31"/>
                        </a:cubicBezTo>
                        <a:cubicBezTo>
                          <a:pt x="1347" y="10"/>
                          <a:pt x="1291" y="0"/>
                          <a:pt x="122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" name="Google Shape;658;p34"/>
                  <p:cNvSpPr/>
                  <p:nvPr/>
                </p:nvSpPr>
                <p:spPr>
                  <a:xfrm>
                    <a:off x="9050300" y="6109175"/>
                    <a:ext cx="43975" cy="36650"/>
                  </a:xfrm>
                  <a:custGeom>
                    <a:rect b="b" l="l" r="r" t="t"/>
                    <a:pathLst>
                      <a:path extrusionOk="0" h="1466" w="1759">
                        <a:moveTo>
                          <a:pt x="1236" y="272"/>
                        </a:moveTo>
                        <a:cubicBezTo>
                          <a:pt x="1277" y="272"/>
                          <a:pt x="1319" y="272"/>
                          <a:pt x="1361" y="293"/>
                        </a:cubicBezTo>
                        <a:cubicBezTo>
                          <a:pt x="1466" y="335"/>
                          <a:pt x="1508" y="398"/>
                          <a:pt x="1508" y="460"/>
                        </a:cubicBezTo>
                        <a:cubicBezTo>
                          <a:pt x="1466" y="691"/>
                          <a:pt x="1340" y="921"/>
                          <a:pt x="1131" y="1046"/>
                        </a:cubicBezTo>
                        <a:cubicBezTo>
                          <a:pt x="1008" y="1152"/>
                          <a:pt x="856" y="1198"/>
                          <a:pt x="699" y="1198"/>
                        </a:cubicBezTo>
                        <a:cubicBezTo>
                          <a:pt x="669" y="1198"/>
                          <a:pt x="638" y="1196"/>
                          <a:pt x="608" y="1193"/>
                        </a:cubicBezTo>
                        <a:cubicBezTo>
                          <a:pt x="482" y="1172"/>
                          <a:pt x="377" y="1088"/>
                          <a:pt x="336" y="963"/>
                        </a:cubicBezTo>
                        <a:cubicBezTo>
                          <a:pt x="294" y="879"/>
                          <a:pt x="315" y="753"/>
                          <a:pt x="440" y="628"/>
                        </a:cubicBezTo>
                        <a:cubicBezTo>
                          <a:pt x="650" y="419"/>
                          <a:pt x="943" y="293"/>
                          <a:pt x="1236" y="272"/>
                        </a:cubicBezTo>
                        <a:close/>
                        <a:moveTo>
                          <a:pt x="1246" y="1"/>
                        </a:moveTo>
                        <a:cubicBezTo>
                          <a:pt x="910" y="1"/>
                          <a:pt x="472" y="224"/>
                          <a:pt x="252" y="460"/>
                        </a:cubicBezTo>
                        <a:cubicBezTo>
                          <a:pt x="64" y="607"/>
                          <a:pt x="1" y="879"/>
                          <a:pt x="105" y="1088"/>
                        </a:cubicBezTo>
                        <a:cubicBezTo>
                          <a:pt x="189" y="1277"/>
                          <a:pt x="336" y="1402"/>
                          <a:pt x="545" y="1465"/>
                        </a:cubicBezTo>
                        <a:lnTo>
                          <a:pt x="691" y="1465"/>
                        </a:lnTo>
                        <a:cubicBezTo>
                          <a:pt x="901" y="1465"/>
                          <a:pt x="1110" y="1381"/>
                          <a:pt x="1277" y="1256"/>
                        </a:cubicBezTo>
                        <a:cubicBezTo>
                          <a:pt x="1570" y="1067"/>
                          <a:pt x="1738" y="753"/>
                          <a:pt x="1759" y="419"/>
                        </a:cubicBezTo>
                        <a:cubicBezTo>
                          <a:pt x="1738" y="251"/>
                          <a:pt x="1612" y="105"/>
                          <a:pt x="1466" y="42"/>
                        </a:cubicBezTo>
                        <a:cubicBezTo>
                          <a:pt x="1401" y="14"/>
                          <a:pt x="1327" y="1"/>
                          <a:pt x="124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" name="Google Shape;659;p34"/>
                  <p:cNvSpPr/>
                  <p:nvPr/>
                </p:nvSpPr>
                <p:spPr>
                  <a:xfrm>
                    <a:off x="8651075" y="4364700"/>
                    <a:ext cx="33000" cy="550"/>
                  </a:xfrm>
                  <a:custGeom>
                    <a:rect b="b" l="l" r="r" t="t"/>
                    <a:pathLst>
                      <a:path extrusionOk="0" h="22" w="1320">
                        <a:moveTo>
                          <a:pt x="1" y="22"/>
                        </a:moveTo>
                        <a:cubicBezTo>
                          <a:pt x="440" y="22"/>
                          <a:pt x="880" y="1"/>
                          <a:pt x="1319" y="1"/>
                        </a:cubicBezTo>
                        <a:cubicBezTo>
                          <a:pt x="880" y="1"/>
                          <a:pt x="440" y="22"/>
                          <a:pt x="1" y="22"/>
                        </a:cubicBezTo>
                        <a:close/>
                      </a:path>
                    </a:pathLst>
                  </a:custGeom>
                  <a:solidFill>
                    <a:srgbClr val="DAB58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" name="Google Shape;660;p34"/>
                  <p:cNvSpPr/>
                  <p:nvPr/>
                </p:nvSpPr>
                <p:spPr>
                  <a:xfrm>
                    <a:off x="8645325" y="4363125"/>
                    <a:ext cx="44500" cy="3700"/>
                  </a:xfrm>
                  <a:custGeom>
                    <a:rect b="b" l="l" r="r" t="t"/>
                    <a:pathLst>
                      <a:path extrusionOk="0" h="148" w="1780">
                        <a:moveTo>
                          <a:pt x="1528" y="1"/>
                        </a:moveTo>
                        <a:cubicBezTo>
                          <a:pt x="1089" y="1"/>
                          <a:pt x="628" y="1"/>
                          <a:pt x="168" y="43"/>
                        </a:cubicBezTo>
                        <a:cubicBezTo>
                          <a:pt x="0" y="43"/>
                          <a:pt x="210" y="147"/>
                          <a:pt x="293" y="147"/>
                        </a:cubicBezTo>
                        <a:cubicBezTo>
                          <a:pt x="733" y="147"/>
                          <a:pt x="1151" y="126"/>
                          <a:pt x="1590" y="126"/>
                        </a:cubicBezTo>
                        <a:lnTo>
                          <a:pt x="1590" y="126"/>
                        </a:lnTo>
                        <a:cubicBezTo>
                          <a:pt x="1590" y="126"/>
                          <a:pt x="1591" y="126"/>
                          <a:pt x="1591" y="126"/>
                        </a:cubicBezTo>
                        <a:cubicBezTo>
                          <a:pt x="1779" y="126"/>
                          <a:pt x="1654" y="1"/>
                          <a:pt x="1549" y="1"/>
                        </a:cubicBezTo>
                        <a:cubicBezTo>
                          <a:pt x="1542" y="1"/>
                          <a:pt x="1535" y="1"/>
                          <a:pt x="1528" y="1"/>
                        </a:cubicBezTo>
                        <a:lnTo>
                          <a:pt x="1528" y="1"/>
                        </a:lnTo>
                        <a:lnTo>
                          <a:pt x="1528" y="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" name="Google Shape;661;p34"/>
                  <p:cNvSpPr/>
                  <p:nvPr/>
                </p:nvSpPr>
                <p:spPr>
                  <a:xfrm>
                    <a:off x="8647425" y="4364175"/>
                    <a:ext cx="6825" cy="2650"/>
                  </a:xfrm>
                  <a:custGeom>
                    <a:rect b="b" l="l" r="r" t="t"/>
                    <a:pathLst>
                      <a:path extrusionOk="0" h="106" w="273">
                        <a:moveTo>
                          <a:pt x="147" y="1"/>
                        </a:moveTo>
                        <a:cubicBezTo>
                          <a:pt x="105" y="1"/>
                          <a:pt x="0" y="1"/>
                          <a:pt x="0" y="43"/>
                        </a:cubicBezTo>
                        <a:cubicBezTo>
                          <a:pt x="0" y="84"/>
                          <a:pt x="105" y="105"/>
                          <a:pt x="126" y="105"/>
                        </a:cubicBezTo>
                        <a:cubicBezTo>
                          <a:pt x="130" y="105"/>
                          <a:pt x="136" y="105"/>
                          <a:pt x="142" y="105"/>
                        </a:cubicBezTo>
                        <a:lnTo>
                          <a:pt x="142" y="105"/>
                        </a:lnTo>
                        <a:cubicBezTo>
                          <a:pt x="143" y="105"/>
                          <a:pt x="145" y="105"/>
                          <a:pt x="147" y="105"/>
                        </a:cubicBezTo>
                        <a:cubicBezTo>
                          <a:pt x="167" y="105"/>
                          <a:pt x="270" y="105"/>
                          <a:pt x="272" y="44"/>
                        </a:cubicBezTo>
                        <a:lnTo>
                          <a:pt x="272" y="44"/>
                        </a:lnTo>
                        <a:cubicBezTo>
                          <a:pt x="272" y="44"/>
                          <a:pt x="272" y="43"/>
                          <a:pt x="272" y="43"/>
                        </a:cubicBezTo>
                        <a:cubicBezTo>
                          <a:pt x="272" y="1"/>
                          <a:pt x="167" y="1"/>
                          <a:pt x="147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" name="Google Shape;662;p34"/>
                  <p:cNvSpPr/>
                  <p:nvPr/>
                </p:nvSpPr>
                <p:spPr>
                  <a:xfrm>
                    <a:off x="8115275" y="4364700"/>
                    <a:ext cx="1601125" cy="1338100"/>
                  </a:xfrm>
                  <a:custGeom>
                    <a:rect b="b" l="l" r="r" t="t"/>
                    <a:pathLst>
                      <a:path extrusionOk="0" h="53524" w="64045">
                        <a:moveTo>
                          <a:pt x="22751" y="1"/>
                        </a:moveTo>
                        <a:cubicBezTo>
                          <a:pt x="22312" y="1"/>
                          <a:pt x="21872" y="1"/>
                          <a:pt x="21433" y="22"/>
                        </a:cubicBezTo>
                        <a:cubicBezTo>
                          <a:pt x="8938" y="5945"/>
                          <a:pt x="1" y="21976"/>
                          <a:pt x="1" y="40813"/>
                        </a:cubicBezTo>
                        <a:cubicBezTo>
                          <a:pt x="1" y="43659"/>
                          <a:pt x="210" y="46506"/>
                          <a:pt x="629" y="49310"/>
                        </a:cubicBezTo>
                        <a:cubicBezTo>
                          <a:pt x="6262" y="51611"/>
                          <a:pt x="16736" y="53524"/>
                          <a:pt x="24703" y="53524"/>
                        </a:cubicBezTo>
                        <a:cubicBezTo>
                          <a:pt x="25794" y="53524"/>
                          <a:pt x="26838" y="53488"/>
                          <a:pt x="27816" y="53412"/>
                        </a:cubicBezTo>
                        <a:cubicBezTo>
                          <a:pt x="47866" y="51843"/>
                          <a:pt x="58247" y="46192"/>
                          <a:pt x="64045" y="38636"/>
                        </a:cubicBezTo>
                        <a:cubicBezTo>
                          <a:pt x="62329" y="17016"/>
                          <a:pt x="44497" y="1"/>
                          <a:pt x="22751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" name="Google Shape;663;p34"/>
                  <p:cNvSpPr/>
                  <p:nvPr/>
                </p:nvSpPr>
                <p:spPr>
                  <a:xfrm>
                    <a:off x="8111625" y="4362800"/>
                    <a:ext cx="1608450" cy="1340400"/>
                  </a:xfrm>
                  <a:custGeom>
                    <a:rect b="b" l="l" r="r" t="t"/>
                    <a:pathLst>
                      <a:path extrusionOk="0" h="53616" w="64338">
                        <a:moveTo>
                          <a:pt x="22316" y="113"/>
                        </a:moveTo>
                        <a:cubicBezTo>
                          <a:pt x="22377" y="113"/>
                          <a:pt x="22438" y="115"/>
                          <a:pt x="22499" y="118"/>
                        </a:cubicBezTo>
                        <a:cubicBezTo>
                          <a:pt x="23316" y="118"/>
                          <a:pt x="24153" y="118"/>
                          <a:pt x="24969" y="181"/>
                        </a:cubicBezTo>
                        <a:cubicBezTo>
                          <a:pt x="32567" y="537"/>
                          <a:pt x="39892" y="3049"/>
                          <a:pt x="46129" y="7381"/>
                        </a:cubicBezTo>
                        <a:cubicBezTo>
                          <a:pt x="55987" y="14183"/>
                          <a:pt x="62475" y="25171"/>
                          <a:pt x="63898" y="37038"/>
                        </a:cubicBezTo>
                        <a:cubicBezTo>
                          <a:pt x="63982" y="37708"/>
                          <a:pt x="64212" y="38482"/>
                          <a:pt x="63772" y="39047"/>
                        </a:cubicBezTo>
                        <a:cubicBezTo>
                          <a:pt x="63458" y="39445"/>
                          <a:pt x="63144" y="39821"/>
                          <a:pt x="62789" y="40219"/>
                        </a:cubicBezTo>
                        <a:cubicBezTo>
                          <a:pt x="62119" y="40973"/>
                          <a:pt x="61428" y="41684"/>
                          <a:pt x="60675" y="42375"/>
                        </a:cubicBezTo>
                        <a:cubicBezTo>
                          <a:pt x="59021" y="43861"/>
                          <a:pt x="57200" y="45179"/>
                          <a:pt x="55275" y="46289"/>
                        </a:cubicBezTo>
                        <a:cubicBezTo>
                          <a:pt x="50377" y="49156"/>
                          <a:pt x="44873" y="50809"/>
                          <a:pt x="39348" y="51898"/>
                        </a:cubicBezTo>
                        <a:cubicBezTo>
                          <a:pt x="35643" y="52630"/>
                          <a:pt x="31897" y="53132"/>
                          <a:pt x="28150" y="53425"/>
                        </a:cubicBezTo>
                        <a:cubicBezTo>
                          <a:pt x="26921" y="53505"/>
                          <a:pt x="25694" y="53545"/>
                          <a:pt x="24469" y="53545"/>
                        </a:cubicBezTo>
                        <a:cubicBezTo>
                          <a:pt x="22463" y="53545"/>
                          <a:pt x="20461" y="53437"/>
                          <a:pt x="18460" y="53216"/>
                        </a:cubicBezTo>
                        <a:cubicBezTo>
                          <a:pt x="15069" y="52881"/>
                          <a:pt x="11721" y="52337"/>
                          <a:pt x="8393" y="51605"/>
                        </a:cubicBezTo>
                        <a:cubicBezTo>
                          <a:pt x="6928" y="51270"/>
                          <a:pt x="5463" y="50893"/>
                          <a:pt x="4019" y="50454"/>
                        </a:cubicBezTo>
                        <a:cubicBezTo>
                          <a:pt x="3370" y="50265"/>
                          <a:pt x="2700" y="50056"/>
                          <a:pt x="2072" y="49826"/>
                        </a:cubicBezTo>
                        <a:cubicBezTo>
                          <a:pt x="1779" y="49721"/>
                          <a:pt x="1507" y="49616"/>
                          <a:pt x="1235" y="49512"/>
                        </a:cubicBezTo>
                        <a:cubicBezTo>
                          <a:pt x="712" y="49302"/>
                          <a:pt x="796" y="48675"/>
                          <a:pt x="733" y="48193"/>
                        </a:cubicBezTo>
                        <a:cubicBezTo>
                          <a:pt x="419" y="45765"/>
                          <a:pt x="272" y="43338"/>
                          <a:pt x="272" y="40910"/>
                        </a:cubicBezTo>
                        <a:cubicBezTo>
                          <a:pt x="293" y="28143"/>
                          <a:pt x="4416" y="14664"/>
                          <a:pt x="13814" y="5623"/>
                        </a:cubicBezTo>
                        <a:cubicBezTo>
                          <a:pt x="15823" y="3697"/>
                          <a:pt x="18083" y="2044"/>
                          <a:pt x="20553" y="705"/>
                        </a:cubicBezTo>
                        <a:cubicBezTo>
                          <a:pt x="20825" y="558"/>
                          <a:pt x="21118" y="411"/>
                          <a:pt x="21390" y="265"/>
                        </a:cubicBezTo>
                        <a:cubicBezTo>
                          <a:pt x="21688" y="160"/>
                          <a:pt x="22001" y="113"/>
                          <a:pt x="22316" y="113"/>
                        </a:cubicBezTo>
                        <a:close/>
                        <a:moveTo>
                          <a:pt x="22177" y="0"/>
                        </a:moveTo>
                        <a:cubicBezTo>
                          <a:pt x="21831" y="0"/>
                          <a:pt x="21495" y="31"/>
                          <a:pt x="21181" y="181"/>
                        </a:cubicBezTo>
                        <a:cubicBezTo>
                          <a:pt x="20553" y="495"/>
                          <a:pt x="19946" y="830"/>
                          <a:pt x="19339" y="1186"/>
                        </a:cubicBezTo>
                        <a:cubicBezTo>
                          <a:pt x="18209" y="1835"/>
                          <a:pt x="17121" y="2588"/>
                          <a:pt x="16095" y="3383"/>
                        </a:cubicBezTo>
                        <a:cubicBezTo>
                          <a:pt x="13856" y="5142"/>
                          <a:pt x="11846" y="7172"/>
                          <a:pt x="10088" y="9411"/>
                        </a:cubicBezTo>
                        <a:cubicBezTo>
                          <a:pt x="6237" y="14267"/>
                          <a:pt x="3600" y="20043"/>
                          <a:pt x="1968" y="26008"/>
                        </a:cubicBezTo>
                        <a:cubicBezTo>
                          <a:pt x="649" y="30864"/>
                          <a:pt x="0" y="35845"/>
                          <a:pt x="21" y="40868"/>
                        </a:cubicBezTo>
                        <a:cubicBezTo>
                          <a:pt x="21" y="42982"/>
                          <a:pt x="126" y="45075"/>
                          <a:pt x="356" y="47168"/>
                        </a:cubicBezTo>
                        <a:cubicBezTo>
                          <a:pt x="398" y="47649"/>
                          <a:pt x="461" y="48151"/>
                          <a:pt x="523" y="48633"/>
                        </a:cubicBezTo>
                        <a:cubicBezTo>
                          <a:pt x="544" y="48779"/>
                          <a:pt x="523" y="49344"/>
                          <a:pt x="670" y="49407"/>
                        </a:cubicBezTo>
                        <a:cubicBezTo>
                          <a:pt x="1214" y="49679"/>
                          <a:pt x="1779" y="49888"/>
                          <a:pt x="2365" y="50035"/>
                        </a:cubicBezTo>
                        <a:cubicBezTo>
                          <a:pt x="5128" y="50977"/>
                          <a:pt x="7974" y="51688"/>
                          <a:pt x="10842" y="52212"/>
                        </a:cubicBezTo>
                        <a:cubicBezTo>
                          <a:pt x="15416" y="53096"/>
                          <a:pt x="20044" y="53616"/>
                          <a:pt x="24680" y="53616"/>
                        </a:cubicBezTo>
                        <a:cubicBezTo>
                          <a:pt x="26513" y="53616"/>
                          <a:pt x="28348" y="53535"/>
                          <a:pt x="30181" y="53363"/>
                        </a:cubicBezTo>
                        <a:cubicBezTo>
                          <a:pt x="41001" y="52316"/>
                          <a:pt x="52868" y="49888"/>
                          <a:pt x="61114" y="42270"/>
                        </a:cubicBezTo>
                        <a:cubicBezTo>
                          <a:pt x="61847" y="41579"/>
                          <a:pt x="62538" y="40868"/>
                          <a:pt x="63207" y="40114"/>
                        </a:cubicBezTo>
                        <a:cubicBezTo>
                          <a:pt x="63500" y="39759"/>
                          <a:pt x="63814" y="39382"/>
                          <a:pt x="64086" y="39026"/>
                        </a:cubicBezTo>
                        <a:cubicBezTo>
                          <a:pt x="64275" y="38859"/>
                          <a:pt x="64337" y="38608"/>
                          <a:pt x="64275" y="38356"/>
                        </a:cubicBezTo>
                        <a:cubicBezTo>
                          <a:pt x="64254" y="37938"/>
                          <a:pt x="64212" y="37519"/>
                          <a:pt x="64149" y="37080"/>
                        </a:cubicBezTo>
                        <a:cubicBezTo>
                          <a:pt x="63124" y="28331"/>
                          <a:pt x="59398" y="20148"/>
                          <a:pt x="53496" y="13618"/>
                        </a:cubicBezTo>
                        <a:cubicBezTo>
                          <a:pt x="45647" y="4995"/>
                          <a:pt x="34534" y="56"/>
                          <a:pt x="22876" y="14"/>
                        </a:cubicBezTo>
                        <a:cubicBezTo>
                          <a:pt x="22642" y="14"/>
                          <a:pt x="22407" y="0"/>
                          <a:pt x="221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" name="Google Shape;664;p34"/>
                  <p:cNvSpPr/>
                  <p:nvPr/>
                </p:nvSpPr>
                <p:spPr>
                  <a:xfrm>
                    <a:off x="8660500" y="4389300"/>
                    <a:ext cx="32450" cy="550"/>
                  </a:xfrm>
                  <a:custGeom>
                    <a:rect b="b" l="l" r="r" t="t"/>
                    <a:pathLst>
                      <a:path extrusionOk="0" h="22" w="1298">
                        <a:moveTo>
                          <a:pt x="0" y="21"/>
                        </a:moveTo>
                        <a:cubicBezTo>
                          <a:pt x="440" y="0"/>
                          <a:pt x="858" y="0"/>
                          <a:pt x="1298" y="0"/>
                        </a:cubicBezTo>
                        <a:cubicBezTo>
                          <a:pt x="858" y="0"/>
                          <a:pt x="440" y="0"/>
                          <a:pt x="0" y="21"/>
                        </a:cubicBezTo>
                        <a:close/>
                      </a:path>
                    </a:pathLst>
                  </a:custGeom>
                  <a:solidFill>
                    <a:srgbClr val="A51E2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5" name="Google Shape;665;p34"/>
                  <p:cNvSpPr/>
                  <p:nvPr/>
                </p:nvSpPr>
                <p:spPr>
                  <a:xfrm>
                    <a:off x="8654750" y="4387725"/>
                    <a:ext cx="43450" cy="3175"/>
                  </a:xfrm>
                  <a:custGeom>
                    <a:rect b="b" l="l" r="r" t="t"/>
                    <a:pathLst>
                      <a:path extrusionOk="0" h="127" w="1738">
                        <a:moveTo>
                          <a:pt x="1486" y="1"/>
                        </a:moveTo>
                        <a:cubicBezTo>
                          <a:pt x="1047" y="1"/>
                          <a:pt x="607" y="1"/>
                          <a:pt x="188" y="21"/>
                        </a:cubicBezTo>
                        <a:cubicBezTo>
                          <a:pt x="188" y="21"/>
                          <a:pt x="188" y="21"/>
                          <a:pt x="188" y="21"/>
                        </a:cubicBezTo>
                        <a:lnTo>
                          <a:pt x="188" y="21"/>
                        </a:lnTo>
                        <a:cubicBezTo>
                          <a:pt x="0" y="21"/>
                          <a:pt x="209" y="126"/>
                          <a:pt x="293" y="126"/>
                        </a:cubicBezTo>
                        <a:cubicBezTo>
                          <a:pt x="712" y="126"/>
                          <a:pt x="1130" y="105"/>
                          <a:pt x="1549" y="105"/>
                        </a:cubicBezTo>
                        <a:cubicBezTo>
                          <a:pt x="1737" y="105"/>
                          <a:pt x="1612" y="1"/>
                          <a:pt x="1486" y="1"/>
                        </a:cubicBezTo>
                        <a:lnTo>
                          <a:pt x="1486" y="1"/>
                        </a:lnTo>
                        <a:cubicBezTo>
                          <a:pt x="1486" y="1"/>
                          <a:pt x="1486" y="1"/>
                          <a:pt x="1486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6" name="Google Shape;666;p34"/>
                  <p:cNvSpPr/>
                  <p:nvPr/>
                </p:nvSpPr>
                <p:spPr>
                  <a:xfrm>
                    <a:off x="8657350" y="4388250"/>
                    <a:ext cx="6825" cy="2725"/>
                  </a:xfrm>
                  <a:custGeom>
                    <a:rect b="b" l="l" r="r" t="t"/>
                    <a:pathLst>
                      <a:path extrusionOk="0" h="109" w="273">
                        <a:moveTo>
                          <a:pt x="126" y="0"/>
                        </a:moveTo>
                        <a:cubicBezTo>
                          <a:pt x="105" y="0"/>
                          <a:pt x="1" y="0"/>
                          <a:pt x="1" y="63"/>
                        </a:cubicBezTo>
                        <a:cubicBezTo>
                          <a:pt x="1" y="101"/>
                          <a:pt x="38" y="108"/>
                          <a:pt x="73" y="108"/>
                        </a:cubicBezTo>
                        <a:cubicBezTo>
                          <a:pt x="96" y="108"/>
                          <a:pt x="118" y="105"/>
                          <a:pt x="126" y="105"/>
                        </a:cubicBezTo>
                        <a:cubicBezTo>
                          <a:pt x="168" y="105"/>
                          <a:pt x="273" y="105"/>
                          <a:pt x="252" y="63"/>
                        </a:cubicBezTo>
                        <a:cubicBezTo>
                          <a:pt x="252" y="0"/>
                          <a:pt x="147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7" name="Google Shape;667;p34"/>
                  <p:cNvSpPr/>
                  <p:nvPr/>
                </p:nvSpPr>
                <p:spPr>
                  <a:xfrm>
                    <a:off x="8144050" y="4389300"/>
                    <a:ext cx="1538350" cy="1289150"/>
                  </a:xfrm>
                  <a:custGeom>
                    <a:rect b="b" l="l" r="r" t="t"/>
                    <a:pathLst>
                      <a:path extrusionOk="0" h="51566" w="61534">
                        <a:moveTo>
                          <a:pt x="21956" y="0"/>
                        </a:moveTo>
                        <a:cubicBezTo>
                          <a:pt x="21516" y="0"/>
                          <a:pt x="21098" y="0"/>
                          <a:pt x="20658" y="21"/>
                        </a:cubicBezTo>
                        <a:lnTo>
                          <a:pt x="20261" y="147"/>
                        </a:lnTo>
                        <a:cubicBezTo>
                          <a:pt x="9294" y="5944"/>
                          <a:pt x="22" y="21160"/>
                          <a:pt x="22" y="39327"/>
                        </a:cubicBezTo>
                        <a:cubicBezTo>
                          <a:pt x="1" y="42110"/>
                          <a:pt x="210" y="44894"/>
                          <a:pt x="587" y="47656"/>
                        </a:cubicBezTo>
                        <a:cubicBezTo>
                          <a:pt x="5956" y="49840"/>
                          <a:pt x="15898" y="51565"/>
                          <a:pt x="23547" y="51565"/>
                        </a:cubicBezTo>
                        <a:cubicBezTo>
                          <a:pt x="24695" y="51565"/>
                          <a:pt x="25791" y="51526"/>
                          <a:pt x="26812" y="51445"/>
                        </a:cubicBezTo>
                        <a:cubicBezTo>
                          <a:pt x="48097" y="49749"/>
                          <a:pt x="56050" y="44203"/>
                          <a:pt x="61534" y="37589"/>
                        </a:cubicBezTo>
                        <a:cubicBezTo>
                          <a:pt x="59901" y="16744"/>
                          <a:pt x="42906" y="0"/>
                          <a:pt x="2195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8" name="Google Shape;668;p34"/>
                  <p:cNvSpPr/>
                  <p:nvPr/>
                </p:nvSpPr>
                <p:spPr>
                  <a:xfrm>
                    <a:off x="8140925" y="4386375"/>
                    <a:ext cx="1546700" cy="1293075"/>
                  </a:xfrm>
                  <a:custGeom>
                    <a:rect b="b" l="l" r="r" t="t"/>
                    <a:pathLst>
                      <a:path extrusionOk="0" h="51723" w="61868">
                        <a:moveTo>
                          <a:pt x="21603" y="139"/>
                        </a:moveTo>
                        <a:cubicBezTo>
                          <a:pt x="21755" y="139"/>
                          <a:pt x="21908" y="146"/>
                          <a:pt x="22060" y="159"/>
                        </a:cubicBezTo>
                        <a:cubicBezTo>
                          <a:pt x="22138" y="159"/>
                          <a:pt x="22216" y="158"/>
                          <a:pt x="22294" y="158"/>
                        </a:cubicBezTo>
                        <a:cubicBezTo>
                          <a:pt x="25335" y="158"/>
                          <a:pt x="28372" y="554"/>
                          <a:pt x="31311" y="1268"/>
                        </a:cubicBezTo>
                        <a:cubicBezTo>
                          <a:pt x="37087" y="2733"/>
                          <a:pt x="42445" y="5475"/>
                          <a:pt x="46987" y="9305"/>
                        </a:cubicBezTo>
                        <a:cubicBezTo>
                          <a:pt x="51508" y="13114"/>
                          <a:pt x="55149" y="17844"/>
                          <a:pt x="57661" y="23181"/>
                        </a:cubicBezTo>
                        <a:cubicBezTo>
                          <a:pt x="59607" y="27284"/>
                          <a:pt x="60884" y="31700"/>
                          <a:pt x="61386" y="36241"/>
                        </a:cubicBezTo>
                        <a:cubicBezTo>
                          <a:pt x="61428" y="36597"/>
                          <a:pt x="61470" y="36974"/>
                          <a:pt x="61512" y="37330"/>
                        </a:cubicBezTo>
                        <a:cubicBezTo>
                          <a:pt x="61533" y="37623"/>
                          <a:pt x="61428" y="37895"/>
                          <a:pt x="61219" y="38083"/>
                        </a:cubicBezTo>
                        <a:cubicBezTo>
                          <a:pt x="60926" y="38418"/>
                          <a:pt x="60633" y="38753"/>
                          <a:pt x="60340" y="39088"/>
                        </a:cubicBezTo>
                        <a:cubicBezTo>
                          <a:pt x="57724" y="41934"/>
                          <a:pt x="54584" y="44278"/>
                          <a:pt x="51110" y="45994"/>
                        </a:cubicBezTo>
                        <a:cubicBezTo>
                          <a:pt x="45982" y="48527"/>
                          <a:pt x="40310" y="49824"/>
                          <a:pt x="34701" y="50662"/>
                        </a:cubicBezTo>
                        <a:cubicBezTo>
                          <a:pt x="31164" y="51185"/>
                          <a:pt x="27564" y="51624"/>
                          <a:pt x="23985" y="51645"/>
                        </a:cubicBezTo>
                        <a:cubicBezTo>
                          <a:pt x="20658" y="51645"/>
                          <a:pt x="17351" y="51415"/>
                          <a:pt x="14044" y="50934"/>
                        </a:cubicBezTo>
                        <a:cubicBezTo>
                          <a:pt x="10821" y="50494"/>
                          <a:pt x="7640" y="49845"/>
                          <a:pt x="4500" y="48987"/>
                        </a:cubicBezTo>
                        <a:cubicBezTo>
                          <a:pt x="3830" y="48799"/>
                          <a:pt x="3140" y="48590"/>
                          <a:pt x="2491" y="48359"/>
                        </a:cubicBezTo>
                        <a:cubicBezTo>
                          <a:pt x="2198" y="48255"/>
                          <a:pt x="1905" y="48171"/>
                          <a:pt x="1612" y="48066"/>
                        </a:cubicBezTo>
                        <a:cubicBezTo>
                          <a:pt x="1172" y="47899"/>
                          <a:pt x="858" y="47857"/>
                          <a:pt x="796" y="47313"/>
                        </a:cubicBezTo>
                        <a:cubicBezTo>
                          <a:pt x="503" y="45283"/>
                          <a:pt x="356" y="43232"/>
                          <a:pt x="293" y="41181"/>
                        </a:cubicBezTo>
                        <a:cubicBezTo>
                          <a:pt x="272" y="40616"/>
                          <a:pt x="272" y="40030"/>
                          <a:pt x="272" y="39444"/>
                        </a:cubicBezTo>
                        <a:cubicBezTo>
                          <a:pt x="272" y="39440"/>
                          <a:pt x="272" y="39436"/>
                          <a:pt x="271" y="39433"/>
                        </a:cubicBezTo>
                        <a:lnTo>
                          <a:pt x="271" y="39433"/>
                        </a:lnTo>
                        <a:cubicBezTo>
                          <a:pt x="272" y="39430"/>
                          <a:pt x="272" y="39426"/>
                          <a:pt x="272" y="39423"/>
                        </a:cubicBezTo>
                        <a:cubicBezTo>
                          <a:pt x="293" y="26467"/>
                          <a:pt x="5065" y="12759"/>
                          <a:pt x="15028" y="4073"/>
                        </a:cubicBezTo>
                        <a:cubicBezTo>
                          <a:pt x="16032" y="3194"/>
                          <a:pt x="17100" y="2357"/>
                          <a:pt x="18230" y="1624"/>
                        </a:cubicBezTo>
                        <a:cubicBezTo>
                          <a:pt x="18753" y="1268"/>
                          <a:pt x="19276" y="954"/>
                          <a:pt x="19821" y="641"/>
                        </a:cubicBezTo>
                        <a:cubicBezTo>
                          <a:pt x="20072" y="473"/>
                          <a:pt x="20344" y="348"/>
                          <a:pt x="20616" y="243"/>
                        </a:cubicBezTo>
                        <a:cubicBezTo>
                          <a:pt x="20945" y="171"/>
                          <a:pt x="21274" y="139"/>
                          <a:pt x="21603" y="139"/>
                        </a:cubicBezTo>
                        <a:close/>
                        <a:moveTo>
                          <a:pt x="21470" y="0"/>
                        </a:moveTo>
                        <a:cubicBezTo>
                          <a:pt x="21181" y="0"/>
                          <a:pt x="20903" y="23"/>
                          <a:pt x="20658" y="96"/>
                        </a:cubicBezTo>
                        <a:cubicBezTo>
                          <a:pt x="19569" y="431"/>
                          <a:pt x="18565" y="1206"/>
                          <a:pt x="17623" y="1834"/>
                        </a:cubicBezTo>
                        <a:cubicBezTo>
                          <a:pt x="16493" y="2608"/>
                          <a:pt x="15425" y="3445"/>
                          <a:pt x="14421" y="4345"/>
                        </a:cubicBezTo>
                        <a:cubicBezTo>
                          <a:pt x="12307" y="6271"/>
                          <a:pt x="10402" y="8405"/>
                          <a:pt x="8770" y="10749"/>
                        </a:cubicBezTo>
                        <a:cubicBezTo>
                          <a:pt x="5023" y="16045"/>
                          <a:pt x="2512" y="22177"/>
                          <a:pt x="1151" y="28477"/>
                        </a:cubicBezTo>
                        <a:cubicBezTo>
                          <a:pt x="398" y="32076"/>
                          <a:pt x="0" y="35760"/>
                          <a:pt x="0" y="39423"/>
                        </a:cubicBezTo>
                        <a:cubicBezTo>
                          <a:pt x="0" y="39426"/>
                          <a:pt x="1" y="39430"/>
                          <a:pt x="2" y="39433"/>
                        </a:cubicBezTo>
                        <a:lnTo>
                          <a:pt x="2" y="39433"/>
                        </a:lnTo>
                        <a:cubicBezTo>
                          <a:pt x="1" y="39436"/>
                          <a:pt x="0" y="39440"/>
                          <a:pt x="0" y="39444"/>
                        </a:cubicBezTo>
                        <a:cubicBezTo>
                          <a:pt x="0" y="41495"/>
                          <a:pt x="105" y="43567"/>
                          <a:pt x="314" y="45618"/>
                        </a:cubicBezTo>
                        <a:cubicBezTo>
                          <a:pt x="377" y="46099"/>
                          <a:pt x="419" y="46580"/>
                          <a:pt x="482" y="47062"/>
                        </a:cubicBezTo>
                        <a:cubicBezTo>
                          <a:pt x="503" y="47187"/>
                          <a:pt x="503" y="47752"/>
                          <a:pt x="628" y="47794"/>
                        </a:cubicBezTo>
                        <a:cubicBezTo>
                          <a:pt x="1214" y="48045"/>
                          <a:pt x="1821" y="48255"/>
                          <a:pt x="2428" y="48464"/>
                        </a:cubicBezTo>
                        <a:cubicBezTo>
                          <a:pt x="5233" y="49364"/>
                          <a:pt x="8079" y="50076"/>
                          <a:pt x="10988" y="50557"/>
                        </a:cubicBezTo>
                        <a:cubicBezTo>
                          <a:pt x="14211" y="51122"/>
                          <a:pt x="17497" y="51499"/>
                          <a:pt x="20783" y="51666"/>
                        </a:cubicBezTo>
                        <a:cubicBezTo>
                          <a:pt x="21623" y="51704"/>
                          <a:pt x="22462" y="51722"/>
                          <a:pt x="23301" y="51722"/>
                        </a:cubicBezTo>
                        <a:cubicBezTo>
                          <a:pt x="25726" y="51722"/>
                          <a:pt x="28147" y="51569"/>
                          <a:pt x="30557" y="51290"/>
                        </a:cubicBezTo>
                        <a:cubicBezTo>
                          <a:pt x="40457" y="50222"/>
                          <a:pt x="51047" y="48025"/>
                          <a:pt x="58603" y="41076"/>
                        </a:cubicBezTo>
                        <a:cubicBezTo>
                          <a:pt x="59231" y="40490"/>
                          <a:pt x="59859" y="39883"/>
                          <a:pt x="60445" y="39234"/>
                        </a:cubicBezTo>
                        <a:cubicBezTo>
                          <a:pt x="60717" y="38941"/>
                          <a:pt x="60989" y="38627"/>
                          <a:pt x="61261" y="38313"/>
                        </a:cubicBezTo>
                        <a:lnTo>
                          <a:pt x="61659" y="37853"/>
                        </a:lnTo>
                        <a:cubicBezTo>
                          <a:pt x="61868" y="37602"/>
                          <a:pt x="61763" y="37288"/>
                          <a:pt x="61721" y="36953"/>
                        </a:cubicBezTo>
                        <a:cubicBezTo>
                          <a:pt x="60863" y="28100"/>
                          <a:pt x="57201" y="19728"/>
                          <a:pt x="51215" y="13114"/>
                        </a:cubicBezTo>
                        <a:cubicBezTo>
                          <a:pt x="47406" y="8887"/>
                          <a:pt x="42717" y="5517"/>
                          <a:pt x="37464" y="3236"/>
                        </a:cubicBezTo>
                        <a:cubicBezTo>
                          <a:pt x="33467" y="1499"/>
                          <a:pt x="29218" y="452"/>
                          <a:pt x="24865" y="159"/>
                        </a:cubicBezTo>
                        <a:cubicBezTo>
                          <a:pt x="24174" y="96"/>
                          <a:pt x="23504" y="75"/>
                          <a:pt x="22813" y="55"/>
                        </a:cubicBezTo>
                        <a:cubicBezTo>
                          <a:pt x="22393" y="55"/>
                          <a:pt x="21918" y="0"/>
                          <a:pt x="2147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9" name="Google Shape;669;p34"/>
                  <p:cNvSpPr/>
                  <p:nvPr/>
                </p:nvSpPr>
                <p:spPr>
                  <a:xfrm>
                    <a:off x="8642700" y="4651100"/>
                    <a:ext cx="21475" cy="875"/>
                  </a:xfrm>
                  <a:custGeom>
                    <a:rect b="b" l="l" r="r" t="t"/>
                    <a:pathLst>
                      <a:path extrusionOk="0" h="35" w="859">
                        <a:moveTo>
                          <a:pt x="502" y="0"/>
                        </a:moveTo>
                        <a:cubicBezTo>
                          <a:pt x="337" y="0"/>
                          <a:pt x="172" y="10"/>
                          <a:pt x="1" y="35"/>
                        </a:cubicBezTo>
                        <a:cubicBezTo>
                          <a:pt x="294" y="35"/>
                          <a:pt x="566" y="14"/>
                          <a:pt x="859" y="14"/>
                        </a:cubicBezTo>
                        <a:cubicBezTo>
                          <a:pt x="737" y="5"/>
                          <a:pt x="620" y="0"/>
                          <a:pt x="502" y="0"/>
                        </a:cubicBezTo>
                        <a:close/>
                      </a:path>
                    </a:pathLst>
                  </a:custGeom>
                  <a:solidFill>
                    <a:srgbClr val="F26F4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0" name="Google Shape;670;p34"/>
                  <p:cNvSpPr/>
                  <p:nvPr/>
                </p:nvSpPr>
                <p:spPr>
                  <a:xfrm>
                    <a:off x="8639225" y="4649875"/>
                    <a:ext cx="29150" cy="2700"/>
                  </a:xfrm>
                  <a:custGeom>
                    <a:rect b="b" l="l" r="r" t="t"/>
                    <a:pathLst>
                      <a:path extrusionOk="0" h="108" w="1166">
                        <a:moveTo>
                          <a:pt x="140" y="0"/>
                        </a:moveTo>
                        <a:cubicBezTo>
                          <a:pt x="88" y="0"/>
                          <a:pt x="55" y="15"/>
                          <a:pt x="40" y="35"/>
                        </a:cubicBezTo>
                        <a:lnTo>
                          <a:pt x="40" y="35"/>
                        </a:lnTo>
                        <a:cubicBezTo>
                          <a:pt x="1" y="67"/>
                          <a:pt x="27" y="108"/>
                          <a:pt x="103" y="108"/>
                        </a:cubicBezTo>
                        <a:cubicBezTo>
                          <a:pt x="114" y="108"/>
                          <a:pt x="126" y="107"/>
                          <a:pt x="140" y="105"/>
                        </a:cubicBezTo>
                        <a:lnTo>
                          <a:pt x="998" y="105"/>
                        </a:lnTo>
                        <a:cubicBezTo>
                          <a:pt x="1165" y="105"/>
                          <a:pt x="1144" y="0"/>
                          <a:pt x="998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1" name="Google Shape;671;p34"/>
                  <p:cNvSpPr/>
                  <p:nvPr/>
                </p:nvSpPr>
                <p:spPr>
                  <a:xfrm>
                    <a:off x="8639050" y="4649875"/>
                    <a:ext cx="7350" cy="2625"/>
                  </a:xfrm>
                  <a:custGeom>
                    <a:rect b="b" l="l" r="r" t="t"/>
                    <a:pathLst>
                      <a:path extrusionOk="0" h="105" w="294">
                        <a:moveTo>
                          <a:pt x="105" y="0"/>
                        </a:moveTo>
                        <a:cubicBezTo>
                          <a:pt x="84" y="0"/>
                          <a:pt x="0" y="0"/>
                          <a:pt x="21" y="63"/>
                        </a:cubicBezTo>
                        <a:cubicBezTo>
                          <a:pt x="42" y="105"/>
                          <a:pt x="126" y="105"/>
                          <a:pt x="168" y="105"/>
                        </a:cubicBezTo>
                        <a:cubicBezTo>
                          <a:pt x="189" y="105"/>
                          <a:pt x="293" y="105"/>
                          <a:pt x="272" y="63"/>
                        </a:cubicBezTo>
                        <a:cubicBezTo>
                          <a:pt x="251" y="0"/>
                          <a:pt x="168" y="0"/>
                          <a:pt x="105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2" name="Google Shape;672;p34"/>
                  <p:cNvSpPr/>
                  <p:nvPr/>
                </p:nvSpPr>
                <p:spPr>
                  <a:xfrm>
                    <a:off x="8295800" y="4650900"/>
                    <a:ext cx="1034975" cy="924575"/>
                  </a:xfrm>
                  <a:custGeom>
                    <a:rect b="b" l="l" r="r" t="t"/>
                    <a:pathLst>
                      <a:path extrusionOk="0" h="36983" w="41399">
                        <a:moveTo>
                          <a:pt x="14735" y="1"/>
                        </a:moveTo>
                        <a:cubicBezTo>
                          <a:pt x="14442" y="1"/>
                          <a:pt x="14149" y="1"/>
                          <a:pt x="13856" y="22"/>
                        </a:cubicBezTo>
                        <a:lnTo>
                          <a:pt x="13605" y="106"/>
                        </a:lnTo>
                        <a:cubicBezTo>
                          <a:pt x="6216" y="4271"/>
                          <a:pt x="0" y="15175"/>
                          <a:pt x="0" y="28193"/>
                        </a:cubicBezTo>
                        <a:cubicBezTo>
                          <a:pt x="0" y="30181"/>
                          <a:pt x="126" y="32190"/>
                          <a:pt x="398" y="34158"/>
                        </a:cubicBezTo>
                        <a:cubicBezTo>
                          <a:pt x="4011" y="35745"/>
                          <a:pt x="10709" y="36982"/>
                          <a:pt x="15848" y="36982"/>
                        </a:cubicBezTo>
                        <a:cubicBezTo>
                          <a:pt x="16604" y="36982"/>
                          <a:pt x="17326" y="36956"/>
                          <a:pt x="18000" y="36899"/>
                        </a:cubicBezTo>
                        <a:cubicBezTo>
                          <a:pt x="30997" y="35811"/>
                          <a:pt x="37694" y="32127"/>
                          <a:pt x="41399" y="27377"/>
                        </a:cubicBezTo>
                        <a:cubicBezTo>
                          <a:pt x="40290" y="12454"/>
                          <a:pt x="28820" y="1"/>
                          <a:pt x="1473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3" name="Google Shape;673;p34"/>
                  <p:cNvSpPr/>
                  <p:nvPr/>
                </p:nvSpPr>
                <p:spPr>
                  <a:xfrm>
                    <a:off x="8292650" y="4649300"/>
                    <a:ext cx="1041275" cy="927225"/>
                  </a:xfrm>
                  <a:custGeom>
                    <a:rect b="b" l="l" r="r" t="t"/>
                    <a:pathLst>
                      <a:path extrusionOk="0" h="37089" w="41651">
                        <a:moveTo>
                          <a:pt x="15031" y="147"/>
                        </a:moveTo>
                        <a:cubicBezTo>
                          <a:pt x="16504" y="147"/>
                          <a:pt x="17993" y="293"/>
                          <a:pt x="19444" y="567"/>
                        </a:cubicBezTo>
                        <a:cubicBezTo>
                          <a:pt x="31730" y="2932"/>
                          <a:pt x="40144" y="14674"/>
                          <a:pt x="41337" y="26666"/>
                        </a:cubicBezTo>
                        <a:cubicBezTo>
                          <a:pt x="41378" y="27043"/>
                          <a:pt x="41441" y="27357"/>
                          <a:pt x="41211" y="27671"/>
                        </a:cubicBezTo>
                        <a:cubicBezTo>
                          <a:pt x="41064" y="27859"/>
                          <a:pt x="40918" y="28027"/>
                          <a:pt x="40751" y="28194"/>
                        </a:cubicBezTo>
                        <a:cubicBezTo>
                          <a:pt x="40416" y="28571"/>
                          <a:pt x="40060" y="28947"/>
                          <a:pt x="39704" y="29303"/>
                        </a:cubicBezTo>
                        <a:cubicBezTo>
                          <a:pt x="38951" y="30036"/>
                          <a:pt x="38134" y="30685"/>
                          <a:pt x="37255" y="31292"/>
                        </a:cubicBezTo>
                        <a:cubicBezTo>
                          <a:pt x="35141" y="32715"/>
                          <a:pt x="32839" y="33824"/>
                          <a:pt x="30411" y="34598"/>
                        </a:cubicBezTo>
                        <a:cubicBezTo>
                          <a:pt x="27188" y="35666"/>
                          <a:pt x="23819" y="36273"/>
                          <a:pt x="20470" y="36649"/>
                        </a:cubicBezTo>
                        <a:cubicBezTo>
                          <a:pt x="18879" y="36838"/>
                          <a:pt x="17279" y="36933"/>
                          <a:pt x="15679" y="36933"/>
                        </a:cubicBezTo>
                        <a:cubicBezTo>
                          <a:pt x="13910" y="36933"/>
                          <a:pt x="12140" y="36817"/>
                          <a:pt x="10382" y="36587"/>
                        </a:cubicBezTo>
                        <a:cubicBezTo>
                          <a:pt x="7849" y="36273"/>
                          <a:pt x="5359" y="35749"/>
                          <a:pt x="2910" y="35038"/>
                        </a:cubicBezTo>
                        <a:cubicBezTo>
                          <a:pt x="2450" y="34891"/>
                          <a:pt x="1989" y="34724"/>
                          <a:pt x="1529" y="34556"/>
                        </a:cubicBezTo>
                        <a:cubicBezTo>
                          <a:pt x="1257" y="34473"/>
                          <a:pt x="1005" y="34347"/>
                          <a:pt x="733" y="34243"/>
                        </a:cubicBezTo>
                        <a:cubicBezTo>
                          <a:pt x="545" y="34159"/>
                          <a:pt x="545" y="33238"/>
                          <a:pt x="524" y="33050"/>
                        </a:cubicBezTo>
                        <a:cubicBezTo>
                          <a:pt x="378" y="31459"/>
                          <a:pt x="294" y="29868"/>
                          <a:pt x="294" y="28278"/>
                        </a:cubicBezTo>
                        <a:cubicBezTo>
                          <a:pt x="286" y="28266"/>
                          <a:pt x="271" y="28254"/>
                          <a:pt x="252" y="28244"/>
                        </a:cubicBezTo>
                        <a:lnTo>
                          <a:pt x="252" y="28244"/>
                        </a:lnTo>
                        <a:cubicBezTo>
                          <a:pt x="279" y="21327"/>
                          <a:pt x="2016" y="14392"/>
                          <a:pt x="5673" y="8479"/>
                        </a:cubicBezTo>
                        <a:cubicBezTo>
                          <a:pt x="7180" y="6009"/>
                          <a:pt x="9105" y="3790"/>
                          <a:pt x="11345" y="1949"/>
                        </a:cubicBezTo>
                        <a:cubicBezTo>
                          <a:pt x="11826" y="1551"/>
                          <a:pt x="12328" y="1195"/>
                          <a:pt x="12831" y="860"/>
                        </a:cubicBezTo>
                        <a:cubicBezTo>
                          <a:pt x="13479" y="421"/>
                          <a:pt x="13940" y="149"/>
                          <a:pt x="14735" y="149"/>
                        </a:cubicBezTo>
                        <a:cubicBezTo>
                          <a:pt x="14834" y="147"/>
                          <a:pt x="14932" y="147"/>
                          <a:pt x="15031" y="147"/>
                        </a:cubicBezTo>
                        <a:close/>
                        <a:moveTo>
                          <a:pt x="14490" y="0"/>
                        </a:moveTo>
                        <a:cubicBezTo>
                          <a:pt x="14000" y="0"/>
                          <a:pt x="13516" y="146"/>
                          <a:pt x="13124" y="421"/>
                        </a:cubicBezTo>
                        <a:cubicBezTo>
                          <a:pt x="10800" y="1823"/>
                          <a:pt x="8833" y="3769"/>
                          <a:pt x="7180" y="5883"/>
                        </a:cubicBezTo>
                        <a:cubicBezTo>
                          <a:pt x="2268" y="12154"/>
                          <a:pt x="49" y="20324"/>
                          <a:pt x="22" y="28204"/>
                        </a:cubicBezTo>
                        <a:lnTo>
                          <a:pt x="22" y="28204"/>
                        </a:lnTo>
                        <a:cubicBezTo>
                          <a:pt x="9" y="28211"/>
                          <a:pt x="1" y="28221"/>
                          <a:pt x="1" y="28236"/>
                        </a:cubicBezTo>
                        <a:cubicBezTo>
                          <a:pt x="1" y="29240"/>
                          <a:pt x="43" y="30245"/>
                          <a:pt x="106" y="31250"/>
                        </a:cubicBezTo>
                        <a:cubicBezTo>
                          <a:pt x="126" y="31752"/>
                          <a:pt x="168" y="32254"/>
                          <a:pt x="210" y="32757"/>
                        </a:cubicBezTo>
                        <a:cubicBezTo>
                          <a:pt x="252" y="32987"/>
                          <a:pt x="273" y="33238"/>
                          <a:pt x="294" y="33489"/>
                        </a:cubicBezTo>
                        <a:cubicBezTo>
                          <a:pt x="315" y="33636"/>
                          <a:pt x="294" y="34096"/>
                          <a:pt x="399" y="34222"/>
                        </a:cubicBezTo>
                        <a:cubicBezTo>
                          <a:pt x="587" y="34473"/>
                          <a:pt x="1319" y="34619"/>
                          <a:pt x="1612" y="34724"/>
                        </a:cubicBezTo>
                        <a:cubicBezTo>
                          <a:pt x="2240" y="34954"/>
                          <a:pt x="2889" y="35163"/>
                          <a:pt x="3559" y="35331"/>
                        </a:cubicBezTo>
                        <a:cubicBezTo>
                          <a:pt x="6656" y="36189"/>
                          <a:pt x="9838" y="36754"/>
                          <a:pt x="13061" y="36984"/>
                        </a:cubicBezTo>
                        <a:cubicBezTo>
                          <a:pt x="13940" y="37056"/>
                          <a:pt x="14815" y="37088"/>
                          <a:pt x="15689" y="37088"/>
                        </a:cubicBezTo>
                        <a:cubicBezTo>
                          <a:pt x="18145" y="37088"/>
                          <a:pt x="20584" y="36832"/>
                          <a:pt x="23023" y="36461"/>
                        </a:cubicBezTo>
                        <a:cubicBezTo>
                          <a:pt x="26100" y="36022"/>
                          <a:pt x="29093" y="35268"/>
                          <a:pt x="32002" y="34201"/>
                        </a:cubicBezTo>
                        <a:cubicBezTo>
                          <a:pt x="34221" y="33405"/>
                          <a:pt x="36313" y="32275"/>
                          <a:pt x="38218" y="30852"/>
                        </a:cubicBezTo>
                        <a:cubicBezTo>
                          <a:pt x="39034" y="30245"/>
                          <a:pt x="39788" y="29554"/>
                          <a:pt x="40499" y="28822"/>
                        </a:cubicBezTo>
                        <a:cubicBezTo>
                          <a:pt x="40813" y="28487"/>
                          <a:pt x="41127" y="28131"/>
                          <a:pt x="41420" y="27775"/>
                        </a:cubicBezTo>
                        <a:cubicBezTo>
                          <a:pt x="41588" y="27566"/>
                          <a:pt x="41650" y="27545"/>
                          <a:pt x="41630" y="27294"/>
                        </a:cubicBezTo>
                        <a:cubicBezTo>
                          <a:pt x="41588" y="26854"/>
                          <a:pt x="41546" y="26415"/>
                          <a:pt x="41483" y="25975"/>
                        </a:cubicBezTo>
                        <a:cubicBezTo>
                          <a:pt x="40771" y="19948"/>
                          <a:pt x="38344" y="14276"/>
                          <a:pt x="34472" y="9609"/>
                        </a:cubicBezTo>
                        <a:cubicBezTo>
                          <a:pt x="30935" y="5360"/>
                          <a:pt x="26142" y="2158"/>
                          <a:pt x="20763" y="756"/>
                        </a:cubicBezTo>
                        <a:cubicBezTo>
                          <a:pt x="19402" y="400"/>
                          <a:pt x="18000" y="170"/>
                          <a:pt x="16598" y="65"/>
                        </a:cubicBezTo>
                        <a:cubicBezTo>
                          <a:pt x="15928" y="23"/>
                          <a:pt x="15258" y="2"/>
                          <a:pt x="14589" y="2"/>
                        </a:cubicBezTo>
                        <a:cubicBezTo>
                          <a:pt x="14556" y="1"/>
                          <a:pt x="14523" y="0"/>
                          <a:pt x="1449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" name="Google Shape;674;p34"/>
                  <p:cNvSpPr/>
                  <p:nvPr/>
                </p:nvSpPr>
                <p:spPr>
                  <a:xfrm>
                    <a:off x="8378475" y="5343600"/>
                    <a:ext cx="859175" cy="206775"/>
                  </a:xfrm>
                  <a:custGeom>
                    <a:rect b="b" l="l" r="r" t="t"/>
                    <a:pathLst>
                      <a:path extrusionOk="0" h="8271" w="34367">
                        <a:moveTo>
                          <a:pt x="24074" y="1"/>
                        </a:moveTo>
                        <a:cubicBezTo>
                          <a:pt x="23100" y="1"/>
                          <a:pt x="21165" y="1957"/>
                          <a:pt x="19988" y="2431"/>
                        </a:cubicBezTo>
                        <a:cubicBezTo>
                          <a:pt x="18502" y="3038"/>
                          <a:pt x="16618" y="3603"/>
                          <a:pt x="15049" y="3687"/>
                        </a:cubicBezTo>
                        <a:cubicBezTo>
                          <a:pt x="13840" y="3780"/>
                          <a:pt x="12077" y="4002"/>
                          <a:pt x="10407" y="4002"/>
                        </a:cubicBezTo>
                        <a:cubicBezTo>
                          <a:pt x="9069" y="4002"/>
                          <a:pt x="7791" y="3859"/>
                          <a:pt x="6907" y="3394"/>
                        </a:cubicBezTo>
                        <a:lnTo>
                          <a:pt x="6112" y="3122"/>
                        </a:lnTo>
                        <a:cubicBezTo>
                          <a:pt x="5917" y="3122"/>
                          <a:pt x="5723" y="3113"/>
                          <a:pt x="5532" y="3113"/>
                        </a:cubicBezTo>
                        <a:cubicBezTo>
                          <a:pt x="5125" y="3113"/>
                          <a:pt x="4730" y="3152"/>
                          <a:pt x="4375" y="3394"/>
                        </a:cubicBezTo>
                        <a:cubicBezTo>
                          <a:pt x="4542" y="3478"/>
                          <a:pt x="4626" y="3729"/>
                          <a:pt x="4814" y="3813"/>
                        </a:cubicBezTo>
                        <a:cubicBezTo>
                          <a:pt x="4291" y="3917"/>
                          <a:pt x="2282" y="3813"/>
                          <a:pt x="3496" y="4692"/>
                        </a:cubicBezTo>
                        <a:cubicBezTo>
                          <a:pt x="3297" y="4664"/>
                          <a:pt x="3099" y="4646"/>
                          <a:pt x="2907" y="4646"/>
                        </a:cubicBezTo>
                        <a:cubicBezTo>
                          <a:pt x="2510" y="4646"/>
                          <a:pt x="2138" y="4724"/>
                          <a:pt x="1842" y="4964"/>
                        </a:cubicBezTo>
                        <a:cubicBezTo>
                          <a:pt x="2030" y="5173"/>
                          <a:pt x="2219" y="5382"/>
                          <a:pt x="2449" y="5571"/>
                        </a:cubicBezTo>
                        <a:cubicBezTo>
                          <a:pt x="2097" y="5507"/>
                          <a:pt x="1746" y="5479"/>
                          <a:pt x="1384" y="5479"/>
                        </a:cubicBezTo>
                        <a:cubicBezTo>
                          <a:pt x="1273" y="5479"/>
                          <a:pt x="1160" y="5482"/>
                          <a:pt x="1047" y="5487"/>
                        </a:cubicBezTo>
                        <a:cubicBezTo>
                          <a:pt x="1235" y="5654"/>
                          <a:pt x="1235" y="5905"/>
                          <a:pt x="1486" y="6178"/>
                        </a:cubicBezTo>
                        <a:cubicBezTo>
                          <a:pt x="1246" y="6136"/>
                          <a:pt x="1000" y="6115"/>
                          <a:pt x="751" y="6115"/>
                        </a:cubicBezTo>
                        <a:cubicBezTo>
                          <a:pt x="503" y="6115"/>
                          <a:pt x="251" y="6136"/>
                          <a:pt x="0" y="6178"/>
                        </a:cubicBezTo>
                        <a:cubicBezTo>
                          <a:pt x="879" y="7308"/>
                          <a:pt x="4102" y="7747"/>
                          <a:pt x="5505" y="7915"/>
                        </a:cubicBezTo>
                        <a:cubicBezTo>
                          <a:pt x="7359" y="8107"/>
                          <a:pt x="9241" y="8197"/>
                          <a:pt x="11117" y="8197"/>
                        </a:cubicBezTo>
                        <a:cubicBezTo>
                          <a:pt x="11486" y="8197"/>
                          <a:pt x="11855" y="8194"/>
                          <a:pt x="12223" y="8187"/>
                        </a:cubicBezTo>
                        <a:cubicBezTo>
                          <a:pt x="14128" y="8103"/>
                          <a:pt x="17267" y="8270"/>
                          <a:pt x="22165" y="7140"/>
                        </a:cubicBezTo>
                        <a:cubicBezTo>
                          <a:pt x="24278" y="6638"/>
                          <a:pt x="26330" y="5905"/>
                          <a:pt x="28255" y="4964"/>
                        </a:cubicBezTo>
                        <a:cubicBezTo>
                          <a:pt x="29657" y="4252"/>
                          <a:pt x="34283" y="2473"/>
                          <a:pt x="34366" y="820"/>
                        </a:cubicBezTo>
                        <a:cubicBezTo>
                          <a:pt x="34271" y="790"/>
                          <a:pt x="34157" y="777"/>
                          <a:pt x="34029" y="777"/>
                        </a:cubicBezTo>
                        <a:cubicBezTo>
                          <a:pt x="32980" y="777"/>
                          <a:pt x="30982" y="1684"/>
                          <a:pt x="30348" y="2075"/>
                        </a:cubicBezTo>
                        <a:cubicBezTo>
                          <a:pt x="30536" y="1824"/>
                          <a:pt x="32232" y="589"/>
                          <a:pt x="32399" y="338"/>
                        </a:cubicBezTo>
                        <a:cubicBezTo>
                          <a:pt x="32277" y="295"/>
                          <a:pt x="32128" y="275"/>
                          <a:pt x="31961" y="275"/>
                        </a:cubicBezTo>
                        <a:cubicBezTo>
                          <a:pt x="31074" y="275"/>
                          <a:pt x="29659" y="841"/>
                          <a:pt x="28778" y="1510"/>
                        </a:cubicBezTo>
                        <a:cubicBezTo>
                          <a:pt x="28967" y="1238"/>
                          <a:pt x="29699" y="296"/>
                          <a:pt x="29888" y="108"/>
                        </a:cubicBezTo>
                        <a:cubicBezTo>
                          <a:pt x="29092" y="108"/>
                          <a:pt x="27313" y="945"/>
                          <a:pt x="26957" y="1385"/>
                        </a:cubicBezTo>
                        <a:cubicBezTo>
                          <a:pt x="26957" y="1301"/>
                          <a:pt x="27962" y="255"/>
                          <a:pt x="27962" y="150"/>
                        </a:cubicBezTo>
                        <a:cubicBezTo>
                          <a:pt x="27870" y="131"/>
                          <a:pt x="27772" y="122"/>
                          <a:pt x="27668" y="122"/>
                        </a:cubicBezTo>
                        <a:cubicBezTo>
                          <a:pt x="26876" y="122"/>
                          <a:pt x="25799" y="650"/>
                          <a:pt x="25262" y="1113"/>
                        </a:cubicBezTo>
                        <a:cubicBezTo>
                          <a:pt x="25492" y="778"/>
                          <a:pt x="25702" y="443"/>
                          <a:pt x="25869" y="66"/>
                        </a:cubicBezTo>
                        <a:cubicBezTo>
                          <a:pt x="25815" y="60"/>
                          <a:pt x="25761" y="57"/>
                          <a:pt x="25706" y="57"/>
                        </a:cubicBezTo>
                        <a:cubicBezTo>
                          <a:pt x="25056" y="57"/>
                          <a:pt x="24342" y="492"/>
                          <a:pt x="23860" y="820"/>
                        </a:cubicBezTo>
                        <a:cubicBezTo>
                          <a:pt x="24006" y="548"/>
                          <a:pt x="24153" y="296"/>
                          <a:pt x="24341" y="66"/>
                        </a:cubicBezTo>
                        <a:cubicBezTo>
                          <a:pt x="24263" y="21"/>
                          <a:pt x="24174" y="1"/>
                          <a:pt x="24074" y="1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1266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5" name="Google Shape;675;p34"/>
                  <p:cNvSpPr/>
                  <p:nvPr/>
                </p:nvSpPr>
                <p:spPr>
                  <a:xfrm>
                    <a:off x="8332425" y="4762525"/>
                    <a:ext cx="255875" cy="672050"/>
                  </a:xfrm>
                  <a:custGeom>
                    <a:rect b="b" l="l" r="r" t="t"/>
                    <a:pathLst>
                      <a:path extrusionOk="0" h="26882" w="10235">
                        <a:moveTo>
                          <a:pt x="9331" y="0"/>
                        </a:moveTo>
                        <a:cubicBezTo>
                          <a:pt x="8962" y="0"/>
                          <a:pt x="8398" y="610"/>
                          <a:pt x="8037" y="999"/>
                        </a:cubicBezTo>
                        <a:cubicBezTo>
                          <a:pt x="6447" y="2673"/>
                          <a:pt x="4961" y="4598"/>
                          <a:pt x="4082" y="6670"/>
                        </a:cubicBezTo>
                        <a:cubicBezTo>
                          <a:pt x="2428" y="10647"/>
                          <a:pt x="712" y="14665"/>
                          <a:pt x="252" y="18977"/>
                        </a:cubicBezTo>
                        <a:cubicBezTo>
                          <a:pt x="0" y="20944"/>
                          <a:pt x="84" y="23288"/>
                          <a:pt x="126" y="25318"/>
                        </a:cubicBezTo>
                        <a:cubicBezTo>
                          <a:pt x="126" y="25662"/>
                          <a:pt x="282" y="26882"/>
                          <a:pt x="757" y="26882"/>
                        </a:cubicBezTo>
                        <a:cubicBezTo>
                          <a:pt x="832" y="26882"/>
                          <a:pt x="914" y="26852"/>
                          <a:pt x="1005" y="26783"/>
                        </a:cubicBezTo>
                        <a:cubicBezTo>
                          <a:pt x="1403" y="26449"/>
                          <a:pt x="1821" y="24837"/>
                          <a:pt x="1905" y="24377"/>
                        </a:cubicBezTo>
                        <a:lnTo>
                          <a:pt x="1905" y="24377"/>
                        </a:lnTo>
                        <a:cubicBezTo>
                          <a:pt x="1961" y="24955"/>
                          <a:pt x="1884" y="26215"/>
                          <a:pt x="2385" y="26215"/>
                        </a:cubicBezTo>
                        <a:cubicBezTo>
                          <a:pt x="2447" y="26215"/>
                          <a:pt x="2516" y="26196"/>
                          <a:pt x="2596" y="26156"/>
                        </a:cubicBezTo>
                        <a:cubicBezTo>
                          <a:pt x="3056" y="25967"/>
                          <a:pt x="2889" y="24649"/>
                          <a:pt x="3035" y="23874"/>
                        </a:cubicBezTo>
                        <a:lnTo>
                          <a:pt x="3035" y="23874"/>
                        </a:lnTo>
                        <a:cubicBezTo>
                          <a:pt x="3179" y="24325"/>
                          <a:pt x="3432" y="25273"/>
                          <a:pt x="3928" y="25273"/>
                        </a:cubicBezTo>
                        <a:cubicBezTo>
                          <a:pt x="4007" y="25273"/>
                          <a:pt x="4094" y="25248"/>
                          <a:pt x="4186" y="25193"/>
                        </a:cubicBezTo>
                        <a:cubicBezTo>
                          <a:pt x="4521" y="24942"/>
                          <a:pt x="4479" y="23499"/>
                          <a:pt x="4479" y="23100"/>
                        </a:cubicBezTo>
                        <a:lnTo>
                          <a:pt x="4479" y="23100"/>
                        </a:lnTo>
                        <a:cubicBezTo>
                          <a:pt x="4479" y="23624"/>
                          <a:pt x="4647" y="24544"/>
                          <a:pt x="5233" y="24963"/>
                        </a:cubicBezTo>
                        <a:cubicBezTo>
                          <a:pt x="5568" y="24377"/>
                          <a:pt x="5463" y="23581"/>
                          <a:pt x="5463" y="22933"/>
                        </a:cubicBezTo>
                        <a:lnTo>
                          <a:pt x="5463" y="22933"/>
                        </a:lnTo>
                        <a:cubicBezTo>
                          <a:pt x="5463" y="23185"/>
                          <a:pt x="5611" y="24297"/>
                          <a:pt x="5982" y="24297"/>
                        </a:cubicBezTo>
                        <a:cubicBezTo>
                          <a:pt x="6074" y="24297"/>
                          <a:pt x="6180" y="24229"/>
                          <a:pt x="6300" y="24063"/>
                        </a:cubicBezTo>
                        <a:lnTo>
                          <a:pt x="6300" y="23791"/>
                        </a:lnTo>
                        <a:cubicBezTo>
                          <a:pt x="5882" y="21698"/>
                          <a:pt x="6258" y="19207"/>
                          <a:pt x="6823" y="17135"/>
                        </a:cubicBezTo>
                        <a:cubicBezTo>
                          <a:pt x="7221" y="15775"/>
                          <a:pt x="7807" y="14456"/>
                          <a:pt x="8540" y="13242"/>
                        </a:cubicBezTo>
                        <a:cubicBezTo>
                          <a:pt x="9147" y="12279"/>
                          <a:pt x="10214" y="11254"/>
                          <a:pt x="10235" y="10061"/>
                        </a:cubicBezTo>
                        <a:cubicBezTo>
                          <a:pt x="10150" y="10042"/>
                          <a:pt x="10071" y="10033"/>
                          <a:pt x="9995" y="10033"/>
                        </a:cubicBezTo>
                        <a:cubicBezTo>
                          <a:pt x="9492" y="10033"/>
                          <a:pt x="9170" y="10424"/>
                          <a:pt x="8770" y="10752"/>
                        </a:cubicBezTo>
                        <a:cubicBezTo>
                          <a:pt x="9377" y="9914"/>
                          <a:pt x="9984" y="8763"/>
                          <a:pt x="9942" y="7717"/>
                        </a:cubicBezTo>
                        <a:cubicBezTo>
                          <a:pt x="9862" y="7691"/>
                          <a:pt x="9783" y="7680"/>
                          <a:pt x="9707" y="7680"/>
                        </a:cubicBezTo>
                        <a:cubicBezTo>
                          <a:pt x="9343" y="7680"/>
                          <a:pt x="9015" y="7939"/>
                          <a:pt x="8686" y="8198"/>
                        </a:cubicBezTo>
                        <a:cubicBezTo>
                          <a:pt x="9565" y="7298"/>
                          <a:pt x="9984" y="5749"/>
                          <a:pt x="10068" y="4577"/>
                        </a:cubicBezTo>
                        <a:cubicBezTo>
                          <a:pt x="10025" y="4572"/>
                          <a:pt x="9984" y="4569"/>
                          <a:pt x="9943" y="4569"/>
                        </a:cubicBezTo>
                        <a:cubicBezTo>
                          <a:pt x="9359" y="4569"/>
                          <a:pt x="8931" y="5108"/>
                          <a:pt x="8540" y="5519"/>
                        </a:cubicBezTo>
                        <a:cubicBezTo>
                          <a:pt x="9293" y="4682"/>
                          <a:pt x="10172" y="3133"/>
                          <a:pt x="10047" y="2024"/>
                        </a:cubicBezTo>
                        <a:cubicBezTo>
                          <a:pt x="9984" y="2008"/>
                          <a:pt x="9921" y="2001"/>
                          <a:pt x="9860" y="2001"/>
                        </a:cubicBezTo>
                        <a:cubicBezTo>
                          <a:pt x="9350" y="2001"/>
                          <a:pt x="8895" y="2504"/>
                          <a:pt x="8540" y="2840"/>
                        </a:cubicBezTo>
                        <a:cubicBezTo>
                          <a:pt x="9000" y="2317"/>
                          <a:pt x="9816" y="1354"/>
                          <a:pt x="9691" y="580"/>
                        </a:cubicBezTo>
                        <a:cubicBezTo>
                          <a:pt x="9656" y="157"/>
                          <a:pt x="9518" y="0"/>
                          <a:pt x="9331" y="0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1266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" name="Google Shape;676;p34"/>
                  <p:cNvSpPr/>
                  <p:nvPr/>
                </p:nvSpPr>
                <p:spPr>
                  <a:xfrm>
                    <a:off x="8688225" y="4700500"/>
                    <a:ext cx="601750" cy="599250"/>
                  </a:xfrm>
                  <a:custGeom>
                    <a:rect b="b" l="l" r="r" t="t"/>
                    <a:pathLst>
                      <a:path extrusionOk="0" h="23970" w="24070">
                        <a:moveTo>
                          <a:pt x="3349" y="0"/>
                        </a:moveTo>
                        <a:cubicBezTo>
                          <a:pt x="2933" y="0"/>
                          <a:pt x="2540" y="48"/>
                          <a:pt x="2177" y="152"/>
                        </a:cubicBezTo>
                        <a:cubicBezTo>
                          <a:pt x="2449" y="1282"/>
                          <a:pt x="3579" y="1721"/>
                          <a:pt x="4270" y="2517"/>
                        </a:cubicBezTo>
                        <a:cubicBezTo>
                          <a:pt x="3649" y="2199"/>
                          <a:pt x="2700" y="1968"/>
                          <a:pt x="1857" y="1968"/>
                        </a:cubicBezTo>
                        <a:cubicBezTo>
                          <a:pt x="1536" y="1968"/>
                          <a:pt x="1229" y="2002"/>
                          <a:pt x="963" y="2077"/>
                        </a:cubicBezTo>
                        <a:cubicBezTo>
                          <a:pt x="1214" y="3207"/>
                          <a:pt x="2973" y="3814"/>
                          <a:pt x="3935" y="4421"/>
                        </a:cubicBezTo>
                        <a:cubicBezTo>
                          <a:pt x="2966" y="4079"/>
                          <a:pt x="1944" y="3892"/>
                          <a:pt x="918" y="3892"/>
                        </a:cubicBezTo>
                        <a:cubicBezTo>
                          <a:pt x="815" y="3892"/>
                          <a:pt x="711" y="3894"/>
                          <a:pt x="607" y="3898"/>
                        </a:cubicBezTo>
                        <a:cubicBezTo>
                          <a:pt x="1047" y="5384"/>
                          <a:pt x="3056" y="5907"/>
                          <a:pt x="4103" y="6870"/>
                        </a:cubicBezTo>
                        <a:cubicBezTo>
                          <a:pt x="3123" y="6634"/>
                          <a:pt x="2207" y="6414"/>
                          <a:pt x="1244" y="6414"/>
                        </a:cubicBezTo>
                        <a:cubicBezTo>
                          <a:pt x="1096" y="6414"/>
                          <a:pt x="947" y="6419"/>
                          <a:pt x="796" y="6431"/>
                        </a:cubicBezTo>
                        <a:cubicBezTo>
                          <a:pt x="796" y="7644"/>
                          <a:pt x="2973" y="8879"/>
                          <a:pt x="3935" y="9403"/>
                        </a:cubicBezTo>
                        <a:cubicBezTo>
                          <a:pt x="3542" y="9403"/>
                          <a:pt x="2010" y="8952"/>
                          <a:pt x="1160" y="8952"/>
                        </a:cubicBezTo>
                        <a:cubicBezTo>
                          <a:pt x="881" y="8952"/>
                          <a:pt x="675" y="9001"/>
                          <a:pt x="607" y="9130"/>
                        </a:cubicBezTo>
                        <a:cubicBezTo>
                          <a:pt x="356" y="9842"/>
                          <a:pt x="3056" y="11056"/>
                          <a:pt x="3496" y="11412"/>
                        </a:cubicBezTo>
                        <a:cubicBezTo>
                          <a:pt x="3077" y="11261"/>
                          <a:pt x="1987" y="10895"/>
                          <a:pt x="1300" y="10895"/>
                        </a:cubicBezTo>
                        <a:cubicBezTo>
                          <a:pt x="1130" y="10895"/>
                          <a:pt x="984" y="10918"/>
                          <a:pt x="880" y="10972"/>
                        </a:cubicBezTo>
                        <a:cubicBezTo>
                          <a:pt x="168" y="11223"/>
                          <a:pt x="1" y="11851"/>
                          <a:pt x="963" y="12019"/>
                        </a:cubicBezTo>
                        <a:lnTo>
                          <a:pt x="1738" y="12102"/>
                        </a:lnTo>
                        <a:cubicBezTo>
                          <a:pt x="3935" y="12626"/>
                          <a:pt x="6279" y="14112"/>
                          <a:pt x="8017" y="15514"/>
                        </a:cubicBezTo>
                        <a:cubicBezTo>
                          <a:pt x="9377" y="16539"/>
                          <a:pt x="10465" y="17837"/>
                          <a:pt x="11261" y="19344"/>
                        </a:cubicBezTo>
                        <a:cubicBezTo>
                          <a:pt x="11868" y="20558"/>
                          <a:pt x="12202" y="22818"/>
                          <a:pt x="13354" y="23530"/>
                        </a:cubicBezTo>
                        <a:cubicBezTo>
                          <a:pt x="13646" y="22917"/>
                          <a:pt x="13693" y="22100"/>
                          <a:pt x="13581" y="21335"/>
                        </a:cubicBezTo>
                        <a:lnTo>
                          <a:pt x="13581" y="21335"/>
                        </a:lnTo>
                        <a:cubicBezTo>
                          <a:pt x="13958" y="22420"/>
                          <a:pt x="14700" y="23348"/>
                          <a:pt x="15698" y="23969"/>
                        </a:cubicBezTo>
                        <a:cubicBezTo>
                          <a:pt x="15941" y="23072"/>
                          <a:pt x="15974" y="22130"/>
                          <a:pt x="15805" y="21224"/>
                        </a:cubicBezTo>
                        <a:lnTo>
                          <a:pt x="15805" y="21224"/>
                        </a:lnTo>
                        <a:cubicBezTo>
                          <a:pt x="16243" y="22318"/>
                          <a:pt x="17126" y="23794"/>
                          <a:pt x="17903" y="23794"/>
                        </a:cubicBezTo>
                        <a:cubicBezTo>
                          <a:pt x="18015" y="23794"/>
                          <a:pt x="18124" y="23764"/>
                          <a:pt x="18230" y="23697"/>
                        </a:cubicBezTo>
                        <a:cubicBezTo>
                          <a:pt x="19004" y="23174"/>
                          <a:pt x="17791" y="20474"/>
                          <a:pt x="17539" y="19867"/>
                        </a:cubicBezTo>
                        <a:lnTo>
                          <a:pt x="17539" y="19867"/>
                        </a:lnTo>
                        <a:cubicBezTo>
                          <a:pt x="17951" y="20814"/>
                          <a:pt x="19072" y="23260"/>
                          <a:pt x="20602" y="23260"/>
                        </a:cubicBezTo>
                        <a:cubicBezTo>
                          <a:pt x="20628" y="23260"/>
                          <a:pt x="20653" y="23259"/>
                          <a:pt x="20679" y="23258"/>
                        </a:cubicBezTo>
                        <a:cubicBezTo>
                          <a:pt x="20763" y="21772"/>
                          <a:pt x="20323" y="20725"/>
                          <a:pt x="19967" y="19428"/>
                        </a:cubicBezTo>
                        <a:lnTo>
                          <a:pt x="19967" y="19344"/>
                        </a:lnTo>
                        <a:cubicBezTo>
                          <a:pt x="20199" y="20306"/>
                          <a:pt x="21688" y="23101"/>
                          <a:pt x="22656" y="23101"/>
                        </a:cubicBezTo>
                        <a:cubicBezTo>
                          <a:pt x="22825" y="23101"/>
                          <a:pt x="22979" y="23015"/>
                          <a:pt x="23107" y="22818"/>
                        </a:cubicBezTo>
                        <a:cubicBezTo>
                          <a:pt x="24069" y="21353"/>
                          <a:pt x="22290" y="17565"/>
                          <a:pt x="21809" y="16288"/>
                        </a:cubicBezTo>
                        <a:cubicBezTo>
                          <a:pt x="20051" y="11747"/>
                          <a:pt x="18146" y="9319"/>
                          <a:pt x="14923" y="6075"/>
                        </a:cubicBezTo>
                        <a:cubicBezTo>
                          <a:pt x="12793" y="3963"/>
                          <a:pt x="7129" y="0"/>
                          <a:pt x="3349" y="0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1266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" name="Google Shape;677;p34"/>
                  <p:cNvSpPr/>
                  <p:nvPr/>
                </p:nvSpPr>
                <p:spPr>
                  <a:xfrm>
                    <a:off x="8647425" y="4364825"/>
                    <a:ext cx="6300" cy="960275"/>
                  </a:xfrm>
                  <a:custGeom>
                    <a:rect b="b" l="l" r="r" t="t"/>
                    <a:pathLst>
                      <a:path extrusionOk="0" h="38411" w="252">
                        <a:moveTo>
                          <a:pt x="44" y="0"/>
                        </a:moveTo>
                        <a:cubicBezTo>
                          <a:pt x="18" y="0"/>
                          <a:pt x="0" y="5"/>
                          <a:pt x="0" y="17"/>
                        </a:cubicBezTo>
                        <a:lnTo>
                          <a:pt x="0" y="38317"/>
                        </a:lnTo>
                        <a:cubicBezTo>
                          <a:pt x="0" y="38373"/>
                          <a:pt x="112" y="38410"/>
                          <a:pt x="186" y="38410"/>
                        </a:cubicBezTo>
                        <a:cubicBezTo>
                          <a:pt x="223" y="38410"/>
                          <a:pt x="251" y="38401"/>
                          <a:pt x="251" y="38380"/>
                        </a:cubicBezTo>
                        <a:lnTo>
                          <a:pt x="251" y="100"/>
                        </a:lnTo>
                        <a:cubicBezTo>
                          <a:pt x="251" y="39"/>
                          <a:pt x="117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" name="Google Shape;678;p34"/>
                  <p:cNvSpPr/>
                  <p:nvPr/>
                </p:nvSpPr>
                <p:spPr>
                  <a:xfrm>
                    <a:off x="8126325" y="5321725"/>
                    <a:ext cx="1596375" cy="276800"/>
                  </a:xfrm>
                  <a:custGeom>
                    <a:rect b="b" l="l" r="r" t="t"/>
                    <a:pathLst>
                      <a:path extrusionOk="0" h="11072" w="63855">
                        <a:moveTo>
                          <a:pt x="21137" y="0"/>
                        </a:moveTo>
                        <a:cubicBezTo>
                          <a:pt x="21002" y="0"/>
                          <a:pt x="20875" y="15"/>
                          <a:pt x="20781" y="62"/>
                        </a:cubicBezTo>
                        <a:lnTo>
                          <a:pt x="13791" y="3767"/>
                        </a:lnTo>
                        <a:lnTo>
                          <a:pt x="82" y="11008"/>
                        </a:lnTo>
                        <a:cubicBezTo>
                          <a:pt x="1" y="11049"/>
                          <a:pt x="77" y="11072"/>
                          <a:pt x="158" y="11072"/>
                        </a:cubicBezTo>
                        <a:cubicBezTo>
                          <a:pt x="202" y="11072"/>
                          <a:pt x="248" y="11065"/>
                          <a:pt x="270" y="11050"/>
                        </a:cubicBezTo>
                        <a:lnTo>
                          <a:pt x="17579" y="1904"/>
                        </a:lnTo>
                        <a:lnTo>
                          <a:pt x="20677" y="271"/>
                        </a:lnTo>
                        <a:lnTo>
                          <a:pt x="20949" y="125"/>
                        </a:lnTo>
                        <a:lnTo>
                          <a:pt x="21388" y="125"/>
                        </a:lnTo>
                        <a:lnTo>
                          <a:pt x="28462" y="188"/>
                        </a:lnTo>
                        <a:lnTo>
                          <a:pt x="53075" y="418"/>
                        </a:lnTo>
                        <a:lnTo>
                          <a:pt x="63624" y="523"/>
                        </a:lnTo>
                        <a:cubicBezTo>
                          <a:pt x="63749" y="523"/>
                          <a:pt x="63854" y="418"/>
                          <a:pt x="63687" y="418"/>
                        </a:cubicBezTo>
                        <a:lnTo>
                          <a:pt x="48178" y="271"/>
                        </a:lnTo>
                        <a:lnTo>
                          <a:pt x="24779" y="41"/>
                        </a:lnTo>
                        <a:lnTo>
                          <a:pt x="21765" y="41"/>
                        </a:lnTo>
                        <a:cubicBezTo>
                          <a:pt x="21608" y="41"/>
                          <a:pt x="21361" y="0"/>
                          <a:pt x="2113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" name="Google Shape;679;p34"/>
                  <p:cNvSpPr/>
                  <p:nvPr/>
                </p:nvSpPr>
                <p:spPr>
                  <a:xfrm>
                    <a:off x="8662575" y="5034975"/>
                    <a:ext cx="9450" cy="25"/>
                  </a:xfrm>
                  <a:custGeom>
                    <a:rect b="b" l="l" r="r" t="t"/>
                    <a:pathLst>
                      <a:path extrusionOk="0" h="1" w="378">
                        <a:moveTo>
                          <a:pt x="1" y="0"/>
                        </a:moveTo>
                        <a:lnTo>
                          <a:pt x="378" y="0"/>
                        </a:lnTo>
                        <a:close/>
                      </a:path>
                    </a:pathLst>
                  </a:custGeom>
                  <a:solidFill>
                    <a:srgbClr val="FBE54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" name="Google Shape;680;p34"/>
                  <p:cNvSpPr/>
                  <p:nvPr/>
                </p:nvSpPr>
                <p:spPr>
                  <a:xfrm>
                    <a:off x="8658400" y="5033400"/>
                    <a:ext cx="17300" cy="3150"/>
                  </a:xfrm>
                  <a:custGeom>
                    <a:rect b="b" l="l" r="r" t="t"/>
                    <a:pathLst>
                      <a:path extrusionOk="0" h="126" w="692">
                        <a:moveTo>
                          <a:pt x="105" y="0"/>
                        </a:moveTo>
                        <a:cubicBezTo>
                          <a:pt x="84" y="0"/>
                          <a:pt x="1" y="21"/>
                          <a:pt x="42" y="63"/>
                        </a:cubicBezTo>
                        <a:cubicBezTo>
                          <a:pt x="105" y="105"/>
                          <a:pt x="168" y="126"/>
                          <a:pt x="231" y="126"/>
                        </a:cubicBezTo>
                        <a:lnTo>
                          <a:pt x="587" y="126"/>
                        </a:lnTo>
                        <a:cubicBezTo>
                          <a:pt x="628" y="126"/>
                          <a:pt x="691" y="105"/>
                          <a:pt x="649" y="63"/>
                        </a:cubicBezTo>
                        <a:cubicBezTo>
                          <a:pt x="608" y="21"/>
                          <a:pt x="545" y="0"/>
                          <a:pt x="48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" name="Google Shape;681;p34"/>
                  <p:cNvSpPr/>
                  <p:nvPr/>
                </p:nvSpPr>
                <p:spPr>
                  <a:xfrm>
                    <a:off x="8657350" y="5033925"/>
                    <a:ext cx="10500" cy="2625"/>
                  </a:xfrm>
                  <a:custGeom>
                    <a:rect b="b" l="l" r="r" t="t"/>
                    <a:pathLst>
                      <a:path extrusionOk="0" h="105" w="420">
                        <a:moveTo>
                          <a:pt x="168" y="0"/>
                        </a:moveTo>
                        <a:cubicBezTo>
                          <a:pt x="1" y="0"/>
                          <a:pt x="126" y="105"/>
                          <a:pt x="231" y="105"/>
                        </a:cubicBezTo>
                        <a:cubicBezTo>
                          <a:pt x="419" y="105"/>
                          <a:pt x="294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" name="Google Shape;682;p34"/>
                  <p:cNvSpPr/>
                  <p:nvPr/>
                </p:nvSpPr>
                <p:spPr>
                  <a:xfrm>
                    <a:off x="8514500" y="5034975"/>
                    <a:ext cx="441125" cy="386375"/>
                  </a:xfrm>
                  <a:custGeom>
                    <a:rect b="b" l="l" r="r" t="t"/>
                    <a:pathLst>
                      <a:path extrusionOk="0" h="15455" w="17645">
                        <a:moveTo>
                          <a:pt x="6301" y="0"/>
                        </a:moveTo>
                        <a:cubicBezTo>
                          <a:pt x="6187" y="0"/>
                          <a:pt x="5750" y="154"/>
                          <a:pt x="5573" y="183"/>
                        </a:cubicBezTo>
                        <a:lnTo>
                          <a:pt x="5573" y="183"/>
                        </a:lnTo>
                        <a:cubicBezTo>
                          <a:pt x="5655" y="134"/>
                          <a:pt x="5737" y="87"/>
                          <a:pt x="5819" y="42"/>
                        </a:cubicBezTo>
                        <a:lnTo>
                          <a:pt x="5819" y="42"/>
                        </a:lnTo>
                        <a:lnTo>
                          <a:pt x="5526" y="188"/>
                        </a:lnTo>
                        <a:cubicBezTo>
                          <a:pt x="5538" y="188"/>
                          <a:pt x="5554" y="187"/>
                          <a:pt x="5573" y="183"/>
                        </a:cubicBezTo>
                        <a:lnTo>
                          <a:pt x="5573" y="183"/>
                        </a:lnTo>
                        <a:cubicBezTo>
                          <a:pt x="2522" y="2018"/>
                          <a:pt x="1" y="6483"/>
                          <a:pt x="1" y="11783"/>
                        </a:cubicBezTo>
                        <a:cubicBezTo>
                          <a:pt x="1" y="12620"/>
                          <a:pt x="64" y="13458"/>
                          <a:pt x="168" y="14274"/>
                        </a:cubicBezTo>
                        <a:cubicBezTo>
                          <a:pt x="1735" y="14937"/>
                          <a:pt x="4631" y="15455"/>
                          <a:pt x="6830" y="15455"/>
                        </a:cubicBezTo>
                        <a:cubicBezTo>
                          <a:pt x="7128" y="15455"/>
                          <a:pt x="7414" y="15445"/>
                          <a:pt x="7682" y="15425"/>
                        </a:cubicBezTo>
                        <a:cubicBezTo>
                          <a:pt x="13228" y="14965"/>
                          <a:pt x="16075" y="13437"/>
                          <a:pt x="17644" y="11448"/>
                        </a:cubicBezTo>
                        <a:cubicBezTo>
                          <a:pt x="17184" y="5191"/>
                          <a:pt x="12287" y="0"/>
                          <a:pt x="630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" name="Google Shape;683;p34"/>
                  <p:cNvSpPr/>
                  <p:nvPr/>
                </p:nvSpPr>
                <p:spPr>
                  <a:xfrm>
                    <a:off x="8510850" y="5033700"/>
                    <a:ext cx="450000" cy="389700"/>
                  </a:xfrm>
                  <a:custGeom>
                    <a:rect b="b" l="l" r="r" t="t"/>
                    <a:pathLst>
                      <a:path extrusionOk="0" h="15588" w="18000">
                        <a:moveTo>
                          <a:pt x="6756" y="90"/>
                        </a:moveTo>
                        <a:cubicBezTo>
                          <a:pt x="7078" y="90"/>
                          <a:pt x="7430" y="148"/>
                          <a:pt x="7702" y="177"/>
                        </a:cubicBezTo>
                        <a:cubicBezTo>
                          <a:pt x="8540" y="281"/>
                          <a:pt x="9356" y="491"/>
                          <a:pt x="10151" y="805"/>
                        </a:cubicBezTo>
                        <a:cubicBezTo>
                          <a:pt x="11637" y="1391"/>
                          <a:pt x="12977" y="2270"/>
                          <a:pt x="14065" y="3421"/>
                        </a:cubicBezTo>
                        <a:cubicBezTo>
                          <a:pt x="15153" y="4530"/>
                          <a:pt x="16011" y="5807"/>
                          <a:pt x="16618" y="7209"/>
                        </a:cubicBezTo>
                        <a:cubicBezTo>
                          <a:pt x="16911" y="7879"/>
                          <a:pt x="17142" y="8569"/>
                          <a:pt x="17309" y="9281"/>
                        </a:cubicBezTo>
                        <a:cubicBezTo>
                          <a:pt x="17414" y="9637"/>
                          <a:pt x="17477" y="9993"/>
                          <a:pt x="17539" y="10348"/>
                        </a:cubicBezTo>
                        <a:cubicBezTo>
                          <a:pt x="17602" y="10725"/>
                          <a:pt x="17790" y="11311"/>
                          <a:pt x="17539" y="11625"/>
                        </a:cubicBezTo>
                        <a:cubicBezTo>
                          <a:pt x="15886" y="13613"/>
                          <a:pt x="13291" y="14492"/>
                          <a:pt x="10842" y="14995"/>
                        </a:cubicBezTo>
                        <a:cubicBezTo>
                          <a:pt x="9471" y="15269"/>
                          <a:pt x="8055" y="15420"/>
                          <a:pt x="6639" y="15420"/>
                        </a:cubicBezTo>
                        <a:cubicBezTo>
                          <a:pt x="4596" y="15420"/>
                          <a:pt x="2553" y="15105"/>
                          <a:pt x="649" y="14388"/>
                        </a:cubicBezTo>
                        <a:cubicBezTo>
                          <a:pt x="314" y="14262"/>
                          <a:pt x="377" y="13655"/>
                          <a:pt x="356" y="13362"/>
                        </a:cubicBezTo>
                        <a:cubicBezTo>
                          <a:pt x="314" y="12860"/>
                          <a:pt x="293" y="12358"/>
                          <a:pt x="293" y="11855"/>
                        </a:cubicBezTo>
                        <a:cubicBezTo>
                          <a:pt x="291" y="11844"/>
                          <a:pt x="283" y="11833"/>
                          <a:pt x="273" y="11823"/>
                        </a:cubicBezTo>
                        <a:lnTo>
                          <a:pt x="273" y="11823"/>
                        </a:lnTo>
                        <a:cubicBezTo>
                          <a:pt x="307" y="7543"/>
                          <a:pt x="1966" y="2643"/>
                          <a:pt x="5771" y="299"/>
                        </a:cubicBezTo>
                        <a:lnTo>
                          <a:pt x="5771" y="299"/>
                        </a:lnTo>
                        <a:cubicBezTo>
                          <a:pt x="5771" y="299"/>
                          <a:pt x="5771" y="299"/>
                          <a:pt x="5771" y="299"/>
                        </a:cubicBezTo>
                        <a:lnTo>
                          <a:pt x="5771" y="299"/>
                        </a:lnTo>
                        <a:lnTo>
                          <a:pt x="5777" y="302"/>
                        </a:lnTo>
                        <a:lnTo>
                          <a:pt x="5787" y="296"/>
                        </a:lnTo>
                        <a:lnTo>
                          <a:pt x="5787" y="296"/>
                        </a:lnTo>
                        <a:cubicBezTo>
                          <a:pt x="5984" y="256"/>
                          <a:pt x="6163" y="214"/>
                          <a:pt x="6342" y="135"/>
                        </a:cubicBezTo>
                        <a:cubicBezTo>
                          <a:pt x="6467" y="102"/>
                          <a:pt x="6608" y="90"/>
                          <a:pt x="6756" y="90"/>
                        </a:cubicBezTo>
                        <a:close/>
                        <a:moveTo>
                          <a:pt x="6863" y="1"/>
                        </a:moveTo>
                        <a:cubicBezTo>
                          <a:pt x="6555" y="1"/>
                          <a:pt x="6313" y="47"/>
                          <a:pt x="6044" y="104"/>
                        </a:cubicBezTo>
                        <a:lnTo>
                          <a:pt x="6044" y="104"/>
                        </a:lnTo>
                        <a:cubicBezTo>
                          <a:pt x="6009" y="76"/>
                          <a:pt x="5921" y="41"/>
                          <a:pt x="5861" y="41"/>
                        </a:cubicBezTo>
                        <a:cubicBezTo>
                          <a:pt x="5844" y="41"/>
                          <a:pt x="5829" y="44"/>
                          <a:pt x="5819" y="51"/>
                        </a:cubicBezTo>
                        <a:cubicBezTo>
                          <a:pt x="5738" y="97"/>
                          <a:pt x="5657" y="144"/>
                          <a:pt x="5578" y="192"/>
                        </a:cubicBezTo>
                        <a:lnTo>
                          <a:pt x="5578" y="192"/>
                        </a:lnTo>
                        <a:lnTo>
                          <a:pt x="5568" y="198"/>
                        </a:lnTo>
                        <a:cubicBezTo>
                          <a:pt x="5564" y="200"/>
                          <a:pt x="5561" y="202"/>
                          <a:pt x="5558" y="204"/>
                        </a:cubicBezTo>
                        <a:lnTo>
                          <a:pt x="5558" y="204"/>
                        </a:lnTo>
                        <a:cubicBezTo>
                          <a:pt x="1724" y="2535"/>
                          <a:pt x="41" y="7514"/>
                          <a:pt x="0" y="11792"/>
                        </a:cubicBezTo>
                        <a:cubicBezTo>
                          <a:pt x="0" y="11807"/>
                          <a:pt x="8" y="11820"/>
                          <a:pt x="21" y="11831"/>
                        </a:cubicBezTo>
                        <a:lnTo>
                          <a:pt x="21" y="11831"/>
                        </a:lnTo>
                        <a:cubicBezTo>
                          <a:pt x="21" y="12257"/>
                          <a:pt x="23" y="12663"/>
                          <a:pt x="63" y="13069"/>
                        </a:cubicBezTo>
                        <a:cubicBezTo>
                          <a:pt x="84" y="13341"/>
                          <a:pt x="42" y="14116"/>
                          <a:pt x="210" y="14325"/>
                        </a:cubicBezTo>
                        <a:cubicBezTo>
                          <a:pt x="461" y="14597"/>
                          <a:pt x="1298" y="14723"/>
                          <a:pt x="1654" y="14848"/>
                        </a:cubicBezTo>
                        <a:cubicBezTo>
                          <a:pt x="3098" y="15246"/>
                          <a:pt x="4605" y="15476"/>
                          <a:pt x="6091" y="15560"/>
                        </a:cubicBezTo>
                        <a:cubicBezTo>
                          <a:pt x="6432" y="15578"/>
                          <a:pt x="6773" y="15588"/>
                          <a:pt x="7113" y="15588"/>
                        </a:cubicBezTo>
                        <a:cubicBezTo>
                          <a:pt x="9821" y="15588"/>
                          <a:pt x="12490" y="14999"/>
                          <a:pt x="14944" y="13864"/>
                        </a:cubicBezTo>
                        <a:cubicBezTo>
                          <a:pt x="15886" y="13425"/>
                          <a:pt x="16723" y="12818"/>
                          <a:pt x="17456" y="12065"/>
                        </a:cubicBezTo>
                        <a:cubicBezTo>
                          <a:pt x="17623" y="11897"/>
                          <a:pt x="17770" y="11730"/>
                          <a:pt x="17916" y="11541"/>
                        </a:cubicBezTo>
                        <a:cubicBezTo>
                          <a:pt x="18000" y="11437"/>
                          <a:pt x="17853" y="10913"/>
                          <a:pt x="17832" y="10767"/>
                        </a:cubicBezTo>
                        <a:cubicBezTo>
                          <a:pt x="17728" y="9993"/>
                          <a:pt x="17560" y="9197"/>
                          <a:pt x="17309" y="8444"/>
                        </a:cubicBezTo>
                        <a:cubicBezTo>
                          <a:pt x="16430" y="5723"/>
                          <a:pt x="14672" y="3358"/>
                          <a:pt x="12286" y="1767"/>
                        </a:cubicBezTo>
                        <a:cubicBezTo>
                          <a:pt x="11240" y="1098"/>
                          <a:pt x="10088" y="595"/>
                          <a:pt x="8875" y="302"/>
                        </a:cubicBezTo>
                        <a:cubicBezTo>
                          <a:pt x="8289" y="156"/>
                          <a:pt x="7682" y="51"/>
                          <a:pt x="7096" y="9"/>
                        </a:cubicBezTo>
                        <a:cubicBezTo>
                          <a:pt x="7013" y="4"/>
                          <a:pt x="6936" y="1"/>
                          <a:pt x="686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" name="Google Shape;684;p34"/>
                  <p:cNvSpPr/>
                  <p:nvPr/>
                </p:nvSpPr>
                <p:spPr>
                  <a:xfrm>
                    <a:off x="8562125" y="5089975"/>
                    <a:ext cx="300875" cy="295575"/>
                  </a:xfrm>
                  <a:custGeom>
                    <a:rect b="b" l="l" r="r" t="t"/>
                    <a:pathLst>
                      <a:path extrusionOk="0" h="11823" w="12035">
                        <a:moveTo>
                          <a:pt x="8583" y="1"/>
                        </a:moveTo>
                        <a:cubicBezTo>
                          <a:pt x="8387" y="1"/>
                          <a:pt x="8183" y="26"/>
                          <a:pt x="7975" y="81"/>
                        </a:cubicBezTo>
                        <a:cubicBezTo>
                          <a:pt x="6740" y="416"/>
                          <a:pt x="6803" y="1505"/>
                          <a:pt x="7305" y="2405"/>
                        </a:cubicBezTo>
                        <a:cubicBezTo>
                          <a:pt x="6844" y="2070"/>
                          <a:pt x="6300" y="1860"/>
                          <a:pt x="5735" y="1819"/>
                        </a:cubicBezTo>
                        <a:cubicBezTo>
                          <a:pt x="5494" y="1788"/>
                          <a:pt x="5255" y="1773"/>
                          <a:pt x="5020" y="1773"/>
                        </a:cubicBezTo>
                        <a:cubicBezTo>
                          <a:pt x="2543" y="1773"/>
                          <a:pt x="474" y="3449"/>
                          <a:pt x="168" y="6067"/>
                        </a:cubicBezTo>
                        <a:cubicBezTo>
                          <a:pt x="1" y="7553"/>
                          <a:pt x="691" y="9081"/>
                          <a:pt x="1738" y="10169"/>
                        </a:cubicBezTo>
                        <a:cubicBezTo>
                          <a:pt x="2208" y="10721"/>
                          <a:pt x="3196" y="11552"/>
                          <a:pt x="4003" y="11552"/>
                        </a:cubicBezTo>
                        <a:cubicBezTo>
                          <a:pt x="4022" y="11552"/>
                          <a:pt x="4042" y="11552"/>
                          <a:pt x="4061" y="11551"/>
                        </a:cubicBezTo>
                        <a:lnTo>
                          <a:pt x="4689" y="11823"/>
                        </a:lnTo>
                        <a:cubicBezTo>
                          <a:pt x="6300" y="11823"/>
                          <a:pt x="7744" y="11593"/>
                          <a:pt x="9042" y="10546"/>
                        </a:cubicBezTo>
                        <a:cubicBezTo>
                          <a:pt x="10591" y="9165"/>
                          <a:pt x="10486" y="6800"/>
                          <a:pt x="9670" y="5063"/>
                        </a:cubicBezTo>
                        <a:lnTo>
                          <a:pt x="9670" y="5063"/>
                        </a:lnTo>
                        <a:cubicBezTo>
                          <a:pt x="9884" y="5242"/>
                          <a:pt x="10128" y="5319"/>
                          <a:pt x="10372" y="5319"/>
                        </a:cubicBezTo>
                        <a:cubicBezTo>
                          <a:pt x="11011" y="5319"/>
                          <a:pt x="11659" y="4795"/>
                          <a:pt x="11826" y="4204"/>
                        </a:cubicBezTo>
                        <a:cubicBezTo>
                          <a:pt x="12035" y="3242"/>
                          <a:pt x="11491" y="2007"/>
                          <a:pt x="10863" y="1274"/>
                        </a:cubicBezTo>
                        <a:cubicBezTo>
                          <a:pt x="10293" y="566"/>
                          <a:pt x="9510" y="1"/>
                          <a:pt x="8583" y="1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2342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" name="Google Shape;685;p34"/>
                  <p:cNvSpPr/>
                  <p:nvPr/>
                </p:nvSpPr>
                <p:spPr>
                  <a:xfrm>
                    <a:off x="8848850" y="5231800"/>
                    <a:ext cx="66500" cy="61750"/>
                  </a:xfrm>
                  <a:custGeom>
                    <a:rect b="b" l="l" r="r" t="t"/>
                    <a:pathLst>
                      <a:path extrusionOk="0" h="2470" w="2660">
                        <a:moveTo>
                          <a:pt x="1136" y="1"/>
                        </a:moveTo>
                        <a:cubicBezTo>
                          <a:pt x="1046" y="1"/>
                          <a:pt x="960" y="13"/>
                          <a:pt x="880" y="38"/>
                        </a:cubicBezTo>
                        <a:cubicBezTo>
                          <a:pt x="461" y="164"/>
                          <a:pt x="168" y="499"/>
                          <a:pt x="106" y="917"/>
                        </a:cubicBezTo>
                        <a:cubicBezTo>
                          <a:pt x="1" y="1524"/>
                          <a:pt x="336" y="2131"/>
                          <a:pt x="901" y="2362"/>
                        </a:cubicBezTo>
                        <a:cubicBezTo>
                          <a:pt x="1093" y="2435"/>
                          <a:pt x="1279" y="2470"/>
                          <a:pt x="1452" y="2470"/>
                        </a:cubicBezTo>
                        <a:cubicBezTo>
                          <a:pt x="2164" y="2470"/>
                          <a:pt x="2660" y="1885"/>
                          <a:pt x="2491" y="1043"/>
                        </a:cubicBezTo>
                        <a:cubicBezTo>
                          <a:pt x="2401" y="483"/>
                          <a:pt x="1702" y="1"/>
                          <a:pt x="1136" y="1"/>
                        </a:cubicBezTo>
                        <a:close/>
                      </a:path>
                    </a:pathLst>
                  </a:custGeom>
                  <a:solidFill>
                    <a:srgbClr val="FCDEBF">
                      <a:alpha val="2342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" name="Google Shape;686;p34"/>
                  <p:cNvSpPr/>
                  <p:nvPr/>
                </p:nvSpPr>
                <p:spPr>
                  <a:xfrm>
                    <a:off x="8041500" y="5929650"/>
                    <a:ext cx="252600" cy="113000"/>
                  </a:xfrm>
                  <a:custGeom>
                    <a:rect b="b" l="l" r="r" t="t"/>
                    <a:pathLst>
                      <a:path extrusionOk="0" h="4520" w="10104">
                        <a:moveTo>
                          <a:pt x="5123" y="1"/>
                        </a:moveTo>
                        <a:cubicBezTo>
                          <a:pt x="4920" y="1"/>
                          <a:pt x="4719" y="8"/>
                          <a:pt x="4521" y="23"/>
                        </a:cubicBezTo>
                        <a:cubicBezTo>
                          <a:pt x="3308" y="107"/>
                          <a:pt x="2219" y="463"/>
                          <a:pt x="1717" y="1111"/>
                        </a:cubicBezTo>
                        <a:cubicBezTo>
                          <a:pt x="1" y="3246"/>
                          <a:pt x="3684" y="4021"/>
                          <a:pt x="5128" y="4356"/>
                        </a:cubicBezTo>
                        <a:cubicBezTo>
                          <a:pt x="5548" y="4438"/>
                          <a:pt x="6187" y="4519"/>
                          <a:pt x="6859" y="4519"/>
                        </a:cubicBezTo>
                        <a:cubicBezTo>
                          <a:pt x="8395" y="4519"/>
                          <a:pt x="10103" y="4096"/>
                          <a:pt x="9754" y="2304"/>
                        </a:cubicBezTo>
                        <a:cubicBezTo>
                          <a:pt x="9430" y="779"/>
                          <a:pt x="7195" y="1"/>
                          <a:pt x="51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" name="Google Shape;687;p34"/>
                  <p:cNvSpPr/>
                  <p:nvPr/>
                </p:nvSpPr>
                <p:spPr>
                  <a:xfrm>
                    <a:off x="8067150" y="5926550"/>
                    <a:ext cx="225525" cy="119325"/>
                  </a:xfrm>
                  <a:custGeom>
                    <a:rect b="b" l="l" r="r" t="t"/>
                    <a:pathLst>
                      <a:path extrusionOk="0" h="4773" w="9021">
                        <a:moveTo>
                          <a:pt x="4041" y="276"/>
                        </a:moveTo>
                        <a:cubicBezTo>
                          <a:pt x="6144" y="276"/>
                          <a:pt x="8294" y="1047"/>
                          <a:pt x="8602" y="2491"/>
                        </a:cubicBezTo>
                        <a:cubicBezTo>
                          <a:pt x="8728" y="2952"/>
                          <a:pt x="8623" y="3475"/>
                          <a:pt x="8267" y="3852"/>
                        </a:cubicBezTo>
                        <a:cubicBezTo>
                          <a:pt x="7753" y="4366"/>
                          <a:pt x="6751" y="4519"/>
                          <a:pt x="5805" y="4519"/>
                        </a:cubicBezTo>
                        <a:cubicBezTo>
                          <a:pt x="5172" y="4519"/>
                          <a:pt x="4564" y="4450"/>
                          <a:pt x="4144" y="4375"/>
                        </a:cubicBezTo>
                        <a:lnTo>
                          <a:pt x="3977" y="4333"/>
                        </a:lnTo>
                        <a:cubicBezTo>
                          <a:pt x="2930" y="4103"/>
                          <a:pt x="775" y="3580"/>
                          <a:pt x="419" y="2575"/>
                        </a:cubicBezTo>
                        <a:cubicBezTo>
                          <a:pt x="293" y="2219"/>
                          <a:pt x="419" y="1801"/>
                          <a:pt x="775" y="1340"/>
                        </a:cubicBezTo>
                        <a:cubicBezTo>
                          <a:pt x="1235" y="754"/>
                          <a:pt x="2240" y="377"/>
                          <a:pt x="3495" y="294"/>
                        </a:cubicBezTo>
                        <a:cubicBezTo>
                          <a:pt x="3676" y="282"/>
                          <a:pt x="3859" y="276"/>
                          <a:pt x="4041" y="276"/>
                        </a:cubicBezTo>
                        <a:close/>
                        <a:moveTo>
                          <a:pt x="4090" y="1"/>
                        </a:moveTo>
                        <a:cubicBezTo>
                          <a:pt x="3890" y="1"/>
                          <a:pt x="3692" y="8"/>
                          <a:pt x="3495" y="22"/>
                        </a:cubicBezTo>
                        <a:cubicBezTo>
                          <a:pt x="2156" y="105"/>
                          <a:pt x="1089" y="524"/>
                          <a:pt x="586" y="1152"/>
                        </a:cubicBezTo>
                        <a:cubicBezTo>
                          <a:pt x="147" y="1696"/>
                          <a:pt x="0" y="2198"/>
                          <a:pt x="168" y="2659"/>
                        </a:cubicBezTo>
                        <a:cubicBezTo>
                          <a:pt x="565" y="3789"/>
                          <a:pt x="2742" y="4312"/>
                          <a:pt x="3914" y="4584"/>
                        </a:cubicBezTo>
                        <a:lnTo>
                          <a:pt x="4081" y="4626"/>
                        </a:lnTo>
                        <a:cubicBezTo>
                          <a:pt x="4647" y="4710"/>
                          <a:pt x="5212" y="4773"/>
                          <a:pt x="5798" y="4773"/>
                        </a:cubicBezTo>
                        <a:cubicBezTo>
                          <a:pt x="6823" y="4773"/>
                          <a:pt x="7891" y="4584"/>
                          <a:pt x="8456" y="4019"/>
                        </a:cubicBezTo>
                        <a:cubicBezTo>
                          <a:pt x="8874" y="3580"/>
                          <a:pt x="9021" y="2973"/>
                          <a:pt x="8853" y="2408"/>
                        </a:cubicBezTo>
                        <a:cubicBezTo>
                          <a:pt x="8527" y="835"/>
                          <a:pt x="6269" y="1"/>
                          <a:pt x="4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" name="Google Shape;688;p34"/>
                  <p:cNvSpPr/>
                  <p:nvPr/>
                </p:nvSpPr>
                <p:spPr>
                  <a:xfrm>
                    <a:off x="8122075" y="5882250"/>
                    <a:ext cx="77325" cy="25075"/>
                  </a:xfrm>
                  <a:custGeom>
                    <a:rect b="b" l="l" r="r" t="t"/>
                    <a:pathLst>
                      <a:path extrusionOk="0" h="1003" w="3093">
                        <a:moveTo>
                          <a:pt x="1633" y="1"/>
                        </a:moveTo>
                        <a:cubicBezTo>
                          <a:pt x="1309" y="1"/>
                          <a:pt x="626" y="275"/>
                          <a:pt x="273" y="517"/>
                        </a:cubicBezTo>
                        <a:cubicBezTo>
                          <a:pt x="85" y="642"/>
                          <a:pt x="1" y="768"/>
                          <a:pt x="105" y="852"/>
                        </a:cubicBezTo>
                        <a:cubicBezTo>
                          <a:pt x="276" y="958"/>
                          <a:pt x="535" y="1003"/>
                          <a:pt x="817" y="1003"/>
                        </a:cubicBezTo>
                        <a:cubicBezTo>
                          <a:pt x="1813" y="1003"/>
                          <a:pt x="3092" y="439"/>
                          <a:pt x="1738" y="15"/>
                        </a:cubicBezTo>
                        <a:cubicBezTo>
                          <a:pt x="1710" y="5"/>
                          <a:pt x="1675" y="1"/>
                          <a:pt x="1633" y="1"/>
                        </a:cubicBezTo>
                        <a:close/>
                      </a:path>
                    </a:pathLst>
                  </a:custGeom>
                  <a:solidFill>
                    <a:srgbClr val="A3D94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" name="Google Shape;689;p34"/>
                  <p:cNvSpPr/>
                  <p:nvPr/>
                </p:nvSpPr>
                <p:spPr>
                  <a:xfrm>
                    <a:off x="8120000" y="5879000"/>
                    <a:ext cx="62800" cy="31450"/>
                  </a:xfrm>
                  <a:custGeom>
                    <a:rect b="b" l="l" r="r" t="t"/>
                    <a:pathLst>
                      <a:path extrusionOk="0" h="1258" w="2512">
                        <a:moveTo>
                          <a:pt x="1712" y="245"/>
                        </a:moveTo>
                        <a:cubicBezTo>
                          <a:pt x="1730" y="245"/>
                          <a:pt x="1746" y="246"/>
                          <a:pt x="1758" y="249"/>
                        </a:cubicBezTo>
                        <a:cubicBezTo>
                          <a:pt x="2219" y="396"/>
                          <a:pt x="2261" y="521"/>
                          <a:pt x="2261" y="542"/>
                        </a:cubicBezTo>
                        <a:cubicBezTo>
                          <a:pt x="2261" y="584"/>
                          <a:pt x="2240" y="647"/>
                          <a:pt x="2114" y="710"/>
                        </a:cubicBezTo>
                        <a:cubicBezTo>
                          <a:pt x="1860" y="883"/>
                          <a:pt x="1360" y="997"/>
                          <a:pt x="922" y="997"/>
                        </a:cubicBezTo>
                        <a:cubicBezTo>
                          <a:pt x="673" y="997"/>
                          <a:pt x="445" y="960"/>
                          <a:pt x="293" y="877"/>
                        </a:cubicBezTo>
                        <a:cubicBezTo>
                          <a:pt x="335" y="835"/>
                          <a:pt x="377" y="793"/>
                          <a:pt x="419" y="752"/>
                        </a:cubicBezTo>
                        <a:cubicBezTo>
                          <a:pt x="806" y="480"/>
                          <a:pt x="1481" y="245"/>
                          <a:pt x="1712" y="245"/>
                        </a:cubicBezTo>
                        <a:close/>
                        <a:moveTo>
                          <a:pt x="1704" y="0"/>
                        </a:moveTo>
                        <a:cubicBezTo>
                          <a:pt x="1325" y="0"/>
                          <a:pt x="621" y="304"/>
                          <a:pt x="272" y="542"/>
                        </a:cubicBezTo>
                        <a:cubicBezTo>
                          <a:pt x="84" y="668"/>
                          <a:pt x="0" y="793"/>
                          <a:pt x="0" y="898"/>
                        </a:cubicBezTo>
                        <a:cubicBezTo>
                          <a:pt x="0" y="982"/>
                          <a:pt x="42" y="1045"/>
                          <a:pt x="126" y="1086"/>
                        </a:cubicBezTo>
                        <a:cubicBezTo>
                          <a:pt x="327" y="1196"/>
                          <a:pt x="560" y="1258"/>
                          <a:pt x="797" y="1258"/>
                        </a:cubicBezTo>
                        <a:cubicBezTo>
                          <a:pt x="831" y="1258"/>
                          <a:pt x="866" y="1257"/>
                          <a:pt x="900" y="1254"/>
                        </a:cubicBezTo>
                        <a:cubicBezTo>
                          <a:pt x="1361" y="1254"/>
                          <a:pt x="1821" y="1149"/>
                          <a:pt x="2240" y="940"/>
                        </a:cubicBezTo>
                        <a:cubicBezTo>
                          <a:pt x="2491" y="793"/>
                          <a:pt x="2512" y="626"/>
                          <a:pt x="2512" y="521"/>
                        </a:cubicBezTo>
                        <a:cubicBezTo>
                          <a:pt x="2491" y="312"/>
                          <a:pt x="2261" y="166"/>
                          <a:pt x="1842" y="19"/>
                        </a:cubicBezTo>
                        <a:cubicBezTo>
                          <a:pt x="1803" y="6"/>
                          <a:pt x="1757" y="0"/>
                          <a:pt x="170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0" name="Google Shape;690;p34"/>
                <p:cNvGrpSpPr/>
                <p:nvPr/>
              </p:nvGrpSpPr>
              <p:grpSpPr>
                <a:xfrm>
                  <a:off x="470050" y="1539333"/>
                  <a:ext cx="1903299" cy="1638484"/>
                  <a:chOff x="8165351" y="4415906"/>
                  <a:chExt cx="1470979" cy="1266314"/>
                </a:xfrm>
              </p:grpSpPr>
              <p:sp>
                <p:nvSpPr>
                  <p:cNvPr id="691" name="Google Shape;691;p34"/>
                  <p:cNvSpPr/>
                  <p:nvPr/>
                </p:nvSpPr>
                <p:spPr>
                  <a:xfrm>
                    <a:off x="8292382" y="5340546"/>
                    <a:ext cx="1091455" cy="268241"/>
                  </a:xfrm>
                  <a:custGeom>
                    <a:rect b="b" l="l" r="r" t="t"/>
                    <a:pathLst>
                      <a:path extrusionOk="0" h="11510" w="44654">
                        <a:moveTo>
                          <a:pt x="42895" y="0"/>
                        </a:moveTo>
                        <a:cubicBezTo>
                          <a:pt x="42365" y="0"/>
                          <a:pt x="41703" y="180"/>
                          <a:pt x="42225" y="472"/>
                        </a:cubicBezTo>
                        <a:cubicBezTo>
                          <a:pt x="42686" y="723"/>
                          <a:pt x="42832" y="1497"/>
                          <a:pt x="42623" y="1937"/>
                        </a:cubicBezTo>
                        <a:cubicBezTo>
                          <a:pt x="42372" y="2460"/>
                          <a:pt x="41681" y="2774"/>
                          <a:pt x="41179" y="3025"/>
                        </a:cubicBezTo>
                        <a:cubicBezTo>
                          <a:pt x="40656" y="3276"/>
                          <a:pt x="40133" y="3444"/>
                          <a:pt x="39651" y="3737"/>
                        </a:cubicBezTo>
                        <a:cubicBezTo>
                          <a:pt x="39212" y="3988"/>
                          <a:pt x="39086" y="4637"/>
                          <a:pt x="38919" y="5055"/>
                        </a:cubicBezTo>
                        <a:cubicBezTo>
                          <a:pt x="38249" y="6625"/>
                          <a:pt x="36533" y="6206"/>
                          <a:pt x="35193" y="6604"/>
                        </a:cubicBezTo>
                        <a:cubicBezTo>
                          <a:pt x="34440" y="6813"/>
                          <a:pt x="34042" y="7378"/>
                          <a:pt x="33477" y="7860"/>
                        </a:cubicBezTo>
                        <a:cubicBezTo>
                          <a:pt x="33098" y="8178"/>
                          <a:pt x="32697" y="8222"/>
                          <a:pt x="32266" y="8222"/>
                        </a:cubicBezTo>
                        <a:cubicBezTo>
                          <a:pt x="32102" y="8222"/>
                          <a:pt x="31934" y="8215"/>
                          <a:pt x="31761" y="8215"/>
                        </a:cubicBezTo>
                        <a:cubicBezTo>
                          <a:pt x="31007" y="8215"/>
                          <a:pt x="30254" y="8320"/>
                          <a:pt x="29563" y="8571"/>
                        </a:cubicBezTo>
                        <a:cubicBezTo>
                          <a:pt x="28852" y="8822"/>
                          <a:pt x="28224" y="9262"/>
                          <a:pt x="27512" y="9555"/>
                        </a:cubicBezTo>
                        <a:cubicBezTo>
                          <a:pt x="27200" y="9673"/>
                          <a:pt x="26874" y="9713"/>
                          <a:pt x="26544" y="9713"/>
                        </a:cubicBezTo>
                        <a:cubicBezTo>
                          <a:pt x="26056" y="9713"/>
                          <a:pt x="25559" y="9626"/>
                          <a:pt x="25084" y="9576"/>
                        </a:cubicBezTo>
                        <a:cubicBezTo>
                          <a:pt x="24778" y="9539"/>
                          <a:pt x="24472" y="9521"/>
                          <a:pt x="24166" y="9521"/>
                        </a:cubicBezTo>
                        <a:cubicBezTo>
                          <a:pt x="23595" y="9521"/>
                          <a:pt x="23027" y="9586"/>
                          <a:pt x="22468" y="9722"/>
                        </a:cubicBezTo>
                        <a:cubicBezTo>
                          <a:pt x="21777" y="9911"/>
                          <a:pt x="21338" y="10455"/>
                          <a:pt x="20752" y="10811"/>
                        </a:cubicBezTo>
                        <a:cubicBezTo>
                          <a:pt x="20646" y="10872"/>
                          <a:pt x="20522" y="10896"/>
                          <a:pt x="20389" y="10896"/>
                        </a:cubicBezTo>
                        <a:cubicBezTo>
                          <a:pt x="20026" y="10896"/>
                          <a:pt x="19599" y="10714"/>
                          <a:pt x="19308" y="10622"/>
                        </a:cubicBezTo>
                        <a:cubicBezTo>
                          <a:pt x="18826" y="10476"/>
                          <a:pt x="18345" y="10392"/>
                          <a:pt x="17843" y="10371"/>
                        </a:cubicBezTo>
                        <a:cubicBezTo>
                          <a:pt x="17790" y="10370"/>
                          <a:pt x="17737" y="10369"/>
                          <a:pt x="17684" y="10369"/>
                        </a:cubicBezTo>
                        <a:cubicBezTo>
                          <a:pt x="17005" y="10369"/>
                          <a:pt x="16328" y="10492"/>
                          <a:pt x="15687" y="10706"/>
                        </a:cubicBezTo>
                        <a:cubicBezTo>
                          <a:pt x="15310" y="10811"/>
                          <a:pt x="14933" y="10873"/>
                          <a:pt x="14557" y="10894"/>
                        </a:cubicBezTo>
                        <a:cubicBezTo>
                          <a:pt x="14096" y="10894"/>
                          <a:pt x="13615" y="10622"/>
                          <a:pt x="13196" y="10455"/>
                        </a:cubicBezTo>
                        <a:cubicBezTo>
                          <a:pt x="12366" y="10101"/>
                          <a:pt x="11461" y="9912"/>
                          <a:pt x="10557" y="9912"/>
                        </a:cubicBezTo>
                        <a:cubicBezTo>
                          <a:pt x="10390" y="9912"/>
                          <a:pt x="10223" y="9919"/>
                          <a:pt x="10057" y="9932"/>
                        </a:cubicBezTo>
                        <a:cubicBezTo>
                          <a:pt x="9463" y="10009"/>
                          <a:pt x="8934" y="10158"/>
                          <a:pt x="8404" y="10158"/>
                        </a:cubicBezTo>
                        <a:cubicBezTo>
                          <a:pt x="8074" y="10158"/>
                          <a:pt x="7744" y="10100"/>
                          <a:pt x="7399" y="9932"/>
                        </a:cubicBezTo>
                        <a:cubicBezTo>
                          <a:pt x="6876" y="9639"/>
                          <a:pt x="6331" y="9408"/>
                          <a:pt x="5766" y="9241"/>
                        </a:cubicBezTo>
                        <a:cubicBezTo>
                          <a:pt x="5328" y="9136"/>
                          <a:pt x="4875" y="9089"/>
                          <a:pt x="4420" y="9089"/>
                        </a:cubicBezTo>
                        <a:cubicBezTo>
                          <a:pt x="4331" y="9089"/>
                          <a:pt x="4243" y="9091"/>
                          <a:pt x="4155" y="9094"/>
                        </a:cubicBezTo>
                        <a:cubicBezTo>
                          <a:pt x="4091" y="9094"/>
                          <a:pt x="4027" y="9095"/>
                          <a:pt x="3964" y="9095"/>
                        </a:cubicBezTo>
                        <a:cubicBezTo>
                          <a:pt x="3429" y="9095"/>
                          <a:pt x="2928" y="9078"/>
                          <a:pt x="2459" y="8760"/>
                        </a:cubicBezTo>
                        <a:cubicBezTo>
                          <a:pt x="1957" y="8446"/>
                          <a:pt x="1643" y="7901"/>
                          <a:pt x="1580" y="7315"/>
                        </a:cubicBezTo>
                        <a:cubicBezTo>
                          <a:pt x="1569" y="7063"/>
                          <a:pt x="1133" y="6943"/>
                          <a:pt x="724" y="6943"/>
                        </a:cubicBezTo>
                        <a:cubicBezTo>
                          <a:pt x="351" y="6943"/>
                          <a:pt x="1" y="7042"/>
                          <a:pt x="11" y="7232"/>
                        </a:cubicBezTo>
                        <a:lnTo>
                          <a:pt x="32" y="7232"/>
                        </a:lnTo>
                        <a:cubicBezTo>
                          <a:pt x="157" y="8990"/>
                          <a:pt x="2041" y="9639"/>
                          <a:pt x="3527" y="9701"/>
                        </a:cubicBezTo>
                        <a:cubicBezTo>
                          <a:pt x="3726" y="9712"/>
                          <a:pt x="3930" y="9712"/>
                          <a:pt x="4134" y="9712"/>
                        </a:cubicBezTo>
                        <a:cubicBezTo>
                          <a:pt x="4338" y="9712"/>
                          <a:pt x="4542" y="9712"/>
                          <a:pt x="4741" y="9722"/>
                        </a:cubicBezTo>
                        <a:cubicBezTo>
                          <a:pt x="5222" y="9764"/>
                          <a:pt x="5683" y="9932"/>
                          <a:pt x="6080" y="10204"/>
                        </a:cubicBezTo>
                        <a:cubicBezTo>
                          <a:pt x="6771" y="10622"/>
                          <a:pt x="7566" y="10832"/>
                          <a:pt x="8362" y="10832"/>
                        </a:cubicBezTo>
                        <a:cubicBezTo>
                          <a:pt x="9073" y="10811"/>
                          <a:pt x="9764" y="10727"/>
                          <a:pt x="10455" y="10580"/>
                        </a:cubicBezTo>
                        <a:cubicBezTo>
                          <a:pt x="10572" y="10562"/>
                          <a:pt x="10686" y="10553"/>
                          <a:pt x="10799" y="10553"/>
                        </a:cubicBezTo>
                        <a:cubicBezTo>
                          <a:pt x="11573" y="10553"/>
                          <a:pt x="12256" y="10953"/>
                          <a:pt x="12987" y="11208"/>
                        </a:cubicBezTo>
                        <a:cubicBezTo>
                          <a:pt x="13569" y="11402"/>
                          <a:pt x="14188" y="11509"/>
                          <a:pt x="14806" y="11509"/>
                        </a:cubicBezTo>
                        <a:cubicBezTo>
                          <a:pt x="14988" y="11509"/>
                          <a:pt x="15171" y="11499"/>
                          <a:pt x="15352" y="11480"/>
                        </a:cubicBezTo>
                        <a:cubicBezTo>
                          <a:pt x="16126" y="11418"/>
                          <a:pt x="16880" y="11083"/>
                          <a:pt x="17654" y="10999"/>
                        </a:cubicBezTo>
                        <a:cubicBezTo>
                          <a:pt x="17713" y="10993"/>
                          <a:pt x="17773" y="10991"/>
                          <a:pt x="17832" y="10991"/>
                        </a:cubicBezTo>
                        <a:cubicBezTo>
                          <a:pt x="18636" y="10991"/>
                          <a:pt x="19474" y="11482"/>
                          <a:pt x="20312" y="11501"/>
                        </a:cubicBezTo>
                        <a:cubicBezTo>
                          <a:pt x="20412" y="11507"/>
                          <a:pt x="20511" y="11510"/>
                          <a:pt x="20609" y="11510"/>
                        </a:cubicBezTo>
                        <a:cubicBezTo>
                          <a:pt x="21273" y="11510"/>
                          <a:pt x="21900" y="11374"/>
                          <a:pt x="22447" y="10936"/>
                        </a:cubicBezTo>
                        <a:cubicBezTo>
                          <a:pt x="23092" y="10424"/>
                          <a:pt x="23599" y="10153"/>
                          <a:pt x="24373" y="10153"/>
                        </a:cubicBezTo>
                        <a:cubicBezTo>
                          <a:pt x="24453" y="10153"/>
                          <a:pt x="24537" y="10156"/>
                          <a:pt x="24624" y="10162"/>
                        </a:cubicBezTo>
                        <a:cubicBezTo>
                          <a:pt x="25367" y="10213"/>
                          <a:pt x="26096" y="10331"/>
                          <a:pt x="26834" y="10331"/>
                        </a:cubicBezTo>
                        <a:cubicBezTo>
                          <a:pt x="27011" y="10331"/>
                          <a:pt x="27188" y="10325"/>
                          <a:pt x="27366" y="10308"/>
                        </a:cubicBezTo>
                        <a:cubicBezTo>
                          <a:pt x="28935" y="10204"/>
                          <a:pt x="30065" y="8969"/>
                          <a:pt x="31614" y="8864"/>
                        </a:cubicBezTo>
                        <a:cubicBezTo>
                          <a:pt x="32954" y="8760"/>
                          <a:pt x="34105" y="8948"/>
                          <a:pt x="35172" y="7922"/>
                        </a:cubicBezTo>
                        <a:cubicBezTo>
                          <a:pt x="35695" y="7399"/>
                          <a:pt x="36072" y="7085"/>
                          <a:pt x="36826" y="7002"/>
                        </a:cubicBezTo>
                        <a:cubicBezTo>
                          <a:pt x="37537" y="6981"/>
                          <a:pt x="38228" y="6855"/>
                          <a:pt x="38898" y="6667"/>
                        </a:cubicBezTo>
                        <a:cubicBezTo>
                          <a:pt x="39526" y="6478"/>
                          <a:pt x="40049" y="6039"/>
                          <a:pt x="40342" y="5453"/>
                        </a:cubicBezTo>
                        <a:cubicBezTo>
                          <a:pt x="40551" y="5076"/>
                          <a:pt x="40635" y="4385"/>
                          <a:pt x="40991" y="4113"/>
                        </a:cubicBezTo>
                        <a:cubicBezTo>
                          <a:pt x="41346" y="3841"/>
                          <a:pt x="41932" y="3674"/>
                          <a:pt x="42372" y="3464"/>
                        </a:cubicBezTo>
                        <a:cubicBezTo>
                          <a:pt x="42895" y="3234"/>
                          <a:pt x="43377" y="2941"/>
                          <a:pt x="43816" y="2565"/>
                        </a:cubicBezTo>
                        <a:cubicBezTo>
                          <a:pt x="44653" y="1811"/>
                          <a:pt x="44277" y="576"/>
                          <a:pt x="43356" y="74"/>
                        </a:cubicBezTo>
                        <a:cubicBezTo>
                          <a:pt x="43261" y="24"/>
                          <a:pt x="43087" y="0"/>
                          <a:pt x="42895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" name="Google Shape;692;p34"/>
                  <p:cNvSpPr/>
                  <p:nvPr/>
                </p:nvSpPr>
                <p:spPr>
                  <a:xfrm>
                    <a:off x="8238171" y="5340546"/>
                    <a:ext cx="1233149" cy="304713"/>
                  </a:xfrm>
                  <a:custGeom>
                    <a:rect b="b" l="l" r="r" t="t"/>
                    <a:pathLst>
                      <a:path extrusionOk="0" h="13075" w="50451">
                        <a:moveTo>
                          <a:pt x="48793" y="0"/>
                        </a:moveTo>
                        <a:cubicBezTo>
                          <a:pt x="48259" y="0"/>
                          <a:pt x="47589" y="180"/>
                          <a:pt x="48127" y="472"/>
                        </a:cubicBezTo>
                        <a:cubicBezTo>
                          <a:pt x="48588" y="723"/>
                          <a:pt x="48797" y="1518"/>
                          <a:pt x="48671" y="1999"/>
                        </a:cubicBezTo>
                        <a:cubicBezTo>
                          <a:pt x="48525" y="2585"/>
                          <a:pt x="47813" y="2962"/>
                          <a:pt x="47353" y="3213"/>
                        </a:cubicBezTo>
                        <a:cubicBezTo>
                          <a:pt x="46515" y="3695"/>
                          <a:pt x="45134" y="3883"/>
                          <a:pt x="44736" y="4846"/>
                        </a:cubicBezTo>
                        <a:cubicBezTo>
                          <a:pt x="44485" y="5411"/>
                          <a:pt x="44276" y="6039"/>
                          <a:pt x="43878" y="6520"/>
                        </a:cubicBezTo>
                        <a:cubicBezTo>
                          <a:pt x="43355" y="7148"/>
                          <a:pt x="42413" y="7211"/>
                          <a:pt x="41660" y="7274"/>
                        </a:cubicBezTo>
                        <a:cubicBezTo>
                          <a:pt x="41011" y="7295"/>
                          <a:pt x="40383" y="7420"/>
                          <a:pt x="39776" y="7650"/>
                        </a:cubicBezTo>
                        <a:cubicBezTo>
                          <a:pt x="39002" y="7964"/>
                          <a:pt x="38604" y="8655"/>
                          <a:pt x="37934" y="9115"/>
                        </a:cubicBezTo>
                        <a:cubicBezTo>
                          <a:pt x="37606" y="9340"/>
                          <a:pt x="37234" y="9372"/>
                          <a:pt x="36850" y="9372"/>
                        </a:cubicBezTo>
                        <a:cubicBezTo>
                          <a:pt x="36697" y="9372"/>
                          <a:pt x="36541" y="9367"/>
                          <a:pt x="36386" y="9367"/>
                        </a:cubicBezTo>
                        <a:cubicBezTo>
                          <a:pt x="36317" y="9365"/>
                          <a:pt x="36248" y="9364"/>
                          <a:pt x="36180" y="9364"/>
                        </a:cubicBezTo>
                        <a:cubicBezTo>
                          <a:pt x="35429" y="9364"/>
                          <a:pt x="34665" y="9468"/>
                          <a:pt x="33937" y="9660"/>
                        </a:cubicBezTo>
                        <a:cubicBezTo>
                          <a:pt x="33288" y="9890"/>
                          <a:pt x="32639" y="10204"/>
                          <a:pt x="32053" y="10560"/>
                        </a:cubicBezTo>
                        <a:cubicBezTo>
                          <a:pt x="31446" y="10897"/>
                          <a:pt x="30770" y="11071"/>
                          <a:pt x="30093" y="11071"/>
                        </a:cubicBezTo>
                        <a:cubicBezTo>
                          <a:pt x="29930" y="11071"/>
                          <a:pt x="29767" y="11061"/>
                          <a:pt x="29604" y="11041"/>
                        </a:cubicBezTo>
                        <a:cubicBezTo>
                          <a:pt x="28818" y="10981"/>
                          <a:pt x="27994" y="10865"/>
                          <a:pt x="27188" y="10865"/>
                        </a:cubicBezTo>
                        <a:cubicBezTo>
                          <a:pt x="26300" y="10865"/>
                          <a:pt x="25433" y="11006"/>
                          <a:pt x="24665" y="11522"/>
                        </a:cubicBezTo>
                        <a:cubicBezTo>
                          <a:pt x="24062" y="11918"/>
                          <a:pt x="23747" y="12399"/>
                          <a:pt x="23064" y="12399"/>
                        </a:cubicBezTo>
                        <a:cubicBezTo>
                          <a:pt x="22989" y="12399"/>
                          <a:pt x="22909" y="12393"/>
                          <a:pt x="22823" y="12380"/>
                        </a:cubicBezTo>
                        <a:cubicBezTo>
                          <a:pt x="21884" y="12240"/>
                          <a:pt x="21040" y="11833"/>
                          <a:pt x="20091" y="11833"/>
                        </a:cubicBezTo>
                        <a:cubicBezTo>
                          <a:pt x="20046" y="11833"/>
                          <a:pt x="20001" y="11834"/>
                          <a:pt x="19956" y="11836"/>
                        </a:cubicBezTo>
                        <a:cubicBezTo>
                          <a:pt x="19223" y="11857"/>
                          <a:pt x="18512" y="12004"/>
                          <a:pt x="17821" y="12213"/>
                        </a:cubicBezTo>
                        <a:cubicBezTo>
                          <a:pt x="17466" y="12322"/>
                          <a:pt x="17099" y="12376"/>
                          <a:pt x="16732" y="12376"/>
                        </a:cubicBezTo>
                        <a:cubicBezTo>
                          <a:pt x="16255" y="12376"/>
                          <a:pt x="15780" y="12286"/>
                          <a:pt x="15331" y="12108"/>
                        </a:cubicBezTo>
                        <a:cubicBezTo>
                          <a:pt x="14556" y="11773"/>
                          <a:pt x="13740" y="11522"/>
                          <a:pt x="12903" y="11355"/>
                        </a:cubicBezTo>
                        <a:cubicBezTo>
                          <a:pt x="12651" y="11312"/>
                          <a:pt x="12400" y="11294"/>
                          <a:pt x="12149" y="11294"/>
                        </a:cubicBezTo>
                        <a:cubicBezTo>
                          <a:pt x="11544" y="11294"/>
                          <a:pt x="10941" y="11398"/>
                          <a:pt x="10349" y="11501"/>
                        </a:cubicBezTo>
                        <a:cubicBezTo>
                          <a:pt x="10002" y="11571"/>
                          <a:pt x="9680" y="11634"/>
                          <a:pt x="9360" y="11634"/>
                        </a:cubicBezTo>
                        <a:cubicBezTo>
                          <a:pt x="9100" y="11634"/>
                          <a:pt x="8842" y="11593"/>
                          <a:pt x="8570" y="11480"/>
                        </a:cubicBezTo>
                        <a:cubicBezTo>
                          <a:pt x="8131" y="11292"/>
                          <a:pt x="7775" y="11020"/>
                          <a:pt x="7356" y="10832"/>
                        </a:cubicBezTo>
                        <a:cubicBezTo>
                          <a:pt x="6917" y="10622"/>
                          <a:pt x="6456" y="10497"/>
                          <a:pt x="5975" y="10434"/>
                        </a:cubicBezTo>
                        <a:cubicBezTo>
                          <a:pt x="5536" y="10371"/>
                          <a:pt x="5096" y="10371"/>
                          <a:pt x="4657" y="10371"/>
                        </a:cubicBezTo>
                        <a:cubicBezTo>
                          <a:pt x="4217" y="10371"/>
                          <a:pt x="3778" y="10371"/>
                          <a:pt x="3338" y="10308"/>
                        </a:cubicBezTo>
                        <a:cubicBezTo>
                          <a:pt x="2459" y="10162"/>
                          <a:pt x="1643" y="9178"/>
                          <a:pt x="1580" y="8299"/>
                        </a:cubicBezTo>
                        <a:cubicBezTo>
                          <a:pt x="1569" y="8044"/>
                          <a:pt x="1124" y="7919"/>
                          <a:pt x="711" y="7919"/>
                        </a:cubicBezTo>
                        <a:cubicBezTo>
                          <a:pt x="343" y="7919"/>
                          <a:pt x="0" y="8018"/>
                          <a:pt x="10" y="8215"/>
                        </a:cubicBezTo>
                        <a:lnTo>
                          <a:pt x="31" y="8236"/>
                        </a:lnTo>
                        <a:cubicBezTo>
                          <a:pt x="115" y="9911"/>
                          <a:pt x="1831" y="10790"/>
                          <a:pt x="3296" y="10957"/>
                        </a:cubicBezTo>
                        <a:cubicBezTo>
                          <a:pt x="4112" y="11062"/>
                          <a:pt x="4929" y="10957"/>
                          <a:pt x="5745" y="11083"/>
                        </a:cubicBezTo>
                        <a:cubicBezTo>
                          <a:pt x="6226" y="11146"/>
                          <a:pt x="6624" y="11459"/>
                          <a:pt x="7043" y="11690"/>
                        </a:cubicBezTo>
                        <a:cubicBezTo>
                          <a:pt x="7419" y="11899"/>
                          <a:pt x="7838" y="12066"/>
                          <a:pt x="8256" y="12171"/>
                        </a:cubicBezTo>
                        <a:cubicBezTo>
                          <a:pt x="8647" y="12257"/>
                          <a:pt x="9045" y="12299"/>
                          <a:pt x="9446" y="12299"/>
                        </a:cubicBezTo>
                        <a:cubicBezTo>
                          <a:pt x="9732" y="12299"/>
                          <a:pt x="10020" y="12277"/>
                          <a:pt x="10308" y="12234"/>
                        </a:cubicBezTo>
                        <a:cubicBezTo>
                          <a:pt x="10943" y="12146"/>
                          <a:pt x="11623" y="11938"/>
                          <a:pt x="12273" y="11938"/>
                        </a:cubicBezTo>
                        <a:cubicBezTo>
                          <a:pt x="12393" y="11938"/>
                          <a:pt x="12513" y="11945"/>
                          <a:pt x="12631" y="11962"/>
                        </a:cubicBezTo>
                        <a:cubicBezTo>
                          <a:pt x="13405" y="12087"/>
                          <a:pt x="14159" y="12506"/>
                          <a:pt x="14912" y="12757"/>
                        </a:cubicBezTo>
                        <a:cubicBezTo>
                          <a:pt x="15502" y="12954"/>
                          <a:pt x="16124" y="13052"/>
                          <a:pt x="16747" y="13052"/>
                        </a:cubicBezTo>
                        <a:cubicBezTo>
                          <a:pt x="16987" y="13052"/>
                          <a:pt x="17227" y="13037"/>
                          <a:pt x="17465" y="13008"/>
                        </a:cubicBezTo>
                        <a:cubicBezTo>
                          <a:pt x="18198" y="12925"/>
                          <a:pt x="18889" y="12694"/>
                          <a:pt x="19600" y="12548"/>
                        </a:cubicBezTo>
                        <a:cubicBezTo>
                          <a:pt x="19769" y="12510"/>
                          <a:pt x="19937" y="12494"/>
                          <a:pt x="20105" y="12494"/>
                        </a:cubicBezTo>
                        <a:cubicBezTo>
                          <a:pt x="20872" y="12494"/>
                          <a:pt x="21628" y="12829"/>
                          <a:pt x="22384" y="12966"/>
                        </a:cubicBezTo>
                        <a:cubicBezTo>
                          <a:pt x="22684" y="13039"/>
                          <a:pt x="22993" y="13075"/>
                          <a:pt x="23304" y="13075"/>
                        </a:cubicBezTo>
                        <a:cubicBezTo>
                          <a:pt x="23794" y="13075"/>
                          <a:pt x="24287" y="12987"/>
                          <a:pt x="24749" y="12820"/>
                        </a:cubicBezTo>
                        <a:cubicBezTo>
                          <a:pt x="25440" y="12527"/>
                          <a:pt x="25879" y="11878"/>
                          <a:pt x="26570" y="11606"/>
                        </a:cubicBezTo>
                        <a:cubicBezTo>
                          <a:pt x="26847" y="11504"/>
                          <a:pt x="27147" y="11468"/>
                          <a:pt x="27455" y="11468"/>
                        </a:cubicBezTo>
                        <a:cubicBezTo>
                          <a:pt x="28028" y="11468"/>
                          <a:pt x="28626" y="11593"/>
                          <a:pt x="29144" y="11648"/>
                        </a:cubicBezTo>
                        <a:cubicBezTo>
                          <a:pt x="29510" y="11691"/>
                          <a:pt x="29877" y="11713"/>
                          <a:pt x="30243" y="11713"/>
                        </a:cubicBezTo>
                        <a:cubicBezTo>
                          <a:pt x="30756" y="11713"/>
                          <a:pt x="31268" y="11671"/>
                          <a:pt x="31781" y="11585"/>
                        </a:cubicBezTo>
                        <a:cubicBezTo>
                          <a:pt x="33309" y="11250"/>
                          <a:pt x="34439" y="10120"/>
                          <a:pt x="36030" y="10015"/>
                        </a:cubicBezTo>
                        <a:cubicBezTo>
                          <a:pt x="36222" y="10006"/>
                          <a:pt x="36413" y="10004"/>
                          <a:pt x="36605" y="10004"/>
                        </a:cubicBezTo>
                        <a:cubicBezTo>
                          <a:pt x="36730" y="10004"/>
                          <a:pt x="36856" y="10005"/>
                          <a:pt x="36981" y="10005"/>
                        </a:cubicBezTo>
                        <a:cubicBezTo>
                          <a:pt x="37497" y="10005"/>
                          <a:pt x="38006" y="9991"/>
                          <a:pt x="38499" y="9848"/>
                        </a:cubicBezTo>
                        <a:cubicBezTo>
                          <a:pt x="39504" y="9534"/>
                          <a:pt x="39965" y="8655"/>
                          <a:pt x="40844" y="8153"/>
                        </a:cubicBezTo>
                        <a:cubicBezTo>
                          <a:pt x="41576" y="7734"/>
                          <a:pt x="42644" y="7881"/>
                          <a:pt x="43439" y="7734"/>
                        </a:cubicBezTo>
                        <a:cubicBezTo>
                          <a:pt x="44423" y="7546"/>
                          <a:pt x="45260" y="7127"/>
                          <a:pt x="45741" y="6227"/>
                        </a:cubicBezTo>
                        <a:cubicBezTo>
                          <a:pt x="46034" y="5704"/>
                          <a:pt x="46097" y="4846"/>
                          <a:pt x="46662" y="4532"/>
                        </a:cubicBezTo>
                        <a:cubicBezTo>
                          <a:pt x="47395" y="4113"/>
                          <a:pt x="48211" y="3883"/>
                          <a:pt x="48943" y="3444"/>
                        </a:cubicBezTo>
                        <a:cubicBezTo>
                          <a:pt x="49529" y="3109"/>
                          <a:pt x="50094" y="2648"/>
                          <a:pt x="50283" y="1958"/>
                        </a:cubicBezTo>
                        <a:cubicBezTo>
                          <a:pt x="50450" y="1267"/>
                          <a:pt x="49843" y="388"/>
                          <a:pt x="49257" y="74"/>
                        </a:cubicBezTo>
                        <a:cubicBezTo>
                          <a:pt x="49163" y="24"/>
                          <a:pt x="48987" y="0"/>
                          <a:pt x="48793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" name="Google Shape;693;p34"/>
                  <p:cNvSpPr/>
                  <p:nvPr/>
                </p:nvSpPr>
                <p:spPr>
                  <a:xfrm>
                    <a:off x="8213094" y="5351103"/>
                    <a:ext cx="1337518" cy="331117"/>
                  </a:xfrm>
                  <a:custGeom>
                    <a:rect b="b" l="l" r="r" t="t"/>
                    <a:pathLst>
                      <a:path extrusionOk="0" h="14208" w="54721">
                        <a:moveTo>
                          <a:pt x="52745" y="1"/>
                        </a:moveTo>
                        <a:cubicBezTo>
                          <a:pt x="52584" y="1"/>
                          <a:pt x="52424" y="28"/>
                          <a:pt x="52272" y="81"/>
                        </a:cubicBezTo>
                        <a:cubicBezTo>
                          <a:pt x="51958" y="186"/>
                          <a:pt x="51979" y="395"/>
                          <a:pt x="52251" y="521"/>
                        </a:cubicBezTo>
                        <a:cubicBezTo>
                          <a:pt x="52690" y="751"/>
                          <a:pt x="52941" y="1525"/>
                          <a:pt x="52920" y="1986"/>
                        </a:cubicBezTo>
                        <a:cubicBezTo>
                          <a:pt x="52878" y="2593"/>
                          <a:pt x="52272" y="3032"/>
                          <a:pt x="51811" y="3325"/>
                        </a:cubicBezTo>
                        <a:cubicBezTo>
                          <a:pt x="51309" y="3618"/>
                          <a:pt x="50786" y="3891"/>
                          <a:pt x="50220" y="4100"/>
                        </a:cubicBezTo>
                        <a:cubicBezTo>
                          <a:pt x="49739" y="4330"/>
                          <a:pt x="49174" y="4477"/>
                          <a:pt x="48818" y="4874"/>
                        </a:cubicBezTo>
                        <a:cubicBezTo>
                          <a:pt x="48504" y="5188"/>
                          <a:pt x="48358" y="5795"/>
                          <a:pt x="48211" y="6214"/>
                        </a:cubicBezTo>
                        <a:cubicBezTo>
                          <a:pt x="47939" y="6967"/>
                          <a:pt x="47332" y="7532"/>
                          <a:pt x="46558" y="7762"/>
                        </a:cubicBezTo>
                        <a:cubicBezTo>
                          <a:pt x="45197" y="8202"/>
                          <a:pt x="43774" y="7846"/>
                          <a:pt x="42539" y="8725"/>
                        </a:cubicBezTo>
                        <a:cubicBezTo>
                          <a:pt x="41932" y="9144"/>
                          <a:pt x="41577" y="9814"/>
                          <a:pt x="40886" y="10107"/>
                        </a:cubicBezTo>
                        <a:cubicBezTo>
                          <a:pt x="40612" y="10227"/>
                          <a:pt x="40298" y="10256"/>
                          <a:pt x="39979" y="10256"/>
                        </a:cubicBezTo>
                        <a:cubicBezTo>
                          <a:pt x="39690" y="10256"/>
                          <a:pt x="39397" y="10232"/>
                          <a:pt x="39128" y="10232"/>
                        </a:cubicBezTo>
                        <a:cubicBezTo>
                          <a:pt x="38374" y="10232"/>
                          <a:pt x="37621" y="10337"/>
                          <a:pt x="36888" y="10525"/>
                        </a:cubicBezTo>
                        <a:cubicBezTo>
                          <a:pt x="36156" y="10776"/>
                          <a:pt x="35465" y="11111"/>
                          <a:pt x="34795" y="11509"/>
                        </a:cubicBezTo>
                        <a:cubicBezTo>
                          <a:pt x="34156" y="11868"/>
                          <a:pt x="33422" y="12075"/>
                          <a:pt x="32683" y="12075"/>
                        </a:cubicBezTo>
                        <a:cubicBezTo>
                          <a:pt x="32648" y="12075"/>
                          <a:pt x="32612" y="12075"/>
                          <a:pt x="32577" y="12074"/>
                        </a:cubicBezTo>
                        <a:cubicBezTo>
                          <a:pt x="31656" y="12053"/>
                          <a:pt x="30735" y="11886"/>
                          <a:pt x="29793" y="11844"/>
                        </a:cubicBezTo>
                        <a:cubicBezTo>
                          <a:pt x="29693" y="11838"/>
                          <a:pt x="29593" y="11836"/>
                          <a:pt x="29492" y="11836"/>
                        </a:cubicBezTo>
                        <a:cubicBezTo>
                          <a:pt x="28793" y="11836"/>
                          <a:pt x="28087" y="11962"/>
                          <a:pt x="27428" y="12199"/>
                        </a:cubicBezTo>
                        <a:cubicBezTo>
                          <a:pt x="26738" y="12472"/>
                          <a:pt x="26277" y="13058"/>
                          <a:pt x="25628" y="13434"/>
                        </a:cubicBezTo>
                        <a:cubicBezTo>
                          <a:pt x="25471" y="13528"/>
                          <a:pt x="25292" y="13564"/>
                          <a:pt x="25103" y="13564"/>
                        </a:cubicBezTo>
                        <a:cubicBezTo>
                          <a:pt x="24663" y="13564"/>
                          <a:pt x="24174" y="13369"/>
                          <a:pt x="23807" y="13267"/>
                        </a:cubicBezTo>
                        <a:cubicBezTo>
                          <a:pt x="23242" y="13078"/>
                          <a:pt x="22677" y="12974"/>
                          <a:pt x="22091" y="12911"/>
                        </a:cubicBezTo>
                        <a:cubicBezTo>
                          <a:pt x="21951" y="12896"/>
                          <a:pt x="21810" y="12889"/>
                          <a:pt x="21670" y="12889"/>
                        </a:cubicBezTo>
                        <a:cubicBezTo>
                          <a:pt x="20827" y="12889"/>
                          <a:pt x="19989" y="13135"/>
                          <a:pt x="19182" y="13351"/>
                        </a:cubicBezTo>
                        <a:cubicBezTo>
                          <a:pt x="18782" y="13467"/>
                          <a:pt x="18369" y="13531"/>
                          <a:pt x="17954" y="13531"/>
                        </a:cubicBezTo>
                        <a:cubicBezTo>
                          <a:pt x="17847" y="13531"/>
                          <a:pt x="17740" y="13527"/>
                          <a:pt x="17633" y="13518"/>
                        </a:cubicBezTo>
                        <a:cubicBezTo>
                          <a:pt x="17068" y="13413"/>
                          <a:pt x="16545" y="13225"/>
                          <a:pt x="16022" y="12995"/>
                        </a:cubicBezTo>
                        <a:cubicBezTo>
                          <a:pt x="15017" y="12576"/>
                          <a:pt x="13929" y="12346"/>
                          <a:pt x="12840" y="12346"/>
                        </a:cubicBezTo>
                        <a:cubicBezTo>
                          <a:pt x="11899" y="12346"/>
                          <a:pt x="10978" y="12681"/>
                          <a:pt x="10015" y="12723"/>
                        </a:cubicBezTo>
                        <a:cubicBezTo>
                          <a:pt x="9998" y="12723"/>
                          <a:pt x="9981" y="12724"/>
                          <a:pt x="9964" y="12724"/>
                        </a:cubicBezTo>
                        <a:cubicBezTo>
                          <a:pt x="9518" y="12724"/>
                          <a:pt x="9038" y="12463"/>
                          <a:pt x="8655" y="12241"/>
                        </a:cubicBezTo>
                        <a:cubicBezTo>
                          <a:pt x="8173" y="11948"/>
                          <a:pt x="7650" y="11718"/>
                          <a:pt x="7127" y="11551"/>
                        </a:cubicBezTo>
                        <a:cubicBezTo>
                          <a:pt x="6080" y="11237"/>
                          <a:pt x="4950" y="11362"/>
                          <a:pt x="3862" y="11299"/>
                        </a:cubicBezTo>
                        <a:cubicBezTo>
                          <a:pt x="2669" y="11174"/>
                          <a:pt x="1706" y="10232"/>
                          <a:pt x="1580" y="9039"/>
                        </a:cubicBezTo>
                        <a:cubicBezTo>
                          <a:pt x="1570" y="8790"/>
                          <a:pt x="1144" y="8670"/>
                          <a:pt x="739" y="8670"/>
                        </a:cubicBezTo>
                        <a:cubicBezTo>
                          <a:pt x="361" y="8670"/>
                          <a:pt x="1" y="8774"/>
                          <a:pt x="11" y="8976"/>
                        </a:cubicBezTo>
                        <a:cubicBezTo>
                          <a:pt x="94" y="10651"/>
                          <a:pt x="1727" y="11613"/>
                          <a:pt x="3213" y="11865"/>
                        </a:cubicBezTo>
                        <a:cubicBezTo>
                          <a:pt x="3701" y="11954"/>
                          <a:pt x="4204" y="11966"/>
                          <a:pt x="4704" y="11966"/>
                        </a:cubicBezTo>
                        <a:cubicBezTo>
                          <a:pt x="4869" y="11966"/>
                          <a:pt x="5033" y="11964"/>
                          <a:pt x="5196" y="11964"/>
                        </a:cubicBezTo>
                        <a:cubicBezTo>
                          <a:pt x="5345" y="11964"/>
                          <a:pt x="5494" y="11965"/>
                          <a:pt x="5641" y="11969"/>
                        </a:cubicBezTo>
                        <a:cubicBezTo>
                          <a:pt x="6687" y="12011"/>
                          <a:pt x="7420" y="12681"/>
                          <a:pt x="8341" y="13037"/>
                        </a:cubicBezTo>
                        <a:cubicBezTo>
                          <a:pt x="8914" y="13259"/>
                          <a:pt x="9487" y="13338"/>
                          <a:pt x="10063" y="13338"/>
                        </a:cubicBezTo>
                        <a:cubicBezTo>
                          <a:pt x="10896" y="13338"/>
                          <a:pt x="11735" y="13173"/>
                          <a:pt x="12589" y="13037"/>
                        </a:cubicBezTo>
                        <a:cubicBezTo>
                          <a:pt x="12748" y="13014"/>
                          <a:pt x="12905" y="13004"/>
                          <a:pt x="13061" y="13004"/>
                        </a:cubicBezTo>
                        <a:cubicBezTo>
                          <a:pt x="14622" y="13004"/>
                          <a:pt x="16011" y="14053"/>
                          <a:pt x="17591" y="14167"/>
                        </a:cubicBezTo>
                        <a:cubicBezTo>
                          <a:pt x="17760" y="14180"/>
                          <a:pt x="17930" y="14187"/>
                          <a:pt x="18099" y="14187"/>
                        </a:cubicBezTo>
                        <a:cubicBezTo>
                          <a:pt x="18710" y="14187"/>
                          <a:pt x="19325" y="14100"/>
                          <a:pt x="19915" y="13937"/>
                        </a:cubicBezTo>
                        <a:cubicBezTo>
                          <a:pt x="20559" y="13780"/>
                          <a:pt x="21189" y="13550"/>
                          <a:pt x="21841" y="13550"/>
                        </a:cubicBezTo>
                        <a:cubicBezTo>
                          <a:pt x="21972" y="13550"/>
                          <a:pt x="22105" y="13560"/>
                          <a:pt x="22238" y="13581"/>
                        </a:cubicBezTo>
                        <a:cubicBezTo>
                          <a:pt x="23180" y="13727"/>
                          <a:pt x="24038" y="14104"/>
                          <a:pt x="25000" y="14188"/>
                        </a:cubicBezTo>
                        <a:cubicBezTo>
                          <a:pt x="25121" y="14201"/>
                          <a:pt x="25242" y="14207"/>
                          <a:pt x="25363" y="14207"/>
                        </a:cubicBezTo>
                        <a:cubicBezTo>
                          <a:pt x="26019" y="14207"/>
                          <a:pt x="26671" y="14018"/>
                          <a:pt x="27219" y="13665"/>
                        </a:cubicBezTo>
                        <a:cubicBezTo>
                          <a:pt x="27868" y="13225"/>
                          <a:pt x="28307" y="12681"/>
                          <a:pt x="29124" y="12534"/>
                        </a:cubicBezTo>
                        <a:cubicBezTo>
                          <a:pt x="29370" y="12483"/>
                          <a:pt x="29624" y="12463"/>
                          <a:pt x="29881" y="12463"/>
                        </a:cubicBezTo>
                        <a:cubicBezTo>
                          <a:pt x="30564" y="12463"/>
                          <a:pt x="31269" y="12605"/>
                          <a:pt x="31907" y="12681"/>
                        </a:cubicBezTo>
                        <a:cubicBezTo>
                          <a:pt x="32171" y="12709"/>
                          <a:pt x="32435" y="12723"/>
                          <a:pt x="32700" y="12723"/>
                        </a:cubicBezTo>
                        <a:cubicBezTo>
                          <a:pt x="34011" y="12723"/>
                          <a:pt x="35317" y="12380"/>
                          <a:pt x="36449" y="11718"/>
                        </a:cubicBezTo>
                        <a:cubicBezTo>
                          <a:pt x="37410" y="11169"/>
                          <a:pt x="38482" y="10877"/>
                          <a:pt x="39560" y="10877"/>
                        </a:cubicBezTo>
                        <a:cubicBezTo>
                          <a:pt x="39632" y="10877"/>
                          <a:pt x="39704" y="10878"/>
                          <a:pt x="39777" y="10881"/>
                        </a:cubicBezTo>
                        <a:cubicBezTo>
                          <a:pt x="40781" y="10881"/>
                          <a:pt x="41744" y="10839"/>
                          <a:pt x="42602" y="10274"/>
                        </a:cubicBezTo>
                        <a:cubicBezTo>
                          <a:pt x="43125" y="9918"/>
                          <a:pt x="43481" y="9374"/>
                          <a:pt x="44004" y="8997"/>
                        </a:cubicBezTo>
                        <a:cubicBezTo>
                          <a:pt x="44465" y="8683"/>
                          <a:pt x="45009" y="8621"/>
                          <a:pt x="45553" y="8579"/>
                        </a:cubicBezTo>
                        <a:cubicBezTo>
                          <a:pt x="46683" y="8495"/>
                          <a:pt x="48002" y="8390"/>
                          <a:pt x="48902" y="7616"/>
                        </a:cubicBezTo>
                        <a:cubicBezTo>
                          <a:pt x="49634" y="6988"/>
                          <a:pt x="49781" y="6046"/>
                          <a:pt x="50220" y="5230"/>
                        </a:cubicBezTo>
                        <a:cubicBezTo>
                          <a:pt x="50388" y="4895"/>
                          <a:pt x="50869" y="4811"/>
                          <a:pt x="51183" y="4665"/>
                        </a:cubicBezTo>
                        <a:cubicBezTo>
                          <a:pt x="51623" y="4477"/>
                          <a:pt x="52062" y="4288"/>
                          <a:pt x="52481" y="4058"/>
                        </a:cubicBezTo>
                        <a:cubicBezTo>
                          <a:pt x="53276" y="3681"/>
                          <a:pt x="54092" y="3158"/>
                          <a:pt x="54427" y="2300"/>
                        </a:cubicBezTo>
                        <a:cubicBezTo>
                          <a:pt x="54720" y="1505"/>
                          <a:pt x="54030" y="500"/>
                          <a:pt x="53381" y="144"/>
                        </a:cubicBezTo>
                        <a:cubicBezTo>
                          <a:pt x="53177" y="48"/>
                          <a:pt x="52961" y="1"/>
                          <a:pt x="52745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" name="Google Shape;694;p34"/>
                  <p:cNvSpPr/>
                  <p:nvPr/>
                </p:nvSpPr>
                <p:spPr>
                  <a:xfrm>
                    <a:off x="8646600" y="4590402"/>
                    <a:ext cx="734544" cy="696661"/>
                  </a:xfrm>
                  <a:custGeom>
                    <a:rect b="b" l="l" r="r" t="t"/>
                    <a:pathLst>
                      <a:path extrusionOk="0" h="33202" w="33583">
                        <a:moveTo>
                          <a:pt x="575" y="0"/>
                        </a:moveTo>
                        <a:cubicBezTo>
                          <a:pt x="502" y="0"/>
                          <a:pt x="429" y="5"/>
                          <a:pt x="356" y="13"/>
                        </a:cubicBezTo>
                        <a:cubicBezTo>
                          <a:pt x="84" y="75"/>
                          <a:pt x="0" y="306"/>
                          <a:pt x="272" y="452"/>
                        </a:cubicBezTo>
                        <a:cubicBezTo>
                          <a:pt x="1409" y="1119"/>
                          <a:pt x="2589" y="1599"/>
                          <a:pt x="3829" y="1599"/>
                        </a:cubicBezTo>
                        <a:cubicBezTo>
                          <a:pt x="4302" y="1599"/>
                          <a:pt x="4783" y="1529"/>
                          <a:pt x="5274" y="1373"/>
                        </a:cubicBezTo>
                        <a:cubicBezTo>
                          <a:pt x="5573" y="1283"/>
                          <a:pt x="5850" y="1151"/>
                          <a:pt x="6145" y="1151"/>
                        </a:cubicBezTo>
                        <a:cubicBezTo>
                          <a:pt x="6263" y="1151"/>
                          <a:pt x="6383" y="1173"/>
                          <a:pt x="6509" y="1227"/>
                        </a:cubicBezTo>
                        <a:cubicBezTo>
                          <a:pt x="6928" y="1415"/>
                          <a:pt x="7263" y="1666"/>
                          <a:pt x="7640" y="1875"/>
                        </a:cubicBezTo>
                        <a:cubicBezTo>
                          <a:pt x="8309" y="2273"/>
                          <a:pt x="9084" y="2461"/>
                          <a:pt x="9879" y="2482"/>
                        </a:cubicBezTo>
                        <a:cubicBezTo>
                          <a:pt x="10611" y="2482"/>
                          <a:pt x="11344" y="2378"/>
                          <a:pt x="12097" y="2336"/>
                        </a:cubicBezTo>
                        <a:cubicBezTo>
                          <a:pt x="12432" y="2336"/>
                          <a:pt x="12474" y="2420"/>
                          <a:pt x="12725" y="2671"/>
                        </a:cubicBezTo>
                        <a:cubicBezTo>
                          <a:pt x="12977" y="2943"/>
                          <a:pt x="13228" y="3278"/>
                          <a:pt x="13479" y="3571"/>
                        </a:cubicBezTo>
                        <a:cubicBezTo>
                          <a:pt x="14463" y="4764"/>
                          <a:pt x="16032" y="5015"/>
                          <a:pt x="17476" y="5203"/>
                        </a:cubicBezTo>
                        <a:cubicBezTo>
                          <a:pt x="18230" y="5287"/>
                          <a:pt x="18732" y="5685"/>
                          <a:pt x="19213" y="6250"/>
                        </a:cubicBezTo>
                        <a:cubicBezTo>
                          <a:pt x="19695" y="6815"/>
                          <a:pt x="19758" y="7547"/>
                          <a:pt x="20239" y="8112"/>
                        </a:cubicBezTo>
                        <a:cubicBezTo>
                          <a:pt x="21202" y="9284"/>
                          <a:pt x="23169" y="8887"/>
                          <a:pt x="23923" y="10310"/>
                        </a:cubicBezTo>
                        <a:cubicBezTo>
                          <a:pt x="24278" y="11001"/>
                          <a:pt x="24069" y="11775"/>
                          <a:pt x="24509" y="12445"/>
                        </a:cubicBezTo>
                        <a:cubicBezTo>
                          <a:pt x="24906" y="13052"/>
                          <a:pt x="25639" y="13366"/>
                          <a:pt x="26246" y="13721"/>
                        </a:cubicBezTo>
                        <a:cubicBezTo>
                          <a:pt x="27648" y="14559"/>
                          <a:pt x="27334" y="16651"/>
                          <a:pt x="28004" y="17991"/>
                        </a:cubicBezTo>
                        <a:cubicBezTo>
                          <a:pt x="28297" y="18472"/>
                          <a:pt x="28653" y="18933"/>
                          <a:pt x="29050" y="19330"/>
                        </a:cubicBezTo>
                        <a:cubicBezTo>
                          <a:pt x="29615" y="19937"/>
                          <a:pt x="29888" y="20754"/>
                          <a:pt x="29825" y="21591"/>
                        </a:cubicBezTo>
                        <a:cubicBezTo>
                          <a:pt x="29804" y="22344"/>
                          <a:pt x="29699" y="23014"/>
                          <a:pt x="30034" y="23726"/>
                        </a:cubicBezTo>
                        <a:cubicBezTo>
                          <a:pt x="30306" y="24333"/>
                          <a:pt x="30808" y="24793"/>
                          <a:pt x="31164" y="25358"/>
                        </a:cubicBezTo>
                        <a:cubicBezTo>
                          <a:pt x="32001" y="26635"/>
                          <a:pt x="31164" y="27974"/>
                          <a:pt x="30913" y="29272"/>
                        </a:cubicBezTo>
                        <a:cubicBezTo>
                          <a:pt x="30620" y="30695"/>
                          <a:pt x="31604" y="31553"/>
                          <a:pt x="32001" y="32809"/>
                        </a:cubicBezTo>
                        <a:cubicBezTo>
                          <a:pt x="32086" y="33050"/>
                          <a:pt x="32624" y="33201"/>
                          <a:pt x="33039" y="33201"/>
                        </a:cubicBezTo>
                        <a:cubicBezTo>
                          <a:pt x="33343" y="33201"/>
                          <a:pt x="33582" y="33120"/>
                          <a:pt x="33529" y="32934"/>
                        </a:cubicBezTo>
                        <a:cubicBezTo>
                          <a:pt x="33320" y="32265"/>
                          <a:pt x="32901" y="31742"/>
                          <a:pt x="32608" y="31114"/>
                        </a:cubicBezTo>
                        <a:cubicBezTo>
                          <a:pt x="32232" y="30339"/>
                          <a:pt x="32441" y="29460"/>
                          <a:pt x="32692" y="28665"/>
                        </a:cubicBezTo>
                        <a:cubicBezTo>
                          <a:pt x="32901" y="27974"/>
                          <a:pt x="33153" y="27284"/>
                          <a:pt x="33048" y="26572"/>
                        </a:cubicBezTo>
                        <a:cubicBezTo>
                          <a:pt x="32922" y="25735"/>
                          <a:pt x="32483" y="25149"/>
                          <a:pt x="31980" y="24521"/>
                        </a:cubicBezTo>
                        <a:cubicBezTo>
                          <a:pt x="31374" y="23747"/>
                          <a:pt x="31269" y="23056"/>
                          <a:pt x="31353" y="22114"/>
                        </a:cubicBezTo>
                        <a:cubicBezTo>
                          <a:pt x="31415" y="21235"/>
                          <a:pt x="31311" y="20419"/>
                          <a:pt x="30767" y="19686"/>
                        </a:cubicBezTo>
                        <a:cubicBezTo>
                          <a:pt x="30327" y="19100"/>
                          <a:pt x="29762" y="18619"/>
                          <a:pt x="29427" y="17949"/>
                        </a:cubicBezTo>
                        <a:cubicBezTo>
                          <a:pt x="29050" y="17196"/>
                          <a:pt x="28946" y="16275"/>
                          <a:pt x="28778" y="15459"/>
                        </a:cubicBezTo>
                        <a:cubicBezTo>
                          <a:pt x="28674" y="14810"/>
                          <a:pt x="28318" y="14203"/>
                          <a:pt x="27795" y="13784"/>
                        </a:cubicBezTo>
                        <a:cubicBezTo>
                          <a:pt x="27167" y="13303"/>
                          <a:pt x="26330" y="13052"/>
                          <a:pt x="25890" y="12382"/>
                        </a:cubicBezTo>
                        <a:cubicBezTo>
                          <a:pt x="25492" y="11754"/>
                          <a:pt x="25681" y="10917"/>
                          <a:pt x="25325" y="10268"/>
                        </a:cubicBezTo>
                        <a:cubicBezTo>
                          <a:pt x="24969" y="9598"/>
                          <a:pt x="24299" y="9243"/>
                          <a:pt x="23692" y="8949"/>
                        </a:cubicBezTo>
                        <a:cubicBezTo>
                          <a:pt x="23065" y="8656"/>
                          <a:pt x="22248" y="8594"/>
                          <a:pt x="21725" y="8175"/>
                        </a:cubicBezTo>
                        <a:cubicBezTo>
                          <a:pt x="21202" y="7736"/>
                          <a:pt x="21097" y="6877"/>
                          <a:pt x="20679" y="6312"/>
                        </a:cubicBezTo>
                        <a:cubicBezTo>
                          <a:pt x="19758" y="5036"/>
                          <a:pt x="18334" y="4638"/>
                          <a:pt x="16848" y="4492"/>
                        </a:cubicBezTo>
                        <a:cubicBezTo>
                          <a:pt x="16179" y="4408"/>
                          <a:pt x="15530" y="4240"/>
                          <a:pt x="15049" y="3759"/>
                        </a:cubicBezTo>
                        <a:cubicBezTo>
                          <a:pt x="14630" y="3340"/>
                          <a:pt x="14316" y="2817"/>
                          <a:pt x="13876" y="2399"/>
                        </a:cubicBezTo>
                        <a:cubicBezTo>
                          <a:pt x="13240" y="1801"/>
                          <a:pt x="12427" y="1655"/>
                          <a:pt x="11597" y="1655"/>
                        </a:cubicBezTo>
                        <a:cubicBezTo>
                          <a:pt x="11088" y="1655"/>
                          <a:pt x="10573" y="1710"/>
                          <a:pt x="10088" y="1750"/>
                        </a:cubicBezTo>
                        <a:cubicBezTo>
                          <a:pt x="9774" y="1771"/>
                          <a:pt x="9481" y="1792"/>
                          <a:pt x="9167" y="1792"/>
                        </a:cubicBezTo>
                        <a:cubicBezTo>
                          <a:pt x="8874" y="1792"/>
                          <a:pt x="8519" y="1499"/>
                          <a:pt x="8246" y="1331"/>
                        </a:cubicBezTo>
                        <a:cubicBezTo>
                          <a:pt x="7619" y="934"/>
                          <a:pt x="6928" y="641"/>
                          <a:pt x="6216" y="452"/>
                        </a:cubicBezTo>
                        <a:cubicBezTo>
                          <a:pt x="6069" y="420"/>
                          <a:pt x="5920" y="406"/>
                          <a:pt x="5769" y="406"/>
                        </a:cubicBezTo>
                        <a:cubicBezTo>
                          <a:pt x="5237" y="406"/>
                          <a:pt x="4692" y="582"/>
                          <a:pt x="4186" y="745"/>
                        </a:cubicBezTo>
                        <a:cubicBezTo>
                          <a:pt x="3904" y="866"/>
                          <a:pt x="3595" y="927"/>
                          <a:pt x="3288" y="927"/>
                        </a:cubicBezTo>
                        <a:cubicBezTo>
                          <a:pt x="3118" y="927"/>
                          <a:pt x="2948" y="908"/>
                          <a:pt x="2784" y="871"/>
                        </a:cubicBezTo>
                        <a:cubicBezTo>
                          <a:pt x="2302" y="703"/>
                          <a:pt x="1863" y="494"/>
                          <a:pt x="1444" y="243"/>
                        </a:cubicBezTo>
                        <a:cubicBezTo>
                          <a:pt x="1191" y="74"/>
                          <a:pt x="883" y="0"/>
                          <a:pt x="575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" name="Google Shape;695;p34"/>
                  <p:cNvSpPr/>
                  <p:nvPr/>
                </p:nvSpPr>
                <p:spPr>
                  <a:xfrm>
                    <a:off x="8653008" y="4551525"/>
                    <a:ext cx="791041" cy="751782"/>
                  </a:xfrm>
                  <a:custGeom>
                    <a:rect b="b" l="l" r="r" t="t"/>
                    <a:pathLst>
                      <a:path extrusionOk="0" h="35829" w="36166">
                        <a:moveTo>
                          <a:pt x="632" y="1"/>
                        </a:moveTo>
                        <a:cubicBezTo>
                          <a:pt x="541" y="1"/>
                          <a:pt x="448" y="9"/>
                          <a:pt x="356" y="24"/>
                        </a:cubicBezTo>
                        <a:cubicBezTo>
                          <a:pt x="63" y="66"/>
                          <a:pt x="0" y="296"/>
                          <a:pt x="272" y="442"/>
                        </a:cubicBezTo>
                        <a:lnTo>
                          <a:pt x="272" y="463"/>
                        </a:lnTo>
                        <a:cubicBezTo>
                          <a:pt x="1425" y="1152"/>
                          <a:pt x="2724" y="1730"/>
                          <a:pt x="4057" y="1730"/>
                        </a:cubicBezTo>
                        <a:cubicBezTo>
                          <a:pt x="4468" y="1730"/>
                          <a:pt x="4882" y="1675"/>
                          <a:pt x="5295" y="1552"/>
                        </a:cubicBezTo>
                        <a:cubicBezTo>
                          <a:pt x="5714" y="1426"/>
                          <a:pt x="6112" y="1280"/>
                          <a:pt x="6551" y="1175"/>
                        </a:cubicBezTo>
                        <a:cubicBezTo>
                          <a:pt x="6575" y="1170"/>
                          <a:pt x="6600" y="1168"/>
                          <a:pt x="6626" y="1168"/>
                        </a:cubicBezTo>
                        <a:cubicBezTo>
                          <a:pt x="6952" y="1168"/>
                          <a:pt x="7366" y="1520"/>
                          <a:pt x="7619" y="1656"/>
                        </a:cubicBezTo>
                        <a:cubicBezTo>
                          <a:pt x="8330" y="2075"/>
                          <a:pt x="9042" y="2514"/>
                          <a:pt x="9858" y="2598"/>
                        </a:cubicBezTo>
                        <a:cubicBezTo>
                          <a:pt x="10147" y="2623"/>
                          <a:pt x="10436" y="2635"/>
                          <a:pt x="10724" y="2635"/>
                        </a:cubicBezTo>
                        <a:cubicBezTo>
                          <a:pt x="11165" y="2635"/>
                          <a:pt x="11604" y="2607"/>
                          <a:pt x="12035" y="2556"/>
                        </a:cubicBezTo>
                        <a:cubicBezTo>
                          <a:pt x="12411" y="2535"/>
                          <a:pt x="12788" y="2514"/>
                          <a:pt x="13165" y="2494"/>
                        </a:cubicBezTo>
                        <a:cubicBezTo>
                          <a:pt x="13479" y="2494"/>
                          <a:pt x="13730" y="2870"/>
                          <a:pt x="13918" y="3080"/>
                        </a:cubicBezTo>
                        <a:cubicBezTo>
                          <a:pt x="14358" y="3603"/>
                          <a:pt x="14735" y="4126"/>
                          <a:pt x="15279" y="4545"/>
                        </a:cubicBezTo>
                        <a:cubicBezTo>
                          <a:pt x="15928" y="5026"/>
                          <a:pt x="16828" y="5277"/>
                          <a:pt x="17602" y="5424"/>
                        </a:cubicBezTo>
                        <a:cubicBezTo>
                          <a:pt x="18230" y="5549"/>
                          <a:pt x="18879" y="5528"/>
                          <a:pt x="19486" y="5738"/>
                        </a:cubicBezTo>
                        <a:cubicBezTo>
                          <a:pt x="20281" y="5989"/>
                          <a:pt x="20846" y="6805"/>
                          <a:pt x="21160" y="7538"/>
                        </a:cubicBezTo>
                        <a:cubicBezTo>
                          <a:pt x="21369" y="8144"/>
                          <a:pt x="21746" y="8689"/>
                          <a:pt x="22248" y="9107"/>
                        </a:cubicBezTo>
                        <a:cubicBezTo>
                          <a:pt x="22813" y="9547"/>
                          <a:pt x="23630" y="9714"/>
                          <a:pt x="24299" y="9944"/>
                        </a:cubicBezTo>
                        <a:cubicBezTo>
                          <a:pt x="25011" y="10196"/>
                          <a:pt x="25618" y="10593"/>
                          <a:pt x="25911" y="11305"/>
                        </a:cubicBezTo>
                        <a:cubicBezTo>
                          <a:pt x="26204" y="12037"/>
                          <a:pt x="25974" y="12854"/>
                          <a:pt x="26539" y="13523"/>
                        </a:cubicBezTo>
                        <a:cubicBezTo>
                          <a:pt x="26978" y="14067"/>
                          <a:pt x="27585" y="14381"/>
                          <a:pt x="28171" y="14716"/>
                        </a:cubicBezTo>
                        <a:cubicBezTo>
                          <a:pt x="28925" y="15156"/>
                          <a:pt x="29239" y="15700"/>
                          <a:pt x="29448" y="16537"/>
                        </a:cubicBezTo>
                        <a:cubicBezTo>
                          <a:pt x="29636" y="17374"/>
                          <a:pt x="29762" y="18253"/>
                          <a:pt x="30097" y="19091"/>
                        </a:cubicBezTo>
                        <a:cubicBezTo>
                          <a:pt x="30369" y="19802"/>
                          <a:pt x="30934" y="20367"/>
                          <a:pt x="31436" y="20932"/>
                        </a:cubicBezTo>
                        <a:cubicBezTo>
                          <a:pt x="32148" y="21749"/>
                          <a:pt x="32273" y="22628"/>
                          <a:pt x="32190" y="23674"/>
                        </a:cubicBezTo>
                        <a:cubicBezTo>
                          <a:pt x="32127" y="24658"/>
                          <a:pt x="32232" y="25411"/>
                          <a:pt x="32818" y="26227"/>
                        </a:cubicBezTo>
                        <a:cubicBezTo>
                          <a:pt x="33299" y="26918"/>
                          <a:pt x="33843" y="27483"/>
                          <a:pt x="34032" y="28320"/>
                        </a:cubicBezTo>
                        <a:cubicBezTo>
                          <a:pt x="34262" y="29241"/>
                          <a:pt x="33780" y="30204"/>
                          <a:pt x="33508" y="31062"/>
                        </a:cubicBezTo>
                        <a:cubicBezTo>
                          <a:pt x="33278" y="31816"/>
                          <a:pt x="33278" y="32632"/>
                          <a:pt x="33550" y="33364"/>
                        </a:cubicBezTo>
                        <a:cubicBezTo>
                          <a:pt x="33801" y="34097"/>
                          <a:pt x="34325" y="34683"/>
                          <a:pt x="34597" y="35436"/>
                        </a:cubicBezTo>
                        <a:cubicBezTo>
                          <a:pt x="34669" y="35678"/>
                          <a:pt x="35209" y="35829"/>
                          <a:pt x="35624" y="35829"/>
                        </a:cubicBezTo>
                        <a:cubicBezTo>
                          <a:pt x="35928" y="35829"/>
                          <a:pt x="36166" y="35748"/>
                          <a:pt x="36104" y="35562"/>
                        </a:cubicBezTo>
                        <a:cubicBezTo>
                          <a:pt x="35894" y="34913"/>
                          <a:pt x="35518" y="34369"/>
                          <a:pt x="35204" y="33783"/>
                        </a:cubicBezTo>
                        <a:cubicBezTo>
                          <a:pt x="34785" y="33009"/>
                          <a:pt x="34848" y="32192"/>
                          <a:pt x="35078" y="31376"/>
                        </a:cubicBezTo>
                        <a:cubicBezTo>
                          <a:pt x="35266" y="30623"/>
                          <a:pt x="35601" y="29932"/>
                          <a:pt x="35622" y="29137"/>
                        </a:cubicBezTo>
                        <a:cubicBezTo>
                          <a:pt x="35643" y="28362"/>
                          <a:pt x="35308" y="27630"/>
                          <a:pt x="34827" y="27002"/>
                        </a:cubicBezTo>
                        <a:cubicBezTo>
                          <a:pt x="34346" y="26311"/>
                          <a:pt x="33780" y="25725"/>
                          <a:pt x="33718" y="24846"/>
                        </a:cubicBezTo>
                        <a:cubicBezTo>
                          <a:pt x="33634" y="23904"/>
                          <a:pt x="33906" y="23025"/>
                          <a:pt x="33592" y="22083"/>
                        </a:cubicBezTo>
                        <a:cubicBezTo>
                          <a:pt x="33362" y="21414"/>
                          <a:pt x="32818" y="20869"/>
                          <a:pt x="32357" y="20346"/>
                        </a:cubicBezTo>
                        <a:cubicBezTo>
                          <a:pt x="31792" y="19697"/>
                          <a:pt x="31415" y="18902"/>
                          <a:pt x="31269" y="18044"/>
                        </a:cubicBezTo>
                        <a:cubicBezTo>
                          <a:pt x="31081" y="17291"/>
                          <a:pt x="30997" y="16495"/>
                          <a:pt x="30683" y="15763"/>
                        </a:cubicBezTo>
                        <a:cubicBezTo>
                          <a:pt x="30432" y="15135"/>
                          <a:pt x="29783" y="14716"/>
                          <a:pt x="29218" y="14402"/>
                        </a:cubicBezTo>
                        <a:cubicBezTo>
                          <a:pt x="28506" y="14005"/>
                          <a:pt x="27899" y="13670"/>
                          <a:pt x="27669" y="12833"/>
                        </a:cubicBezTo>
                        <a:cubicBezTo>
                          <a:pt x="27585" y="12498"/>
                          <a:pt x="27543" y="12142"/>
                          <a:pt x="27523" y="11786"/>
                        </a:cubicBezTo>
                        <a:cubicBezTo>
                          <a:pt x="27439" y="11389"/>
                          <a:pt x="27250" y="11012"/>
                          <a:pt x="26999" y="10698"/>
                        </a:cubicBezTo>
                        <a:cubicBezTo>
                          <a:pt x="26581" y="10175"/>
                          <a:pt x="25932" y="9861"/>
                          <a:pt x="25346" y="9610"/>
                        </a:cubicBezTo>
                        <a:cubicBezTo>
                          <a:pt x="24676" y="9337"/>
                          <a:pt x="23797" y="9233"/>
                          <a:pt x="23274" y="8710"/>
                        </a:cubicBezTo>
                        <a:cubicBezTo>
                          <a:pt x="22792" y="8249"/>
                          <a:pt x="22667" y="7454"/>
                          <a:pt x="22311" y="6889"/>
                        </a:cubicBezTo>
                        <a:cubicBezTo>
                          <a:pt x="21851" y="6240"/>
                          <a:pt x="21244" y="5717"/>
                          <a:pt x="20532" y="5403"/>
                        </a:cubicBezTo>
                        <a:cubicBezTo>
                          <a:pt x="19088" y="4691"/>
                          <a:pt x="17246" y="5173"/>
                          <a:pt x="16074" y="3938"/>
                        </a:cubicBezTo>
                        <a:cubicBezTo>
                          <a:pt x="15530" y="3394"/>
                          <a:pt x="15153" y="2724"/>
                          <a:pt x="14504" y="2263"/>
                        </a:cubicBezTo>
                        <a:cubicBezTo>
                          <a:pt x="13937" y="1879"/>
                          <a:pt x="13177" y="1799"/>
                          <a:pt x="12463" y="1799"/>
                        </a:cubicBezTo>
                        <a:cubicBezTo>
                          <a:pt x="12361" y="1799"/>
                          <a:pt x="12260" y="1800"/>
                          <a:pt x="12160" y="1803"/>
                        </a:cubicBezTo>
                        <a:cubicBezTo>
                          <a:pt x="11700" y="1824"/>
                          <a:pt x="11239" y="1866"/>
                          <a:pt x="10800" y="1908"/>
                        </a:cubicBezTo>
                        <a:cubicBezTo>
                          <a:pt x="10600" y="1921"/>
                          <a:pt x="10323" y="1968"/>
                          <a:pt x="10072" y="1968"/>
                        </a:cubicBezTo>
                        <a:cubicBezTo>
                          <a:pt x="9930" y="1968"/>
                          <a:pt x="9797" y="1953"/>
                          <a:pt x="9691" y="1908"/>
                        </a:cubicBezTo>
                        <a:cubicBezTo>
                          <a:pt x="8832" y="1552"/>
                          <a:pt x="8121" y="966"/>
                          <a:pt x="7242" y="652"/>
                        </a:cubicBezTo>
                        <a:cubicBezTo>
                          <a:pt x="6899" y="521"/>
                          <a:pt x="6558" y="467"/>
                          <a:pt x="6219" y="467"/>
                        </a:cubicBezTo>
                        <a:cubicBezTo>
                          <a:pt x="5689" y="467"/>
                          <a:pt x="5161" y="599"/>
                          <a:pt x="4626" y="777"/>
                        </a:cubicBezTo>
                        <a:cubicBezTo>
                          <a:pt x="4241" y="896"/>
                          <a:pt x="3877" y="1014"/>
                          <a:pt x="3497" y="1014"/>
                        </a:cubicBezTo>
                        <a:cubicBezTo>
                          <a:pt x="3340" y="1014"/>
                          <a:pt x="3180" y="994"/>
                          <a:pt x="3014" y="945"/>
                        </a:cubicBezTo>
                        <a:cubicBezTo>
                          <a:pt x="2470" y="777"/>
                          <a:pt x="1926" y="547"/>
                          <a:pt x="1444" y="233"/>
                        </a:cubicBezTo>
                        <a:cubicBezTo>
                          <a:pt x="1192" y="75"/>
                          <a:pt x="915" y="1"/>
                          <a:pt x="632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" name="Google Shape;696;p34"/>
                  <p:cNvSpPr/>
                  <p:nvPr/>
                </p:nvSpPr>
                <p:spPr>
                  <a:xfrm>
                    <a:off x="8661691" y="4505220"/>
                    <a:ext cx="833430" cy="793264"/>
                  </a:xfrm>
                  <a:custGeom>
                    <a:rect b="b" l="l" r="r" t="t"/>
                    <a:pathLst>
                      <a:path extrusionOk="0" h="37806" w="38104">
                        <a:moveTo>
                          <a:pt x="555" y="0"/>
                        </a:moveTo>
                        <a:cubicBezTo>
                          <a:pt x="482" y="0"/>
                          <a:pt x="408" y="4"/>
                          <a:pt x="336" y="12"/>
                        </a:cubicBezTo>
                        <a:cubicBezTo>
                          <a:pt x="64" y="75"/>
                          <a:pt x="1" y="305"/>
                          <a:pt x="252" y="452"/>
                        </a:cubicBezTo>
                        <a:lnTo>
                          <a:pt x="273" y="452"/>
                        </a:lnTo>
                        <a:cubicBezTo>
                          <a:pt x="1475" y="1170"/>
                          <a:pt x="2837" y="1768"/>
                          <a:pt x="4242" y="1768"/>
                        </a:cubicBezTo>
                        <a:cubicBezTo>
                          <a:pt x="4598" y="1768"/>
                          <a:pt x="4957" y="1730"/>
                          <a:pt x="5317" y="1645"/>
                        </a:cubicBezTo>
                        <a:cubicBezTo>
                          <a:pt x="5694" y="1540"/>
                          <a:pt x="6070" y="1415"/>
                          <a:pt x="6426" y="1289"/>
                        </a:cubicBezTo>
                        <a:cubicBezTo>
                          <a:pt x="6590" y="1237"/>
                          <a:pt x="6730" y="1213"/>
                          <a:pt x="6858" y="1213"/>
                        </a:cubicBezTo>
                        <a:cubicBezTo>
                          <a:pt x="7137" y="1213"/>
                          <a:pt x="7360" y="1326"/>
                          <a:pt x="7661" y="1498"/>
                        </a:cubicBezTo>
                        <a:cubicBezTo>
                          <a:pt x="8394" y="1896"/>
                          <a:pt x="9147" y="2482"/>
                          <a:pt x="10005" y="2629"/>
                        </a:cubicBezTo>
                        <a:cubicBezTo>
                          <a:pt x="10450" y="2694"/>
                          <a:pt x="10895" y="2727"/>
                          <a:pt x="11339" y="2727"/>
                        </a:cubicBezTo>
                        <a:cubicBezTo>
                          <a:pt x="11606" y="2727"/>
                          <a:pt x="11873" y="2715"/>
                          <a:pt x="12140" y="2691"/>
                        </a:cubicBezTo>
                        <a:cubicBezTo>
                          <a:pt x="12522" y="2667"/>
                          <a:pt x="13019" y="2548"/>
                          <a:pt x="13470" y="2548"/>
                        </a:cubicBezTo>
                        <a:cubicBezTo>
                          <a:pt x="13786" y="2548"/>
                          <a:pt x="14080" y="2606"/>
                          <a:pt x="14296" y="2796"/>
                        </a:cubicBezTo>
                        <a:cubicBezTo>
                          <a:pt x="14798" y="3235"/>
                          <a:pt x="15154" y="3863"/>
                          <a:pt x="15635" y="4345"/>
                        </a:cubicBezTo>
                        <a:cubicBezTo>
                          <a:pt x="16179" y="4910"/>
                          <a:pt x="16975" y="5245"/>
                          <a:pt x="17728" y="5475"/>
                        </a:cubicBezTo>
                        <a:cubicBezTo>
                          <a:pt x="18398" y="5663"/>
                          <a:pt x="19089" y="5789"/>
                          <a:pt x="19800" y="5831"/>
                        </a:cubicBezTo>
                        <a:cubicBezTo>
                          <a:pt x="20616" y="5935"/>
                          <a:pt x="21140" y="6312"/>
                          <a:pt x="21747" y="6877"/>
                        </a:cubicBezTo>
                        <a:cubicBezTo>
                          <a:pt x="22249" y="7380"/>
                          <a:pt x="22375" y="8154"/>
                          <a:pt x="22730" y="8740"/>
                        </a:cubicBezTo>
                        <a:cubicBezTo>
                          <a:pt x="23086" y="9389"/>
                          <a:pt x="23735" y="9745"/>
                          <a:pt x="24405" y="9996"/>
                        </a:cubicBezTo>
                        <a:cubicBezTo>
                          <a:pt x="25074" y="10268"/>
                          <a:pt x="25723" y="10414"/>
                          <a:pt x="26330" y="10749"/>
                        </a:cubicBezTo>
                        <a:cubicBezTo>
                          <a:pt x="27167" y="11210"/>
                          <a:pt x="27419" y="11963"/>
                          <a:pt x="27502" y="12842"/>
                        </a:cubicBezTo>
                        <a:cubicBezTo>
                          <a:pt x="27544" y="13554"/>
                          <a:pt x="27879" y="14223"/>
                          <a:pt x="28423" y="14663"/>
                        </a:cubicBezTo>
                        <a:cubicBezTo>
                          <a:pt x="28967" y="15123"/>
                          <a:pt x="29637" y="15395"/>
                          <a:pt x="30223" y="15814"/>
                        </a:cubicBezTo>
                        <a:cubicBezTo>
                          <a:pt x="30997" y="16358"/>
                          <a:pt x="31102" y="17509"/>
                          <a:pt x="31290" y="18367"/>
                        </a:cubicBezTo>
                        <a:cubicBezTo>
                          <a:pt x="31500" y="19414"/>
                          <a:pt x="31772" y="20356"/>
                          <a:pt x="32421" y="21193"/>
                        </a:cubicBezTo>
                        <a:cubicBezTo>
                          <a:pt x="33028" y="21988"/>
                          <a:pt x="33760" y="22574"/>
                          <a:pt x="33990" y="23600"/>
                        </a:cubicBezTo>
                        <a:cubicBezTo>
                          <a:pt x="34262" y="24730"/>
                          <a:pt x="33739" y="25860"/>
                          <a:pt x="34242" y="26990"/>
                        </a:cubicBezTo>
                        <a:cubicBezTo>
                          <a:pt x="34618" y="27827"/>
                          <a:pt x="35351" y="28434"/>
                          <a:pt x="35769" y="29272"/>
                        </a:cubicBezTo>
                        <a:cubicBezTo>
                          <a:pt x="36251" y="30276"/>
                          <a:pt x="35874" y="31365"/>
                          <a:pt x="35560" y="32348"/>
                        </a:cubicBezTo>
                        <a:cubicBezTo>
                          <a:pt x="35267" y="33227"/>
                          <a:pt x="35100" y="34106"/>
                          <a:pt x="35372" y="35027"/>
                        </a:cubicBezTo>
                        <a:cubicBezTo>
                          <a:pt x="35623" y="35864"/>
                          <a:pt x="36251" y="36555"/>
                          <a:pt x="36523" y="37413"/>
                        </a:cubicBezTo>
                        <a:cubicBezTo>
                          <a:pt x="36607" y="37655"/>
                          <a:pt x="37145" y="37806"/>
                          <a:pt x="37560" y="37806"/>
                        </a:cubicBezTo>
                        <a:cubicBezTo>
                          <a:pt x="37865" y="37806"/>
                          <a:pt x="38104" y="37725"/>
                          <a:pt x="38051" y="37539"/>
                        </a:cubicBezTo>
                        <a:cubicBezTo>
                          <a:pt x="37800" y="36890"/>
                          <a:pt x="37507" y="36283"/>
                          <a:pt x="37130" y="35718"/>
                        </a:cubicBezTo>
                        <a:cubicBezTo>
                          <a:pt x="36753" y="35006"/>
                          <a:pt x="36648" y="34148"/>
                          <a:pt x="36879" y="33374"/>
                        </a:cubicBezTo>
                        <a:cubicBezTo>
                          <a:pt x="37046" y="32641"/>
                          <a:pt x="37360" y="31951"/>
                          <a:pt x="37486" y="31218"/>
                        </a:cubicBezTo>
                        <a:cubicBezTo>
                          <a:pt x="37611" y="30423"/>
                          <a:pt x="37444" y="29606"/>
                          <a:pt x="37004" y="28916"/>
                        </a:cubicBezTo>
                        <a:cubicBezTo>
                          <a:pt x="36627" y="28288"/>
                          <a:pt x="36083" y="27786"/>
                          <a:pt x="35748" y="27116"/>
                        </a:cubicBezTo>
                        <a:cubicBezTo>
                          <a:pt x="35288" y="26258"/>
                          <a:pt x="35602" y="25211"/>
                          <a:pt x="35560" y="24269"/>
                        </a:cubicBezTo>
                        <a:cubicBezTo>
                          <a:pt x="35518" y="22532"/>
                          <a:pt x="33949" y="21716"/>
                          <a:pt x="33300" y="20272"/>
                        </a:cubicBezTo>
                        <a:cubicBezTo>
                          <a:pt x="32672" y="18870"/>
                          <a:pt x="32923" y="17007"/>
                          <a:pt x="31751" y="15877"/>
                        </a:cubicBezTo>
                        <a:cubicBezTo>
                          <a:pt x="31290" y="15437"/>
                          <a:pt x="30663" y="15165"/>
                          <a:pt x="30118" y="14830"/>
                        </a:cubicBezTo>
                        <a:cubicBezTo>
                          <a:pt x="29260" y="14307"/>
                          <a:pt x="29114" y="13575"/>
                          <a:pt x="28988" y="12633"/>
                        </a:cubicBezTo>
                        <a:cubicBezTo>
                          <a:pt x="28800" y="11084"/>
                          <a:pt x="27419" y="10393"/>
                          <a:pt x="26079" y="9912"/>
                        </a:cubicBezTo>
                        <a:cubicBezTo>
                          <a:pt x="25388" y="9661"/>
                          <a:pt x="24656" y="9535"/>
                          <a:pt x="24258" y="8886"/>
                        </a:cubicBezTo>
                        <a:cubicBezTo>
                          <a:pt x="23861" y="8279"/>
                          <a:pt x="23714" y="7589"/>
                          <a:pt x="23274" y="7003"/>
                        </a:cubicBezTo>
                        <a:cubicBezTo>
                          <a:pt x="22647" y="6228"/>
                          <a:pt x="21809" y="5684"/>
                          <a:pt x="20868" y="5433"/>
                        </a:cubicBezTo>
                        <a:cubicBezTo>
                          <a:pt x="20009" y="5161"/>
                          <a:pt x="19110" y="5203"/>
                          <a:pt x="18251" y="4973"/>
                        </a:cubicBezTo>
                        <a:cubicBezTo>
                          <a:pt x="17205" y="4701"/>
                          <a:pt x="16682" y="3905"/>
                          <a:pt x="16012" y="3110"/>
                        </a:cubicBezTo>
                        <a:cubicBezTo>
                          <a:pt x="15447" y="2419"/>
                          <a:pt x="14610" y="1980"/>
                          <a:pt x="13710" y="1917"/>
                        </a:cubicBezTo>
                        <a:cubicBezTo>
                          <a:pt x="13529" y="1902"/>
                          <a:pt x="13348" y="1896"/>
                          <a:pt x="13167" y="1896"/>
                        </a:cubicBezTo>
                        <a:cubicBezTo>
                          <a:pt x="12343" y="1896"/>
                          <a:pt x="11520" y="2025"/>
                          <a:pt x="10696" y="2043"/>
                        </a:cubicBezTo>
                        <a:cubicBezTo>
                          <a:pt x="10673" y="2043"/>
                          <a:pt x="10649" y="2044"/>
                          <a:pt x="10626" y="2044"/>
                        </a:cubicBezTo>
                        <a:cubicBezTo>
                          <a:pt x="9652" y="2044"/>
                          <a:pt x="8812" y="1197"/>
                          <a:pt x="7933" y="829"/>
                        </a:cubicBezTo>
                        <a:cubicBezTo>
                          <a:pt x="7438" y="612"/>
                          <a:pt x="6957" y="517"/>
                          <a:pt x="6475" y="517"/>
                        </a:cubicBezTo>
                        <a:cubicBezTo>
                          <a:pt x="5979" y="517"/>
                          <a:pt x="5481" y="617"/>
                          <a:pt x="4961" y="787"/>
                        </a:cubicBezTo>
                        <a:cubicBezTo>
                          <a:pt x="4491" y="933"/>
                          <a:pt x="4071" y="1079"/>
                          <a:pt x="3614" y="1079"/>
                        </a:cubicBezTo>
                        <a:cubicBezTo>
                          <a:pt x="3481" y="1079"/>
                          <a:pt x="3345" y="1066"/>
                          <a:pt x="3203" y="1038"/>
                        </a:cubicBezTo>
                        <a:cubicBezTo>
                          <a:pt x="2575" y="870"/>
                          <a:pt x="1968" y="598"/>
                          <a:pt x="1445" y="243"/>
                        </a:cubicBezTo>
                        <a:cubicBezTo>
                          <a:pt x="1175" y="74"/>
                          <a:pt x="863" y="0"/>
                          <a:pt x="555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" name="Google Shape;697;p34"/>
                  <p:cNvSpPr/>
                  <p:nvPr/>
                </p:nvSpPr>
                <p:spPr>
                  <a:xfrm>
                    <a:off x="8669019" y="4461077"/>
                    <a:ext cx="897057" cy="855855"/>
                  </a:xfrm>
                  <a:custGeom>
                    <a:rect b="b" l="l" r="r" t="t"/>
                    <a:pathLst>
                      <a:path extrusionOk="0" h="40789" w="41013">
                        <a:moveTo>
                          <a:pt x="615" y="0"/>
                        </a:moveTo>
                        <a:cubicBezTo>
                          <a:pt x="522" y="0"/>
                          <a:pt x="428" y="8"/>
                          <a:pt x="336" y="23"/>
                        </a:cubicBezTo>
                        <a:cubicBezTo>
                          <a:pt x="64" y="65"/>
                          <a:pt x="1" y="296"/>
                          <a:pt x="252" y="442"/>
                        </a:cubicBezTo>
                        <a:lnTo>
                          <a:pt x="252" y="463"/>
                        </a:lnTo>
                        <a:cubicBezTo>
                          <a:pt x="1544" y="1214"/>
                          <a:pt x="2982" y="1863"/>
                          <a:pt x="4480" y="1863"/>
                        </a:cubicBezTo>
                        <a:cubicBezTo>
                          <a:pt x="4778" y="1863"/>
                          <a:pt x="5078" y="1837"/>
                          <a:pt x="5380" y="1782"/>
                        </a:cubicBezTo>
                        <a:cubicBezTo>
                          <a:pt x="5942" y="1679"/>
                          <a:pt x="6671" y="1244"/>
                          <a:pt x="7295" y="1244"/>
                        </a:cubicBezTo>
                        <a:cubicBezTo>
                          <a:pt x="7438" y="1244"/>
                          <a:pt x="7575" y="1267"/>
                          <a:pt x="7703" y="1321"/>
                        </a:cubicBezTo>
                        <a:cubicBezTo>
                          <a:pt x="8519" y="1656"/>
                          <a:pt x="9210" y="2200"/>
                          <a:pt x="10005" y="2577"/>
                        </a:cubicBezTo>
                        <a:cubicBezTo>
                          <a:pt x="10623" y="2850"/>
                          <a:pt x="11285" y="2933"/>
                          <a:pt x="11957" y="2933"/>
                        </a:cubicBezTo>
                        <a:cubicBezTo>
                          <a:pt x="12833" y="2933"/>
                          <a:pt x="13727" y="2792"/>
                          <a:pt x="14568" y="2744"/>
                        </a:cubicBezTo>
                        <a:cubicBezTo>
                          <a:pt x="14624" y="2744"/>
                          <a:pt x="14675" y="2744"/>
                          <a:pt x="14722" y="2744"/>
                        </a:cubicBezTo>
                        <a:cubicBezTo>
                          <a:pt x="14961" y="2744"/>
                          <a:pt x="15115" y="2758"/>
                          <a:pt x="15342" y="2933"/>
                        </a:cubicBezTo>
                        <a:cubicBezTo>
                          <a:pt x="15593" y="3163"/>
                          <a:pt x="15823" y="3393"/>
                          <a:pt x="16012" y="3665"/>
                        </a:cubicBezTo>
                        <a:cubicBezTo>
                          <a:pt x="16493" y="4251"/>
                          <a:pt x="16933" y="4837"/>
                          <a:pt x="17582" y="5235"/>
                        </a:cubicBezTo>
                        <a:cubicBezTo>
                          <a:pt x="18921" y="6051"/>
                          <a:pt x="20407" y="6051"/>
                          <a:pt x="21893" y="6386"/>
                        </a:cubicBezTo>
                        <a:cubicBezTo>
                          <a:pt x="22626" y="6532"/>
                          <a:pt x="23316" y="7160"/>
                          <a:pt x="23735" y="7767"/>
                        </a:cubicBezTo>
                        <a:cubicBezTo>
                          <a:pt x="24132" y="8374"/>
                          <a:pt x="24279" y="9086"/>
                          <a:pt x="24677" y="9672"/>
                        </a:cubicBezTo>
                        <a:cubicBezTo>
                          <a:pt x="25535" y="10886"/>
                          <a:pt x="27167" y="10928"/>
                          <a:pt x="28381" y="11576"/>
                        </a:cubicBezTo>
                        <a:cubicBezTo>
                          <a:pt x="29051" y="11932"/>
                          <a:pt x="29532" y="12602"/>
                          <a:pt x="29658" y="13355"/>
                        </a:cubicBezTo>
                        <a:cubicBezTo>
                          <a:pt x="29804" y="14214"/>
                          <a:pt x="29825" y="14883"/>
                          <a:pt x="30411" y="15595"/>
                        </a:cubicBezTo>
                        <a:cubicBezTo>
                          <a:pt x="31039" y="16348"/>
                          <a:pt x="32128" y="16599"/>
                          <a:pt x="32839" y="17248"/>
                        </a:cubicBezTo>
                        <a:cubicBezTo>
                          <a:pt x="33697" y="18044"/>
                          <a:pt x="33718" y="19613"/>
                          <a:pt x="33969" y="20660"/>
                        </a:cubicBezTo>
                        <a:cubicBezTo>
                          <a:pt x="34241" y="21853"/>
                          <a:pt x="34848" y="22711"/>
                          <a:pt x="35644" y="23611"/>
                        </a:cubicBezTo>
                        <a:cubicBezTo>
                          <a:pt x="36041" y="24029"/>
                          <a:pt x="36355" y="24511"/>
                          <a:pt x="36585" y="25034"/>
                        </a:cubicBezTo>
                        <a:cubicBezTo>
                          <a:pt x="36879" y="25787"/>
                          <a:pt x="36732" y="26625"/>
                          <a:pt x="36690" y="27399"/>
                        </a:cubicBezTo>
                        <a:cubicBezTo>
                          <a:pt x="36606" y="28676"/>
                          <a:pt x="37151" y="29534"/>
                          <a:pt x="37904" y="30517"/>
                        </a:cubicBezTo>
                        <a:cubicBezTo>
                          <a:pt x="38783" y="31606"/>
                          <a:pt x="39034" y="32694"/>
                          <a:pt x="38658" y="34075"/>
                        </a:cubicBezTo>
                        <a:cubicBezTo>
                          <a:pt x="38344" y="35247"/>
                          <a:pt x="37862" y="36315"/>
                          <a:pt x="38113" y="37571"/>
                        </a:cubicBezTo>
                        <a:cubicBezTo>
                          <a:pt x="38323" y="38596"/>
                          <a:pt x="39118" y="39392"/>
                          <a:pt x="39432" y="40396"/>
                        </a:cubicBezTo>
                        <a:cubicBezTo>
                          <a:pt x="39516" y="40638"/>
                          <a:pt x="40054" y="40789"/>
                          <a:pt x="40470" y="40789"/>
                        </a:cubicBezTo>
                        <a:cubicBezTo>
                          <a:pt x="40774" y="40789"/>
                          <a:pt x="41013" y="40708"/>
                          <a:pt x="40960" y="40522"/>
                        </a:cubicBezTo>
                        <a:cubicBezTo>
                          <a:pt x="40730" y="39873"/>
                          <a:pt x="40416" y="39287"/>
                          <a:pt x="40060" y="38722"/>
                        </a:cubicBezTo>
                        <a:cubicBezTo>
                          <a:pt x="39641" y="38031"/>
                          <a:pt x="39495" y="37215"/>
                          <a:pt x="39620" y="36440"/>
                        </a:cubicBezTo>
                        <a:cubicBezTo>
                          <a:pt x="39830" y="34787"/>
                          <a:pt x="40813" y="33448"/>
                          <a:pt x="40144" y="31752"/>
                        </a:cubicBezTo>
                        <a:cubicBezTo>
                          <a:pt x="39871" y="31103"/>
                          <a:pt x="39369" y="30559"/>
                          <a:pt x="38971" y="30036"/>
                        </a:cubicBezTo>
                        <a:cubicBezTo>
                          <a:pt x="38406" y="29304"/>
                          <a:pt x="38134" y="28383"/>
                          <a:pt x="38239" y="27483"/>
                        </a:cubicBezTo>
                        <a:cubicBezTo>
                          <a:pt x="38302" y="26604"/>
                          <a:pt x="38344" y="25787"/>
                          <a:pt x="38030" y="24971"/>
                        </a:cubicBezTo>
                        <a:cubicBezTo>
                          <a:pt x="37737" y="24281"/>
                          <a:pt x="37192" y="23715"/>
                          <a:pt x="36690" y="23171"/>
                        </a:cubicBezTo>
                        <a:cubicBezTo>
                          <a:pt x="35539" y="21853"/>
                          <a:pt x="35434" y="20241"/>
                          <a:pt x="35016" y="18630"/>
                        </a:cubicBezTo>
                        <a:cubicBezTo>
                          <a:pt x="34618" y="17102"/>
                          <a:pt x="33425" y="16662"/>
                          <a:pt x="32211" y="15867"/>
                        </a:cubicBezTo>
                        <a:cubicBezTo>
                          <a:pt x="31437" y="15344"/>
                          <a:pt x="31290" y="14590"/>
                          <a:pt x="31207" y="13732"/>
                        </a:cubicBezTo>
                        <a:cubicBezTo>
                          <a:pt x="31144" y="12979"/>
                          <a:pt x="30788" y="12288"/>
                          <a:pt x="30223" y="11807"/>
                        </a:cubicBezTo>
                        <a:cubicBezTo>
                          <a:pt x="29700" y="11367"/>
                          <a:pt x="29093" y="11053"/>
                          <a:pt x="28465" y="10844"/>
                        </a:cubicBezTo>
                        <a:cubicBezTo>
                          <a:pt x="27774" y="10572"/>
                          <a:pt x="26916" y="10446"/>
                          <a:pt x="26372" y="9944"/>
                        </a:cubicBezTo>
                        <a:cubicBezTo>
                          <a:pt x="25995" y="9609"/>
                          <a:pt x="25807" y="9086"/>
                          <a:pt x="25618" y="8625"/>
                        </a:cubicBezTo>
                        <a:cubicBezTo>
                          <a:pt x="25430" y="8102"/>
                          <a:pt x="25116" y="7621"/>
                          <a:pt x="24718" y="7223"/>
                        </a:cubicBezTo>
                        <a:cubicBezTo>
                          <a:pt x="23902" y="6407"/>
                          <a:pt x="22835" y="5863"/>
                          <a:pt x="21705" y="5674"/>
                        </a:cubicBezTo>
                        <a:cubicBezTo>
                          <a:pt x="20574" y="5465"/>
                          <a:pt x="19340" y="5549"/>
                          <a:pt x="18398" y="4753"/>
                        </a:cubicBezTo>
                        <a:cubicBezTo>
                          <a:pt x="17561" y="4042"/>
                          <a:pt x="17121" y="2974"/>
                          <a:pt x="16096" y="2430"/>
                        </a:cubicBezTo>
                        <a:cubicBezTo>
                          <a:pt x="15516" y="2134"/>
                          <a:pt x="14882" y="2053"/>
                          <a:pt x="14237" y="2053"/>
                        </a:cubicBezTo>
                        <a:cubicBezTo>
                          <a:pt x="13741" y="2053"/>
                          <a:pt x="13238" y="2101"/>
                          <a:pt x="12747" y="2137"/>
                        </a:cubicBezTo>
                        <a:cubicBezTo>
                          <a:pt x="12292" y="2184"/>
                          <a:pt x="11836" y="2208"/>
                          <a:pt x="11381" y="2208"/>
                        </a:cubicBezTo>
                        <a:cubicBezTo>
                          <a:pt x="11229" y="2208"/>
                          <a:pt x="11078" y="2205"/>
                          <a:pt x="10926" y="2200"/>
                        </a:cubicBezTo>
                        <a:cubicBezTo>
                          <a:pt x="10696" y="2179"/>
                          <a:pt x="10361" y="1907"/>
                          <a:pt x="10173" y="1802"/>
                        </a:cubicBezTo>
                        <a:cubicBezTo>
                          <a:pt x="9879" y="1614"/>
                          <a:pt x="9586" y="1447"/>
                          <a:pt x="9273" y="1279"/>
                        </a:cubicBezTo>
                        <a:cubicBezTo>
                          <a:pt x="8498" y="826"/>
                          <a:pt x="7713" y="557"/>
                          <a:pt x="6875" y="557"/>
                        </a:cubicBezTo>
                        <a:cubicBezTo>
                          <a:pt x="6513" y="557"/>
                          <a:pt x="6141" y="607"/>
                          <a:pt x="5756" y="714"/>
                        </a:cubicBezTo>
                        <a:cubicBezTo>
                          <a:pt x="5140" y="882"/>
                          <a:pt x="4557" y="1167"/>
                          <a:pt x="3904" y="1167"/>
                        </a:cubicBezTo>
                        <a:cubicBezTo>
                          <a:pt x="3825" y="1167"/>
                          <a:pt x="3745" y="1163"/>
                          <a:pt x="3663" y="1154"/>
                        </a:cubicBezTo>
                        <a:cubicBezTo>
                          <a:pt x="2889" y="1091"/>
                          <a:pt x="2094" y="609"/>
                          <a:pt x="1424" y="233"/>
                        </a:cubicBezTo>
                        <a:cubicBezTo>
                          <a:pt x="1187" y="75"/>
                          <a:pt x="902" y="0"/>
                          <a:pt x="615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" name="Google Shape;698;p34"/>
                  <p:cNvSpPr/>
                  <p:nvPr/>
                </p:nvSpPr>
                <p:spPr>
                  <a:xfrm>
                    <a:off x="8668559" y="4415906"/>
                    <a:ext cx="967771" cy="924636"/>
                  </a:xfrm>
                  <a:custGeom>
                    <a:rect b="b" l="l" r="r" t="t"/>
                    <a:pathLst>
                      <a:path extrusionOk="0" h="44067" w="44246">
                        <a:moveTo>
                          <a:pt x="606" y="0"/>
                        </a:moveTo>
                        <a:cubicBezTo>
                          <a:pt x="523" y="0"/>
                          <a:pt x="440" y="7"/>
                          <a:pt x="357" y="21"/>
                        </a:cubicBezTo>
                        <a:cubicBezTo>
                          <a:pt x="64" y="63"/>
                          <a:pt x="1" y="293"/>
                          <a:pt x="273" y="439"/>
                        </a:cubicBezTo>
                        <a:lnTo>
                          <a:pt x="252" y="460"/>
                        </a:lnTo>
                        <a:cubicBezTo>
                          <a:pt x="1639" y="1292"/>
                          <a:pt x="3157" y="1961"/>
                          <a:pt x="4791" y="1961"/>
                        </a:cubicBezTo>
                        <a:cubicBezTo>
                          <a:pt x="5006" y="1961"/>
                          <a:pt x="5223" y="1950"/>
                          <a:pt x="5443" y="1925"/>
                        </a:cubicBezTo>
                        <a:cubicBezTo>
                          <a:pt x="6280" y="1821"/>
                          <a:pt x="7033" y="1402"/>
                          <a:pt x="7870" y="1276"/>
                        </a:cubicBezTo>
                        <a:cubicBezTo>
                          <a:pt x="7904" y="1269"/>
                          <a:pt x="7938" y="1265"/>
                          <a:pt x="7974" y="1265"/>
                        </a:cubicBezTo>
                        <a:cubicBezTo>
                          <a:pt x="8322" y="1265"/>
                          <a:pt x="8777" y="1606"/>
                          <a:pt x="9042" y="1758"/>
                        </a:cubicBezTo>
                        <a:cubicBezTo>
                          <a:pt x="9440" y="1988"/>
                          <a:pt x="9838" y="2260"/>
                          <a:pt x="10277" y="2469"/>
                        </a:cubicBezTo>
                        <a:cubicBezTo>
                          <a:pt x="11161" y="2943"/>
                          <a:pt x="12060" y="3072"/>
                          <a:pt x="12985" y="3072"/>
                        </a:cubicBezTo>
                        <a:cubicBezTo>
                          <a:pt x="13571" y="3072"/>
                          <a:pt x="14168" y="3020"/>
                          <a:pt x="14777" y="2972"/>
                        </a:cubicBezTo>
                        <a:cubicBezTo>
                          <a:pt x="15088" y="2942"/>
                          <a:pt x="15403" y="2888"/>
                          <a:pt x="15704" y="2888"/>
                        </a:cubicBezTo>
                        <a:cubicBezTo>
                          <a:pt x="16033" y="2888"/>
                          <a:pt x="16346" y="2952"/>
                          <a:pt x="16619" y="3181"/>
                        </a:cubicBezTo>
                        <a:cubicBezTo>
                          <a:pt x="17142" y="3621"/>
                          <a:pt x="17561" y="4311"/>
                          <a:pt x="18042" y="4855"/>
                        </a:cubicBezTo>
                        <a:cubicBezTo>
                          <a:pt x="19089" y="6007"/>
                          <a:pt x="20721" y="6425"/>
                          <a:pt x="22207" y="6634"/>
                        </a:cubicBezTo>
                        <a:cubicBezTo>
                          <a:pt x="22814" y="6718"/>
                          <a:pt x="23442" y="6739"/>
                          <a:pt x="24049" y="6969"/>
                        </a:cubicBezTo>
                        <a:cubicBezTo>
                          <a:pt x="24823" y="7346"/>
                          <a:pt x="25472" y="7974"/>
                          <a:pt x="25870" y="8748"/>
                        </a:cubicBezTo>
                        <a:cubicBezTo>
                          <a:pt x="26163" y="9313"/>
                          <a:pt x="26309" y="9941"/>
                          <a:pt x="26707" y="10444"/>
                        </a:cubicBezTo>
                        <a:cubicBezTo>
                          <a:pt x="27167" y="11071"/>
                          <a:pt x="27795" y="11385"/>
                          <a:pt x="28528" y="11657"/>
                        </a:cubicBezTo>
                        <a:cubicBezTo>
                          <a:pt x="29951" y="12181"/>
                          <a:pt x="31583" y="12495"/>
                          <a:pt x="32023" y="14190"/>
                        </a:cubicBezTo>
                        <a:cubicBezTo>
                          <a:pt x="32211" y="14860"/>
                          <a:pt x="32149" y="15529"/>
                          <a:pt x="32442" y="16178"/>
                        </a:cubicBezTo>
                        <a:cubicBezTo>
                          <a:pt x="32693" y="16764"/>
                          <a:pt x="33258" y="17183"/>
                          <a:pt x="33802" y="17518"/>
                        </a:cubicBezTo>
                        <a:cubicBezTo>
                          <a:pt x="34325" y="17811"/>
                          <a:pt x="34848" y="18125"/>
                          <a:pt x="35351" y="18459"/>
                        </a:cubicBezTo>
                        <a:cubicBezTo>
                          <a:pt x="35874" y="18899"/>
                          <a:pt x="36104" y="19485"/>
                          <a:pt x="36272" y="20134"/>
                        </a:cubicBezTo>
                        <a:cubicBezTo>
                          <a:pt x="36627" y="21515"/>
                          <a:pt x="36732" y="22980"/>
                          <a:pt x="37506" y="24236"/>
                        </a:cubicBezTo>
                        <a:cubicBezTo>
                          <a:pt x="38365" y="25575"/>
                          <a:pt x="39662" y="26371"/>
                          <a:pt x="39767" y="28129"/>
                        </a:cubicBezTo>
                        <a:cubicBezTo>
                          <a:pt x="39809" y="28945"/>
                          <a:pt x="39620" y="29740"/>
                          <a:pt x="39704" y="30557"/>
                        </a:cubicBezTo>
                        <a:cubicBezTo>
                          <a:pt x="39809" y="31205"/>
                          <a:pt x="40081" y="31812"/>
                          <a:pt x="40499" y="32294"/>
                        </a:cubicBezTo>
                        <a:cubicBezTo>
                          <a:pt x="40939" y="32838"/>
                          <a:pt x="41337" y="33424"/>
                          <a:pt x="41713" y="34031"/>
                        </a:cubicBezTo>
                        <a:cubicBezTo>
                          <a:pt x="42027" y="34701"/>
                          <a:pt x="42132" y="35475"/>
                          <a:pt x="41964" y="36208"/>
                        </a:cubicBezTo>
                        <a:cubicBezTo>
                          <a:pt x="41734" y="37610"/>
                          <a:pt x="40981" y="38824"/>
                          <a:pt x="41169" y="40289"/>
                        </a:cubicBezTo>
                        <a:cubicBezTo>
                          <a:pt x="41337" y="41545"/>
                          <a:pt x="42299" y="42486"/>
                          <a:pt x="42676" y="43658"/>
                        </a:cubicBezTo>
                        <a:cubicBezTo>
                          <a:pt x="42748" y="43911"/>
                          <a:pt x="43282" y="44066"/>
                          <a:pt x="43696" y="44066"/>
                        </a:cubicBezTo>
                        <a:cubicBezTo>
                          <a:pt x="44004" y="44066"/>
                          <a:pt x="44245" y="43980"/>
                          <a:pt x="44183" y="43784"/>
                        </a:cubicBezTo>
                        <a:cubicBezTo>
                          <a:pt x="43743" y="42382"/>
                          <a:pt x="42613" y="41377"/>
                          <a:pt x="42676" y="39807"/>
                        </a:cubicBezTo>
                        <a:cubicBezTo>
                          <a:pt x="42739" y="38259"/>
                          <a:pt x="43764" y="36877"/>
                          <a:pt x="43555" y="35308"/>
                        </a:cubicBezTo>
                        <a:cubicBezTo>
                          <a:pt x="43325" y="33633"/>
                          <a:pt x="41860" y="32712"/>
                          <a:pt x="41337" y="31184"/>
                        </a:cubicBezTo>
                        <a:cubicBezTo>
                          <a:pt x="41023" y="30326"/>
                          <a:pt x="41316" y="29301"/>
                          <a:pt x="41295" y="28422"/>
                        </a:cubicBezTo>
                        <a:cubicBezTo>
                          <a:pt x="41295" y="27564"/>
                          <a:pt x="41002" y="26747"/>
                          <a:pt x="40478" y="26099"/>
                        </a:cubicBezTo>
                        <a:cubicBezTo>
                          <a:pt x="40018" y="25492"/>
                          <a:pt x="39453" y="24968"/>
                          <a:pt x="39034" y="24341"/>
                        </a:cubicBezTo>
                        <a:cubicBezTo>
                          <a:pt x="38553" y="23650"/>
                          <a:pt x="38344" y="22813"/>
                          <a:pt x="38155" y="21997"/>
                        </a:cubicBezTo>
                        <a:cubicBezTo>
                          <a:pt x="37988" y="21243"/>
                          <a:pt x="37862" y="20469"/>
                          <a:pt x="37632" y="19736"/>
                        </a:cubicBezTo>
                        <a:cubicBezTo>
                          <a:pt x="37402" y="19087"/>
                          <a:pt x="36962" y="18522"/>
                          <a:pt x="36376" y="18125"/>
                        </a:cubicBezTo>
                        <a:cubicBezTo>
                          <a:pt x="35853" y="17748"/>
                          <a:pt x="35246" y="17476"/>
                          <a:pt x="34702" y="17120"/>
                        </a:cubicBezTo>
                        <a:cubicBezTo>
                          <a:pt x="33844" y="16555"/>
                          <a:pt x="33739" y="15697"/>
                          <a:pt x="33635" y="14755"/>
                        </a:cubicBezTo>
                        <a:cubicBezTo>
                          <a:pt x="33446" y="13185"/>
                          <a:pt x="32232" y="12327"/>
                          <a:pt x="30872" y="11783"/>
                        </a:cubicBezTo>
                        <a:cubicBezTo>
                          <a:pt x="30286" y="11553"/>
                          <a:pt x="29679" y="11385"/>
                          <a:pt x="29072" y="11155"/>
                        </a:cubicBezTo>
                        <a:cubicBezTo>
                          <a:pt x="28423" y="10883"/>
                          <a:pt x="28067" y="10423"/>
                          <a:pt x="27795" y="9774"/>
                        </a:cubicBezTo>
                        <a:cubicBezTo>
                          <a:pt x="27544" y="9251"/>
                          <a:pt x="27377" y="8685"/>
                          <a:pt x="27000" y="8204"/>
                        </a:cubicBezTo>
                        <a:cubicBezTo>
                          <a:pt x="26518" y="7618"/>
                          <a:pt x="25932" y="7116"/>
                          <a:pt x="25242" y="6760"/>
                        </a:cubicBezTo>
                        <a:cubicBezTo>
                          <a:pt x="24049" y="6132"/>
                          <a:pt x="22751" y="6132"/>
                          <a:pt x="21474" y="5881"/>
                        </a:cubicBezTo>
                        <a:cubicBezTo>
                          <a:pt x="20742" y="5755"/>
                          <a:pt x="20093" y="5420"/>
                          <a:pt x="19570" y="4918"/>
                        </a:cubicBezTo>
                        <a:cubicBezTo>
                          <a:pt x="19089" y="4458"/>
                          <a:pt x="18712" y="3872"/>
                          <a:pt x="18272" y="3348"/>
                        </a:cubicBezTo>
                        <a:cubicBezTo>
                          <a:pt x="17454" y="2475"/>
                          <a:pt x="16438" y="2228"/>
                          <a:pt x="15326" y="2228"/>
                        </a:cubicBezTo>
                        <a:cubicBezTo>
                          <a:pt x="15186" y="2228"/>
                          <a:pt x="15045" y="2232"/>
                          <a:pt x="14903" y="2239"/>
                        </a:cubicBezTo>
                        <a:cubicBezTo>
                          <a:pt x="14191" y="2260"/>
                          <a:pt x="13479" y="2344"/>
                          <a:pt x="12768" y="2386"/>
                        </a:cubicBezTo>
                        <a:cubicBezTo>
                          <a:pt x="12600" y="2396"/>
                          <a:pt x="12433" y="2401"/>
                          <a:pt x="12266" y="2401"/>
                        </a:cubicBezTo>
                        <a:cubicBezTo>
                          <a:pt x="12098" y="2401"/>
                          <a:pt x="11931" y="2396"/>
                          <a:pt x="11763" y="2386"/>
                        </a:cubicBezTo>
                        <a:cubicBezTo>
                          <a:pt x="11449" y="2344"/>
                          <a:pt x="11052" y="2009"/>
                          <a:pt x="10780" y="1863"/>
                        </a:cubicBezTo>
                        <a:cubicBezTo>
                          <a:pt x="9689" y="1198"/>
                          <a:pt x="8598" y="589"/>
                          <a:pt x="7361" y="589"/>
                        </a:cubicBezTo>
                        <a:cubicBezTo>
                          <a:pt x="7078" y="589"/>
                          <a:pt x="6788" y="620"/>
                          <a:pt x="6489" y="690"/>
                        </a:cubicBezTo>
                        <a:cubicBezTo>
                          <a:pt x="5753" y="854"/>
                          <a:pt x="5017" y="1277"/>
                          <a:pt x="4242" y="1277"/>
                        </a:cubicBezTo>
                        <a:cubicBezTo>
                          <a:pt x="4224" y="1277"/>
                          <a:pt x="4205" y="1277"/>
                          <a:pt x="4187" y="1276"/>
                        </a:cubicBezTo>
                        <a:cubicBezTo>
                          <a:pt x="3203" y="1256"/>
                          <a:pt x="2261" y="711"/>
                          <a:pt x="1445" y="230"/>
                        </a:cubicBezTo>
                        <a:cubicBezTo>
                          <a:pt x="1184" y="83"/>
                          <a:pt x="898" y="0"/>
                          <a:pt x="606" y="0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" name="Google Shape;699;p34"/>
                  <p:cNvSpPr/>
                  <p:nvPr/>
                </p:nvSpPr>
                <p:spPr>
                  <a:xfrm>
                    <a:off x="8259948" y="4626568"/>
                    <a:ext cx="386674" cy="883765"/>
                  </a:xfrm>
                  <a:custGeom>
                    <a:rect b="b" l="l" r="r" t="t"/>
                    <a:pathLst>
                      <a:path extrusionOk="0" h="35951" w="16428">
                        <a:moveTo>
                          <a:pt x="15588" y="1"/>
                        </a:moveTo>
                        <a:cubicBezTo>
                          <a:pt x="15462" y="1"/>
                          <a:pt x="15356" y="26"/>
                          <a:pt x="15306" y="88"/>
                        </a:cubicBezTo>
                        <a:cubicBezTo>
                          <a:pt x="15083" y="452"/>
                          <a:pt x="14763" y="776"/>
                          <a:pt x="14402" y="1006"/>
                        </a:cubicBezTo>
                        <a:lnTo>
                          <a:pt x="14402" y="1006"/>
                        </a:lnTo>
                        <a:cubicBezTo>
                          <a:pt x="14348" y="965"/>
                          <a:pt x="14293" y="924"/>
                          <a:pt x="14238" y="883"/>
                        </a:cubicBezTo>
                        <a:cubicBezTo>
                          <a:pt x="14113" y="799"/>
                          <a:pt x="14008" y="736"/>
                          <a:pt x="13883" y="674"/>
                        </a:cubicBezTo>
                        <a:cubicBezTo>
                          <a:pt x="13646" y="550"/>
                          <a:pt x="13418" y="483"/>
                          <a:pt x="13198" y="483"/>
                        </a:cubicBezTo>
                        <a:cubicBezTo>
                          <a:pt x="12932" y="483"/>
                          <a:pt x="12679" y="582"/>
                          <a:pt x="12439" y="799"/>
                        </a:cubicBezTo>
                        <a:cubicBezTo>
                          <a:pt x="12229" y="1050"/>
                          <a:pt x="12020" y="1301"/>
                          <a:pt x="11832" y="1574"/>
                        </a:cubicBezTo>
                        <a:cubicBezTo>
                          <a:pt x="11649" y="1848"/>
                          <a:pt x="11521" y="1945"/>
                          <a:pt x="11288" y="1945"/>
                        </a:cubicBezTo>
                        <a:cubicBezTo>
                          <a:pt x="11201" y="1945"/>
                          <a:pt x="11099" y="1931"/>
                          <a:pt x="10973" y="1908"/>
                        </a:cubicBezTo>
                        <a:cubicBezTo>
                          <a:pt x="10756" y="1865"/>
                          <a:pt x="10525" y="1822"/>
                          <a:pt x="10304" y="1822"/>
                        </a:cubicBezTo>
                        <a:cubicBezTo>
                          <a:pt x="9993" y="1822"/>
                          <a:pt x="9704" y="1908"/>
                          <a:pt x="9508" y="2201"/>
                        </a:cubicBezTo>
                        <a:cubicBezTo>
                          <a:pt x="9153" y="2725"/>
                          <a:pt x="9048" y="3332"/>
                          <a:pt x="8839" y="3876"/>
                        </a:cubicBezTo>
                        <a:cubicBezTo>
                          <a:pt x="8567" y="4525"/>
                          <a:pt x="8127" y="4797"/>
                          <a:pt x="7499" y="4985"/>
                        </a:cubicBezTo>
                        <a:cubicBezTo>
                          <a:pt x="6118" y="5404"/>
                          <a:pt x="6097" y="7183"/>
                          <a:pt x="5783" y="8334"/>
                        </a:cubicBezTo>
                        <a:cubicBezTo>
                          <a:pt x="5616" y="8983"/>
                          <a:pt x="5092" y="9255"/>
                          <a:pt x="4632" y="9673"/>
                        </a:cubicBezTo>
                        <a:cubicBezTo>
                          <a:pt x="4046" y="10217"/>
                          <a:pt x="3878" y="11034"/>
                          <a:pt x="3816" y="11808"/>
                        </a:cubicBezTo>
                        <a:cubicBezTo>
                          <a:pt x="3753" y="12687"/>
                          <a:pt x="3732" y="13461"/>
                          <a:pt x="3188" y="14194"/>
                        </a:cubicBezTo>
                        <a:cubicBezTo>
                          <a:pt x="2769" y="14696"/>
                          <a:pt x="2476" y="15324"/>
                          <a:pt x="2371" y="15994"/>
                        </a:cubicBezTo>
                        <a:cubicBezTo>
                          <a:pt x="2246" y="16810"/>
                          <a:pt x="2225" y="17647"/>
                          <a:pt x="2120" y="18484"/>
                        </a:cubicBezTo>
                        <a:cubicBezTo>
                          <a:pt x="1995" y="19280"/>
                          <a:pt x="1785" y="20075"/>
                          <a:pt x="1472" y="20829"/>
                        </a:cubicBezTo>
                        <a:cubicBezTo>
                          <a:pt x="802" y="22587"/>
                          <a:pt x="1367" y="24407"/>
                          <a:pt x="865" y="26166"/>
                        </a:cubicBezTo>
                        <a:cubicBezTo>
                          <a:pt x="634" y="26961"/>
                          <a:pt x="341" y="27651"/>
                          <a:pt x="279" y="28468"/>
                        </a:cubicBezTo>
                        <a:cubicBezTo>
                          <a:pt x="237" y="29263"/>
                          <a:pt x="279" y="30058"/>
                          <a:pt x="425" y="30854"/>
                        </a:cubicBezTo>
                        <a:cubicBezTo>
                          <a:pt x="592" y="31712"/>
                          <a:pt x="613" y="32591"/>
                          <a:pt x="509" y="33470"/>
                        </a:cubicBezTo>
                        <a:cubicBezTo>
                          <a:pt x="383" y="34181"/>
                          <a:pt x="132" y="34872"/>
                          <a:pt x="27" y="35605"/>
                        </a:cubicBezTo>
                        <a:cubicBezTo>
                          <a:pt x="0" y="35809"/>
                          <a:pt x="423" y="35951"/>
                          <a:pt x="735" y="35951"/>
                        </a:cubicBezTo>
                        <a:cubicBezTo>
                          <a:pt x="903" y="35951"/>
                          <a:pt x="1038" y="35909"/>
                          <a:pt x="1053" y="35814"/>
                        </a:cubicBezTo>
                        <a:cubicBezTo>
                          <a:pt x="1158" y="35123"/>
                          <a:pt x="1346" y="34495"/>
                          <a:pt x="1492" y="33826"/>
                        </a:cubicBezTo>
                        <a:cubicBezTo>
                          <a:pt x="1639" y="33009"/>
                          <a:pt x="1639" y="32151"/>
                          <a:pt x="1492" y="31335"/>
                        </a:cubicBezTo>
                        <a:cubicBezTo>
                          <a:pt x="1346" y="30456"/>
                          <a:pt x="1262" y="29556"/>
                          <a:pt x="1283" y="28677"/>
                        </a:cubicBezTo>
                        <a:cubicBezTo>
                          <a:pt x="1346" y="27798"/>
                          <a:pt x="1702" y="27003"/>
                          <a:pt x="1932" y="26166"/>
                        </a:cubicBezTo>
                        <a:cubicBezTo>
                          <a:pt x="2183" y="25349"/>
                          <a:pt x="2120" y="24449"/>
                          <a:pt x="2099" y="23570"/>
                        </a:cubicBezTo>
                        <a:cubicBezTo>
                          <a:pt x="2078" y="22649"/>
                          <a:pt x="2246" y="21729"/>
                          <a:pt x="2581" y="20870"/>
                        </a:cubicBezTo>
                        <a:cubicBezTo>
                          <a:pt x="3188" y="19280"/>
                          <a:pt x="3188" y="17668"/>
                          <a:pt x="3439" y="16015"/>
                        </a:cubicBezTo>
                        <a:cubicBezTo>
                          <a:pt x="3544" y="15282"/>
                          <a:pt x="3941" y="14822"/>
                          <a:pt x="4339" y="14257"/>
                        </a:cubicBezTo>
                        <a:cubicBezTo>
                          <a:pt x="4862" y="13524"/>
                          <a:pt x="4820" y="12624"/>
                          <a:pt x="4883" y="11766"/>
                        </a:cubicBezTo>
                        <a:cubicBezTo>
                          <a:pt x="4904" y="11013"/>
                          <a:pt x="5239" y="10301"/>
                          <a:pt x="5825" y="9799"/>
                        </a:cubicBezTo>
                        <a:cubicBezTo>
                          <a:pt x="6348" y="9338"/>
                          <a:pt x="6683" y="9045"/>
                          <a:pt x="6871" y="8355"/>
                        </a:cubicBezTo>
                        <a:cubicBezTo>
                          <a:pt x="7081" y="7517"/>
                          <a:pt x="7122" y="6722"/>
                          <a:pt x="7583" y="5948"/>
                        </a:cubicBezTo>
                        <a:cubicBezTo>
                          <a:pt x="7897" y="5445"/>
                          <a:pt x="8336" y="5404"/>
                          <a:pt x="8839" y="5215"/>
                        </a:cubicBezTo>
                        <a:cubicBezTo>
                          <a:pt x="9320" y="4985"/>
                          <a:pt x="9697" y="4566"/>
                          <a:pt x="9864" y="4064"/>
                        </a:cubicBezTo>
                        <a:cubicBezTo>
                          <a:pt x="9989" y="3794"/>
                          <a:pt x="10320" y="2285"/>
                          <a:pt x="10694" y="2285"/>
                        </a:cubicBezTo>
                        <a:cubicBezTo>
                          <a:pt x="10696" y="2285"/>
                          <a:pt x="10699" y="2285"/>
                          <a:pt x="10701" y="2285"/>
                        </a:cubicBezTo>
                        <a:cubicBezTo>
                          <a:pt x="11108" y="2300"/>
                          <a:pt x="11475" y="2405"/>
                          <a:pt x="11857" y="2405"/>
                        </a:cubicBezTo>
                        <a:cubicBezTo>
                          <a:pt x="12025" y="2405"/>
                          <a:pt x="12197" y="2385"/>
                          <a:pt x="12376" y="2327"/>
                        </a:cubicBezTo>
                        <a:cubicBezTo>
                          <a:pt x="12816" y="2187"/>
                          <a:pt x="13160" y="1397"/>
                          <a:pt x="13482" y="1053"/>
                        </a:cubicBezTo>
                        <a:lnTo>
                          <a:pt x="13482" y="1053"/>
                        </a:lnTo>
                        <a:lnTo>
                          <a:pt x="13590" y="1134"/>
                        </a:lnTo>
                        <a:cubicBezTo>
                          <a:pt x="13694" y="1218"/>
                          <a:pt x="13799" y="1281"/>
                          <a:pt x="13925" y="1343"/>
                        </a:cubicBezTo>
                        <a:cubicBezTo>
                          <a:pt x="14176" y="1448"/>
                          <a:pt x="14427" y="1511"/>
                          <a:pt x="14699" y="1511"/>
                        </a:cubicBezTo>
                        <a:cubicBezTo>
                          <a:pt x="15411" y="1490"/>
                          <a:pt x="15871" y="925"/>
                          <a:pt x="16290" y="381"/>
                        </a:cubicBezTo>
                        <a:cubicBezTo>
                          <a:pt x="16428" y="196"/>
                          <a:pt x="15935" y="1"/>
                          <a:pt x="15588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" name="Google Shape;700;p34"/>
                  <p:cNvSpPr/>
                  <p:nvPr/>
                </p:nvSpPr>
                <p:spPr>
                  <a:xfrm>
                    <a:off x="8228408" y="4577183"/>
                    <a:ext cx="414778" cy="953998"/>
                  </a:xfrm>
                  <a:custGeom>
                    <a:rect b="b" l="l" r="r" t="t"/>
                    <a:pathLst>
                      <a:path extrusionOk="0" h="38808" w="17622">
                        <a:moveTo>
                          <a:pt x="16796" y="1"/>
                        </a:moveTo>
                        <a:cubicBezTo>
                          <a:pt x="16674" y="1"/>
                          <a:pt x="16570" y="27"/>
                          <a:pt x="16520" y="87"/>
                        </a:cubicBezTo>
                        <a:lnTo>
                          <a:pt x="16520" y="108"/>
                        </a:lnTo>
                        <a:cubicBezTo>
                          <a:pt x="16269" y="443"/>
                          <a:pt x="15997" y="736"/>
                          <a:pt x="15683" y="1008"/>
                        </a:cubicBezTo>
                        <a:cubicBezTo>
                          <a:pt x="15620" y="1040"/>
                          <a:pt x="15556" y="1072"/>
                          <a:pt x="15502" y="1103"/>
                        </a:cubicBezTo>
                        <a:lnTo>
                          <a:pt x="15502" y="1103"/>
                        </a:lnTo>
                        <a:cubicBezTo>
                          <a:pt x="15479" y="1089"/>
                          <a:pt x="15449" y="1071"/>
                          <a:pt x="15411" y="1050"/>
                        </a:cubicBezTo>
                        <a:cubicBezTo>
                          <a:pt x="15285" y="966"/>
                          <a:pt x="15160" y="862"/>
                          <a:pt x="15034" y="778"/>
                        </a:cubicBezTo>
                        <a:cubicBezTo>
                          <a:pt x="14803" y="613"/>
                          <a:pt x="14532" y="529"/>
                          <a:pt x="14259" y="529"/>
                        </a:cubicBezTo>
                        <a:cubicBezTo>
                          <a:pt x="14013" y="529"/>
                          <a:pt x="13767" y="597"/>
                          <a:pt x="13548" y="736"/>
                        </a:cubicBezTo>
                        <a:cubicBezTo>
                          <a:pt x="13108" y="1076"/>
                          <a:pt x="12802" y="2124"/>
                          <a:pt x="12172" y="2124"/>
                        </a:cubicBezTo>
                        <a:cubicBezTo>
                          <a:pt x="12143" y="2124"/>
                          <a:pt x="12114" y="2122"/>
                          <a:pt x="12083" y="2118"/>
                        </a:cubicBezTo>
                        <a:cubicBezTo>
                          <a:pt x="11780" y="2069"/>
                          <a:pt x="11420" y="1971"/>
                          <a:pt x="11081" y="1971"/>
                        </a:cubicBezTo>
                        <a:cubicBezTo>
                          <a:pt x="10836" y="1971"/>
                          <a:pt x="10602" y="2022"/>
                          <a:pt x="10409" y="2180"/>
                        </a:cubicBezTo>
                        <a:cubicBezTo>
                          <a:pt x="9990" y="2515"/>
                          <a:pt x="9865" y="3269"/>
                          <a:pt x="9697" y="3729"/>
                        </a:cubicBezTo>
                        <a:cubicBezTo>
                          <a:pt x="9467" y="4399"/>
                          <a:pt x="9153" y="5027"/>
                          <a:pt x="8462" y="5278"/>
                        </a:cubicBezTo>
                        <a:cubicBezTo>
                          <a:pt x="8065" y="5424"/>
                          <a:pt x="7709" y="5487"/>
                          <a:pt x="7374" y="5780"/>
                        </a:cubicBezTo>
                        <a:cubicBezTo>
                          <a:pt x="6830" y="6282"/>
                          <a:pt x="6579" y="7182"/>
                          <a:pt x="6453" y="7894"/>
                        </a:cubicBezTo>
                        <a:cubicBezTo>
                          <a:pt x="6328" y="8585"/>
                          <a:pt x="6265" y="9380"/>
                          <a:pt x="5658" y="9903"/>
                        </a:cubicBezTo>
                        <a:cubicBezTo>
                          <a:pt x="5197" y="10301"/>
                          <a:pt x="4758" y="10615"/>
                          <a:pt x="4465" y="11180"/>
                        </a:cubicBezTo>
                        <a:cubicBezTo>
                          <a:pt x="4046" y="11975"/>
                          <a:pt x="4130" y="12917"/>
                          <a:pt x="4046" y="13775"/>
                        </a:cubicBezTo>
                        <a:cubicBezTo>
                          <a:pt x="3963" y="14633"/>
                          <a:pt x="3502" y="15177"/>
                          <a:pt x="3042" y="15847"/>
                        </a:cubicBezTo>
                        <a:cubicBezTo>
                          <a:pt x="2644" y="16433"/>
                          <a:pt x="2560" y="17124"/>
                          <a:pt x="2477" y="17815"/>
                        </a:cubicBezTo>
                        <a:cubicBezTo>
                          <a:pt x="2393" y="18694"/>
                          <a:pt x="2330" y="19573"/>
                          <a:pt x="2205" y="20473"/>
                        </a:cubicBezTo>
                        <a:cubicBezTo>
                          <a:pt x="2058" y="21163"/>
                          <a:pt x="1870" y="21833"/>
                          <a:pt x="1577" y="22503"/>
                        </a:cubicBezTo>
                        <a:cubicBezTo>
                          <a:pt x="1263" y="23340"/>
                          <a:pt x="1116" y="24261"/>
                          <a:pt x="1137" y="25161"/>
                        </a:cubicBezTo>
                        <a:cubicBezTo>
                          <a:pt x="1137" y="26354"/>
                          <a:pt x="1200" y="27421"/>
                          <a:pt x="823" y="28572"/>
                        </a:cubicBezTo>
                        <a:cubicBezTo>
                          <a:pt x="446" y="29702"/>
                          <a:pt x="195" y="30812"/>
                          <a:pt x="300" y="32067"/>
                        </a:cubicBezTo>
                        <a:cubicBezTo>
                          <a:pt x="384" y="33239"/>
                          <a:pt x="656" y="34370"/>
                          <a:pt x="593" y="35542"/>
                        </a:cubicBezTo>
                        <a:cubicBezTo>
                          <a:pt x="551" y="36525"/>
                          <a:pt x="153" y="37488"/>
                          <a:pt x="28" y="38472"/>
                        </a:cubicBezTo>
                        <a:cubicBezTo>
                          <a:pt x="1" y="38661"/>
                          <a:pt x="420" y="38807"/>
                          <a:pt x="731" y="38807"/>
                        </a:cubicBezTo>
                        <a:cubicBezTo>
                          <a:pt x="901" y="38807"/>
                          <a:pt x="1039" y="38764"/>
                          <a:pt x="1053" y="38660"/>
                        </a:cubicBezTo>
                        <a:cubicBezTo>
                          <a:pt x="1158" y="37969"/>
                          <a:pt x="1346" y="37300"/>
                          <a:pt x="1514" y="36630"/>
                        </a:cubicBezTo>
                        <a:cubicBezTo>
                          <a:pt x="1681" y="35751"/>
                          <a:pt x="1681" y="34830"/>
                          <a:pt x="1556" y="33951"/>
                        </a:cubicBezTo>
                        <a:cubicBezTo>
                          <a:pt x="1409" y="33114"/>
                          <a:pt x="1326" y="32256"/>
                          <a:pt x="1284" y="31398"/>
                        </a:cubicBezTo>
                        <a:cubicBezTo>
                          <a:pt x="1284" y="30477"/>
                          <a:pt x="1556" y="29619"/>
                          <a:pt x="1849" y="28761"/>
                        </a:cubicBezTo>
                        <a:cubicBezTo>
                          <a:pt x="2456" y="26982"/>
                          <a:pt x="1932" y="25140"/>
                          <a:pt x="2393" y="23361"/>
                        </a:cubicBezTo>
                        <a:cubicBezTo>
                          <a:pt x="2560" y="22670"/>
                          <a:pt x="2874" y="22063"/>
                          <a:pt x="3063" y="21393"/>
                        </a:cubicBezTo>
                        <a:cubicBezTo>
                          <a:pt x="3272" y="20535"/>
                          <a:pt x="3398" y="19677"/>
                          <a:pt x="3439" y="18819"/>
                        </a:cubicBezTo>
                        <a:cubicBezTo>
                          <a:pt x="3502" y="18024"/>
                          <a:pt x="3523" y="17249"/>
                          <a:pt x="3816" y="16496"/>
                        </a:cubicBezTo>
                        <a:cubicBezTo>
                          <a:pt x="4046" y="15910"/>
                          <a:pt x="4570" y="15449"/>
                          <a:pt x="4842" y="14884"/>
                        </a:cubicBezTo>
                        <a:cubicBezTo>
                          <a:pt x="5239" y="14068"/>
                          <a:pt x="5072" y="13043"/>
                          <a:pt x="5218" y="12185"/>
                        </a:cubicBezTo>
                        <a:cubicBezTo>
                          <a:pt x="5365" y="11431"/>
                          <a:pt x="5804" y="10782"/>
                          <a:pt x="6432" y="10343"/>
                        </a:cubicBezTo>
                        <a:cubicBezTo>
                          <a:pt x="7688" y="9380"/>
                          <a:pt x="7311" y="7559"/>
                          <a:pt x="8149" y="6282"/>
                        </a:cubicBezTo>
                        <a:cubicBezTo>
                          <a:pt x="8442" y="5864"/>
                          <a:pt x="8860" y="5780"/>
                          <a:pt x="9300" y="5655"/>
                        </a:cubicBezTo>
                        <a:cubicBezTo>
                          <a:pt x="9844" y="5445"/>
                          <a:pt x="10262" y="5048"/>
                          <a:pt x="10472" y="4524"/>
                        </a:cubicBezTo>
                        <a:cubicBezTo>
                          <a:pt x="10660" y="4127"/>
                          <a:pt x="10827" y="3708"/>
                          <a:pt x="10953" y="3269"/>
                        </a:cubicBezTo>
                        <a:cubicBezTo>
                          <a:pt x="11100" y="2846"/>
                          <a:pt x="11199" y="2472"/>
                          <a:pt x="11631" y="2472"/>
                        </a:cubicBezTo>
                        <a:cubicBezTo>
                          <a:pt x="11692" y="2472"/>
                          <a:pt x="11758" y="2479"/>
                          <a:pt x="11832" y="2494"/>
                        </a:cubicBezTo>
                        <a:cubicBezTo>
                          <a:pt x="12097" y="2550"/>
                          <a:pt x="12362" y="2578"/>
                          <a:pt x="12634" y="2578"/>
                        </a:cubicBezTo>
                        <a:cubicBezTo>
                          <a:pt x="12769" y="2578"/>
                          <a:pt x="12906" y="2571"/>
                          <a:pt x="13046" y="2557"/>
                        </a:cubicBezTo>
                        <a:cubicBezTo>
                          <a:pt x="13381" y="2515"/>
                          <a:pt x="13611" y="2180"/>
                          <a:pt x="13799" y="1908"/>
                        </a:cubicBezTo>
                        <a:cubicBezTo>
                          <a:pt x="13946" y="1741"/>
                          <a:pt x="14072" y="1552"/>
                          <a:pt x="14218" y="1364"/>
                        </a:cubicBezTo>
                        <a:cubicBezTo>
                          <a:pt x="14281" y="1301"/>
                          <a:pt x="14344" y="1218"/>
                          <a:pt x="14427" y="1134"/>
                        </a:cubicBezTo>
                        <a:cubicBezTo>
                          <a:pt x="14454" y="1118"/>
                          <a:pt x="14476" y="1104"/>
                          <a:pt x="14491" y="1092"/>
                        </a:cubicBezTo>
                        <a:lnTo>
                          <a:pt x="14491" y="1092"/>
                        </a:lnTo>
                        <a:cubicBezTo>
                          <a:pt x="14776" y="1288"/>
                          <a:pt x="15043" y="1516"/>
                          <a:pt x="15390" y="1552"/>
                        </a:cubicBezTo>
                        <a:cubicBezTo>
                          <a:pt x="15493" y="1568"/>
                          <a:pt x="15592" y="1576"/>
                          <a:pt x="15687" y="1576"/>
                        </a:cubicBezTo>
                        <a:cubicBezTo>
                          <a:pt x="16474" y="1576"/>
                          <a:pt x="16979" y="1055"/>
                          <a:pt x="17483" y="401"/>
                        </a:cubicBezTo>
                        <a:cubicBezTo>
                          <a:pt x="17622" y="201"/>
                          <a:pt x="17137" y="1"/>
                          <a:pt x="16796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" name="Google Shape;701;p34"/>
                  <p:cNvSpPr/>
                  <p:nvPr/>
                </p:nvSpPr>
                <p:spPr>
                  <a:xfrm>
                    <a:off x="8194914" y="4518014"/>
                    <a:ext cx="444341" cy="1037308"/>
                  </a:xfrm>
                  <a:custGeom>
                    <a:rect b="b" l="l" r="r" t="t"/>
                    <a:pathLst>
                      <a:path extrusionOk="0" h="42197" w="18878">
                        <a:moveTo>
                          <a:pt x="18034" y="1"/>
                        </a:moveTo>
                        <a:cubicBezTo>
                          <a:pt x="17910" y="1"/>
                          <a:pt x="17805" y="27"/>
                          <a:pt x="17755" y="87"/>
                        </a:cubicBezTo>
                        <a:cubicBezTo>
                          <a:pt x="17504" y="443"/>
                          <a:pt x="17190" y="757"/>
                          <a:pt x="16855" y="1029"/>
                        </a:cubicBezTo>
                        <a:lnTo>
                          <a:pt x="16655" y="1146"/>
                        </a:lnTo>
                        <a:lnTo>
                          <a:pt x="16655" y="1146"/>
                        </a:lnTo>
                        <a:cubicBezTo>
                          <a:pt x="16640" y="1136"/>
                          <a:pt x="16623" y="1125"/>
                          <a:pt x="16604" y="1113"/>
                        </a:cubicBezTo>
                        <a:cubicBezTo>
                          <a:pt x="16436" y="1029"/>
                          <a:pt x="16332" y="925"/>
                          <a:pt x="16206" y="841"/>
                        </a:cubicBezTo>
                        <a:cubicBezTo>
                          <a:pt x="15960" y="677"/>
                          <a:pt x="15589" y="531"/>
                          <a:pt x="15245" y="531"/>
                        </a:cubicBezTo>
                        <a:cubicBezTo>
                          <a:pt x="15062" y="531"/>
                          <a:pt x="14886" y="572"/>
                          <a:pt x="14741" y="674"/>
                        </a:cubicBezTo>
                        <a:cubicBezTo>
                          <a:pt x="14218" y="1071"/>
                          <a:pt x="13925" y="1699"/>
                          <a:pt x="13464" y="2159"/>
                        </a:cubicBezTo>
                        <a:cubicBezTo>
                          <a:pt x="13404" y="2220"/>
                          <a:pt x="13302" y="2242"/>
                          <a:pt x="13182" y="2242"/>
                        </a:cubicBezTo>
                        <a:cubicBezTo>
                          <a:pt x="12889" y="2242"/>
                          <a:pt x="12485" y="2112"/>
                          <a:pt x="12292" y="2097"/>
                        </a:cubicBezTo>
                        <a:cubicBezTo>
                          <a:pt x="12195" y="2074"/>
                          <a:pt x="12092" y="2062"/>
                          <a:pt x="11987" y="2062"/>
                        </a:cubicBezTo>
                        <a:cubicBezTo>
                          <a:pt x="11800" y="2062"/>
                          <a:pt x="11609" y="2100"/>
                          <a:pt x="11434" y="2180"/>
                        </a:cubicBezTo>
                        <a:cubicBezTo>
                          <a:pt x="11016" y="2390"/>
                          <a:pt x="10848" y="3059"/>
                          <a:pt x="10702" y="3478"/>
                        </a:cubicBezTo>
                        <a:cubicBezTo>
                          <a:pt x="10451" y="4190"/>
                          <a:pt x="10241" y="4880"/>
                          <a:pt x="9634" y="5362"/>
                        </a:cubicBezTo>
                        <a:cubicBezTo>
                          <a:pt x="9279" y="5634"/>
                          <a:pt x="8797" y="5634"/>
                          <a:pt x="8420" y="5843"/>
                        </a:cubicBezTo>
                        <a:cubicBezTo>
                          <a:pt x="7834" y="6157"/>
                          <a:pt x="7541" y="6890"/>
                          <a:pt x="7332" y="7455"/>
                        </a:cubicBezTo>
                        <a:cubicBezTo>
                          <a:pt x="7081" y="8187"/>
                          <a:pt x="7060" y="9003"/>
                          <a:pt x="6809" y="9736"/>
                        </a:cubicBezTo>
                        <a:cubicBezTo>
                          <a:pt x="6579" y="10364"/>
                          <a:pt x="5930" y="10657"/>
                          <a:pt x="5490" y="11096"/>
                        </a:cubicBezTo>
                        <a:cubicBezTo>
                          <a:pt x="4214" y="12394"/>
                          <a:pt x="5030" y="14403"/>
                          <a:pt x="4151" y="15868"/>
                        </a:cubicBezTo>
                        <a:cubicBezTo>
                          <a:pt x="3858" y="16350"/>
                          <a:pt x="3481" y="16726"/>
                          <a:pt x="3251" y="17229"/>
                        </a:cubicBezTo>
                        <a:cubicBezTo>
                          <a:pt x="2916" y="18003"/>
                          <a:pt x="2916" y="18945"/>
                          <a:pt x="2853" y="19761"/>
                        </a:cubicBezTo>
                        <a:cubicBezTo>
                          <a:pt x="2790" y="20577"/>
                          <a:pt x="2686" y="21373"/>
                          <a:pt x="2518" y="22168"/>
                        </a:cubicBezTo>
                        <a:cubicBezTo>
                          <a:pt x="2351" y="22900"/>
                          <a:pt x="1995" y="23591"/>
                          <a:pt x="1786" y="24303"/>
                        </a:cubicBezTo>
                        <a:cubicBezTo>
                          <a:pt x="1325" y="25810"/>
                          <a:pt x="1702" y="27358"/>
                          <a:pt x="1493" y="28907"/>
                        </a:cubicBezTo>
                        <a:cubicBezTo>
                          <a:pt x="1325" y="30289"/>
                          <a:pt x="635" y="31481"/>
                          <a:pt x="593" y="32884"/>
                        </a:cubicBezTo>
                        <a:cubicBezTo>
                          <a:pt x="530" y="34370"/>
                          <a:pt x="990" y="35793"/>
                          <a:pt x="949" y="37279"/>
                        </a:cubicBezTo>
                        <a:cubicBezTo>
                          <a:pt x="907" y="38849"/>
                          <a:pt x="258" y="40314"/>
                          <a:pt x="28" y="41841"/>
                        </a:cubicBezTo>
                        <a:cubicBezTo>
                          <a:pt x="0" y="42046"/>
                          <a:pt x="434" y="42197"/>
                          <a:pt x="752" y="42197"/>
                        </a:cubicBezTo>
                        <a:cubicBezTo>
                          <a:pt x="922" y="42197"/>
                          <a:pt x="1060" y="42153"/>
                          <a:pt x="1074" y="42051"/>
                        </a:cubicBezTo>
                        <a:cubicBezTo>
                          <a:pt x="1325" y="40188"/>
                          <a:pt x="2079" y="38472"/>
                          <a:pt x="1953" y="36567"/>
                        </a:cubicBezTo>
                        <a:cubicBezTo>
                          <a:pt x="1849" y="34705"/>
                          <a:pt x="1367" y="33009"/>
                          <a:pt x="1932" y="31168"/>
                        </a:cubicBezTo>
                        <a:cubicBezTo>
                          <a:pt x="2204" y="30435"/>
                          <a:pt x="2414" y="29661"/>
                          <a:pt x="2560" y="28886"/>
                        </a:cubicBezTo>
                        <a:cubicBezTo>
                          <a:pt x="2686" y="27861"/>
                          <a:pt x="2497" y="26793"/>
                          <a:pt x="2581" y="25768"/>
                        </a:cubicBezTo>
                        <a:cubicBezTo>
                          <a:pt x="2644" y="25014"/>
                          <a:pt x="2853" y="24261"/>
                          <a:pt x="3167" y="23549"/>
                        </a:cubicBezTo>
                        <a:cubicBezTo>
                          <a:pt x="3460" y="22817"/>
                          <a:pt x="3648" y="22021"/>
                          <a:pt x="3753" y="21226"/>
                        </a:cubicBezTo>
                        <a:cubicBezTo>
                          <a:pt x="3942" y="19656"/>
                          <a:pt x="3774" y="17919"/>
                          <a:pt x="4800" y="16622"/>
                        </a:cubicBezTo>
                        <a:cubicBezTo>
                          <a:pt x="5218" y="16098"/>
                          <a:pt x="5511" y="15471"/>
                          <a:pt x="5616" y="14801"/>
                        </a:cubicBezTo>
                        <a:cubicBezTo>
                          <a:pt x="5762" y="13838"/>
                          <a:pt x="5658" y="12938"/>
                          <a:pt x="6034" y="12017"/>
                        </a:cubicBezTo>
                        <a:cubicBezTo>
                          <a:pt x="6307" y="11452"/>
                          <a:pt x="6830" y="11117"/>
                          <a:pt x="7269" y="10741"/>
                        </a:cubicBezTo>
                        <a:cubicBezTo>
                          <a:pt x="7855" y="10259"/>
                          <a:pt x="7981" y="9527"/>
                          <a:pt x="8106" y="8836"/>
                        </a:cubicBezTo>
                        <a:cubicBezTo>
                          <a:pt x="8253" y="8020"/>
                          <a:pt x="8441" y="7203"/>
                          <a:pt x="8965" y="6513"/>
                        </a:cubicBezTo>
                        <a:cubicBezTo>
                          <a:pt x="9279" y="6094"/>
                          <a:pt x="9781" y="6073"/>
                          <a:pt x="10241" y="5885"/>
                        </a:cubicBezTo>
                        <a:cubicBezTo>
                          <a:pt x="11141" y="5529"/>
                          <a:pt x="11455" y="4525"/>
                          <a:pt x="11748" y="3687"/>
                        </a:cubicBezTo>
                        <a:cubicBezTo>
                          <a:pt x="11904" y="3200"/>
                          <a:pt x="12024" y="2567"/>
                          <a:pt x="12581" y="2567"/>
                        </a:cubicBezTo>
                        <a:cubicBezTo>
                          <a:pt x="12622" y="2567"/>
                          <a:pt x="12665" y="2571"/>
                          <a:pt x="12711" y="2578"/>
                        </a:cubicBezTo>
                        <a:cubicBezTo>
                          <a:pt x="13018" y="2634"/>
                          <a:pt x="13353" y="2708"/>
                          <a:pt x="13678" y="2708"/>
                        </a:cubicBezTo>
                        <a:cubicBezTo>
                          <a:pt x="13841" y="2708"/>
                          <a:pt x="14002" y="2690"/>
                          <a:pt x="14155" y="2641"/>
                        </a:cubicBezTo>
                        <a:cubicBezTo>
                          <a:pt x="14595" y="2494"/>
                          <a:pt x="14888" y="1929"/>
                          <a:pt x="15181" y="1553"/>
                        </a:cubicBezTo>
                        <a:cubicBezTo>
                          <a:pt x="15243" y="1469"/>
                          <a:pt x="15306" y="1385"/>
                          <a:pt x="15390" y="1301"/>
                        </a:cubicBezTo>
                        <a:cubicBezTo>
                          <a:pt x="15557" y="1092"/>
                          <a:pt x="15683" y="1155"/>
                          <a:pt x="15432" y="1008"/>
                        </a:cubicBezTo>
                        <a:lnTo>
                          <a:pt x="15432" y="1008"/>
                        </a:lnTo>
                        <a:cubicBezTo>
                          <a:pt x="15662" y="1134"/>
                          <a:pt x="15850" y="1322"/>
                          <a:pt x="16081" y="1448"/>
                        </a:cubicBezTo>
                        <a:cubicBezTo>
                          <a:pt x="16358" y="1597"/>
                          <a:pt x="16618" y="1661"/>
                          <a:pt x="16864" y="1661"/>
                        </a:cubicBezTo>
                        <a:cubicBezTo>
                          <a:pt x="17620" y="1661"/>
                          <a:pt x="18233" y="1049"/>
                          <a:pt x="18739" y="401"/>
                        </a:cubicBezTo>
                        <a:cubicBezTo>
                          <a:pt x="18877" y="201"/>
                          <a:pt x="18381" y="1"/>
                          <a:pt x="18034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" name="Google Shape;702;p34"/>
                  <p:cNvSpPr/>
                  <p:nvPr/>
                </p:nvSpPr>
                <p:spPr>
                  <a:xfrm>
                    <a:off x="8165351" y="4461942"/>
                    <a:ext cx="469950" cy="1087235"/>
                  </a:xfrm>
                  <a:custGeom>
                    <a:rect b="b" l="l" r="r" t="t"/>
                    <a:pathLst>
                      <a:path extrusionOk="0" h="44228" w="19966">
                        <a:moveTo>
                          <a:pt x="19123" y="1"/>
                        </a:moveTo>
                        <a:cubicBezTo>
                          <a:pt x="18998" y="1"/>
                          <a:pt x="18893" y="26"/>
                          <a:pt x="18844" y="87"/>
                        </a:cubicBezTo>
                        <a:cubicBezTo>
                          <a:pt x="18592" y="443"/>
                          <a:pt x="18299" y="757"/>
                          <a:pt x="17985" y="1050"/>
                        </a:cubicBezTo>
                        <a:cubicBezTo>
                          <a:pt x="17855" y="1160"/>
                          <a:pt x="17750" y="1202"/>
                          <a:pt x="17654" y="1202"/>
                        </a:cubicBezTo>
                        <a:cubicBezTo>
                          <a:pt x="17458" y="1202"/>
                          <a:pt x="17304" y="1023"/>
                          <a:pt x="17065" y="883"/>
                        </a:cubicBezTo>
                        <a:cubicBezTo>
                          <a:pt x="16822" y="708"/>
                          <a:pt x="16459" y="567"/>
                          <a:pt x="16119" y="567"/>
                        </a:cubicBezTo>
                        <a:cubicBezTo>
                          <a:pt x="15930" y="567"/>
                          <a:pt x="15749" y="610"/>
                          <a:pt x="15599" y="715"/>
                        </a:cubicBezTo>
                        <a:cubicBezTo>
                          <a:pt x="15055" y="1113"/>
                          <a:pt x="14762" y="1762"/>
                          <a:pt x="14302" y="2243"/>
                        </a:cubicBezTo>
                        <a:cubicBezTo>
                          <a:pt x="14188" y="2366"/>
                          <a:pt x="14034" y="2404"/>
                          <a:pt x="13868" y="2404"/>
                        </a:cubicBezTo>
                        <a:cubicBezTo>
                          <a:pt x="13638" y="2404"/>
                          <a:pt x="13387" y="2330"/>
                          <a:pt x="13193" y="2306"/>
                        </a:cubicBezTo>
                        <a:cubicBezTo>
                          <a:pt x="12976" y="2265"/>
                          <a:pt x="12760" y="2242"/>
                          <a:pt x="12549" y="2242"/>
                        </a:cubicBezTo>
                        <a:cubicBezTo>
                          <a:pt x="12434" y="2242"/>
                          <a:pt x="12320" y="2249"/>
                          <a:pt x="12209" y="2264"/>
                        </a:cubicBezTo>
                        <a:cubicBezTo>
                          <a:pt x="11769" y="2327"/>
                          <a:pt x="11539" y="2934"/>
                          <a:pt x="11414" y="3268"/>
                        </a:cubicBezTo>
                        <a:cubicBezTo>
                          <a:pt x="11141" y="3959"/>
                          <a:pt x="10995" y="4713"/>
                          <a:pt x="10555" y="5299"/>
                        </a:cubicBezTo>
                        <a:cubicBezTo>
                          <a:pt x="10242" y="5717"/>
                          <a:pt x="9760" y="6010"/>
                          <a:pt x="9258" y="6115"/>
                        </a:cubicBezTo>
                        <a:cubicBezTo>
                          <a:pt x="8756" y="6240"/>
                          <a:pt x="8316" y="6575"/>
                          <a:pt x="8065" y="7036"/>
                        </a:cubicBezTo>
                        <a:cubicBezTo>
                          <a:pt x="7688" y="7685"/>
                          <a:pt x="7458" y="8396"/>
                          <a:pt x="7332" y="9129"/>
                        </a:cubicBezTo>
                        <a:cubicBezTo>
                          <a:pt x="7207" y="9882"/>
                          <a:pt x="7102" y="10677"/>
                          <a:pt x="6495" y="11222"/>
                        </a:cubicBezTo>
                        <a:cubicBezTo>
                          <a:pt x="6097" y="11577"/>
                          <a:pt x="5658" y="11849"/>
                          <a:pt x="5323" y="12310"/>
                        </a:cubicBezTo>
                        <a:cubicBezTo>
                          <a:pt x="4821" y="13001"/>
                          <a:pt x="4716" y="13880"/>
                          <a:pt x="4674" y="14717"/>
                        </a:cubicBezTo>
                        <a:cubicBezTo>
                          <a:pt x="4632" y="15596"/>
                          <a:pt x="4591" y="16433"/>
                          <a:pt x="4088" y="17207"/>
                        </a:cubicBezTo>
                        <a:cubicBezTo>
                          <a:pt x="3774" y="17710"/>
                          <a:pt x="3377" y="18107"/>
                          <a:pt x="3146" y="18672"/>
                        </a:cubicBezTo>
                        <a:cubicBezTo>
                          <a:pt x="2853" y="19363"/>
                          <a:pt x="2832" y="20200"/>
                          <a:pt x="2770" y="20954"/>
                        </a:cubicBezTo>
                        <a:cubicBezTo>
                          <a:pt x="2686" y="21833"/>
                          <a:pt x="2623" y="22712"/>
                          <a:pt x="2456" y="23570"/>
                        </a:cubicBezTo>
                        <a:cubicBezTo>
                          <a:pt x="2309" y="24281"/>
                          <a:pt x="2100" y="24972"/>
                          <a:pt x="1807" y="25642"/>
                        </a:cubicBezTo>
                        <a:cubicBezTo>
                          <a:pt x="1493" y="26521"/>
                          <a:pt x="1305" y="27421"/>
                          <a:pt x="1305" y="28363"/>
                        </a:cubicBezTo>
                        <a:cubicBezTo>
                          <a:pt x="1284" y="29305"/>
                          <a:pt x="1409" y="30267"/>
                          <a:pt x="1284" y="31209"/>
                        </a:cubicBezTo>
                        <a:cubicBezTo>
                          <a:pt x="1179" y="32067"/>
                          <a:pt x="823" y="32883"/>
                          <a:pt x="572" y="33700"/>
                        </a:cubicBezTo>
                        <a:cubicBezTo>
                          <a:pt x="28" y="35500"/>
                          <a:pt x="488" y="37279"/>
                          <a:pt x="656" y="39099"/>
                        </a:cubicBezTo>
                        <a:cubicBezTo>
                          <a:pt x="740" y="39958"/>
                          <a:pt x="698" y="40837"/>
                          <a:pt x="509" y="41695"/>
                        </a:cubicBezTo>
                        <a:cubicBezTo>
                          <a:pt x="363" y="42427"/>
                          <a:pt x="133" y="43139"/>
                          <a:pt x="28" y="43892"/>
                        </a:cubicBezTo>
                        <a:cubicBezTo>
                          <a:pt x="1" y="44082"/>
                          <a:pt x="420" y="44228"/>
                          <a:pt x="731" y="44228"/>
                        </a:cubicBezTo>
                        <a:cubicBezTo>
                          <a:pt x="901" y="44228"/>
                          <a:pt x="1039" y="44184"/>
                          <a:pt x="1053" y="44081"/>
                        </a:cubicBezTo>
                        <a:cubicBezTo>
                          <a:pt x="1179" y="43390"/>
                          <a:pt x="1326" y="42720"/>
                          <a:pt x="1514" y="42050"/>
                        </a:cubicBezTo>
                        <a:cubicBezTo>
                          <a:pt x="1702" y="41213"/>
                          <a:pt x="1765" y="40376"/>
                          <a:pt x="1702" y="39518"/>
                        </a:cubicBezTo>
                        <a:cubicBezTo>
                          <a:pt x="1598" y="37676"/>
                          <a:pt x="1095" y="35939"/>
                          <a:pt x="1556" y="34097"/>
                        </a:cubicBezTo>
                        <a:cubicBezTo>
                          <a:pt x="1744" y="33323"/>
                          <a:pt x="2058" y="32611"/>
                          <a:pt x="2246" y="31837"/>
                        </a:cubicBezTo>
                        <a:cubicBezTo>
                          <a:pt x="2477" y="30853"/>
                          <a:pt x="2351" y="29807"/>
                          <a:pt x="2330" y="28802"/>
                        </a:cubicBezTo>
                        <a:cubicBezTo>
                          <a:pt x="2309" y="27902"/>
                          <a:pt x="2435" y="27023"/>
                          <a:pt x="2728" y="26165"/>
                        </a:cubicBezTo>
                        <a:cubicBezTo>
                          <a:pt x="2958" y="25433"/>
                          <a:pt x="3293" y="24742"/>
                          <a:pt x="3460" y="23988"/>
                        </a:cubicBezTo>
                        <a:cubicBezTo>
                          <a:pt x="3816" y="22377"/>
                          <a:pt x="3649" y="20661"/>
                          <a:pt x="4109" y="19070"/>
                        </a:cubicBezTo>
                        <a:cubicBezTo>
                          <a:pt x="4298" y="18463"/>
                          <a:pt x="4716" y="18024"/>
                          <a:pt x="5072" y="17542"/>
                        </a:cubicBezTo>
                        <a:cubicBezTo>
                          <a:pt x="5553" y="16831"/>
                          <a:pt x="5658" y="15993"/>
                          <a:pt x="5700" y="15156"/>
                        </a:cubicBezTo>
                        <a:cubicBezTo>
                          <a:pt x="5742" y="14277"/>
                          <a:pt x="5804" y="13398"/>
                          <a:pt x="6307" y="12624"/>
                        </a:cubicBezTo>
                        <a:cubicBezTo>
                          <a:pt x="6621" y="12142"/>
                          <a:pt x="7144" y="11849"/>
                          <a:pt x="7563" y="11452"/>
                        </a:cubicBezTo>
                        <a:cubicBezTo>
                          <a:pt x="8065" y="11033"/>
                          <a:pt x="8190" y="10343"/>
                          <a:pt x="8295" y="9736"/>
                        </a:cubicBezTo>
                        <a:cubicBezTo>
                          <a:pt x="8483" y="8836"/>
                          <a:pt x="8630" y="7978"/>
                          <a:pt x="9132" y="7203"/>
                        </a:cubicBezTo>
                        <a:cubicBezTo>
                          <a:pt x="9425" y="6743"/>
                          <a:pt x="9823" y="6596"/>
                          <a:pt x="10304" y="6450"/>
                        </a:cubicBezTo>
                        <a:cubicBezTo>
                          <a:pt x="10869" y="6282"/>
                          <a:pt x="11330" y="5947"/>
                          <a:pt x="11644" y="5466"/>
                        </a:cubicBezTo>
                        <a:cubicBezTo>
                          <a:pt x="11979" y="4985"/>
                          <a:pt x="12125" y="4336"/>
                          <a:pt x="12334" y="3792"/>
                        </a:cubicBezTo>
                        <a:cubicBezTo>
                          <a:pt x="12418" y="3478"/>
                          <a:pt x="12565" y="3185"/>
                          <a:pt x="12732" y="2913"/>
                        </a:cubicBezTo>
                        <a:cubicBezTo>
                          <a:pt x="12829" y="2763"/>
                          <a:pt x="12974" y="2717"/>
                          <a:pt x="13134" y="2717"/>
                        </a:cubicBezTo>
                        <a:cubicBezTo>
                          <a:pt x="13355" y="2717"/>
                          <a:pt x="13605" y="2805"/>
                          <a:pt x="13800" y="2829"/>
                        </a:cubicBezTo>
                        <a:cubicBezTo>
                          <a:pt x="13991" y="2860"/>
                          <a:pt x="14185" y="2885"/>
                          <a:pt x="14373" y="2885"/>
                        </a:cubicBezTo>
                        <a:cubicBezTo>
                          <a:pt x="14701" y="2885"/>
                          <a:pt x="15012" y="2809"/>
                          <a:pt x="15265" y="2557"/>
                        </a:cubicBezTo>
                        <a:cubicBezTo>
                          <a:pt x="15516" y="2306"/>
                          <a:pt x="15725" y="2034"/>
                          <a:pt x="15913" y="1741"/>
                        </a:cubicBezTo>
                        <a:cubicBezTo>
                          <a:pt x="16018" y="1594"/>
                          <a:pt x="16123" y="1489"/>
                          <a:pt x="16248" y="1343"/>
                        </a:cubicBezTo>
                        <a:cubicBezTo>
                          <a:pt x="16307" y="1265"/>
                          <a:pt x="16365" y="1205"/>
                          <a:pt x="16440" y="1130"/>
                        </a:cubicBezTo>
                        <a:lnTo>
                          <a:pt x="16440" y="1130"/>
                        </a:lnTo>
                        <a:cubicBezTo>
                          <a:pt x="16908" y="1467"/>
                          <a:pt x="17329" y="1749"/>
                          <a:pt x="17916" y="1749"/>
                        </a:cubicBezTo>
                        <a:cubicBezTo>
                          <a:pt x="17972" y="1749"/>
                          <a:pt x="18030" y="1746"/>
                          <a:pt x="18090" y="1741"/>
                        </a:cubicBezTo>
                        <a:cubicBezTo>
                          <a:pt x="18864" y="1678"/>
                          <a:pt x="19388" y="966"/>
                          <a:pt x="19827" y="401"/>
                        </a:cubicBezTo>
                        <a:cubicBezTo>
                          <a:pt x="19966" y="201"/>
                          <a:pt x="19470" y="1"/>
                          <a:pt x="19123" y="1"/>
                        </a:cubicBezTo>
                        <a:close/>
                      </a:path>
                    </a:pathLst>
                  </a:custGeom>
                  <a:solidFill>
                    <a:srgbClr val="7F0A18">
                      <a:alpha val="208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03" name="Google Shape;703;p34"/>
              <p:cNvSpPr/>
              <p:nvPr/>
            </p:nvSpPr>
            <p:spPr>
              <a:xfrm>
                <a:off x="484981" y="1617514"/>
                <a:ext cx="146700" cy="400525"/>
              </a:xfrm>
              <a:custGeom>
                <a:rect b="b" l="l" r="r" t="t"/>
                <a:pathLst>
                  <a:path extrusionOk="0" h="16021" w="5868">
                    <a:moveTo>
                      <a:pt x="32" y="1085"/>
                    </a:moveTo>
                    <a:cubicBezTo>
                      <a:pt x="159" y="2228"/>
                      <a:pt x="2106" y="4916"/>
                      <a:pt x="2699" y="7054"/>
                    </a:cubicBezTo>
                    <a:cubicBezTo>
                      <a:pt x="3292" y="9192"/>
                      <a:pt x="3440" y="12430"/>
                      <a:pt x="3588" y="13912"/>
                    </a:cubicBezTo>
                    <a:cubicBezTo>
                      <a:pt x="3736" y="15394"/>
                      <a:pt x="3249" y="16240"/>
                      <a:pt x="3588" y="15944"/>
                    </a:cubicBezTo>
                    <a:cubicBezTo>
                      <a:pt x="3927" y="15648"/>
                      <a:pt x="5281" y="13362"/>
                      <a:pt x="5620" y="12134"/>
                    </a:cubicBezTo>
                    <a:cubicBezTo>
                      <a:pt x="5959" y="10906"/>
                      <a:pt x="5938" y="10060"/>
                      <a:pt x="5620" y="8578"/>
                    </a:cubicBezTo>
                    <a:cubicBezTo>
                      <a:pt x="5303" y="7096"/>
                      <a:pt x="4329" y="4641"/>
                      <a:pt x="3715" y="3244"/>
                    </a:cubicBezTo>
                    <a:cubicBezTo>
                      <a:pt x="3101" y="1847"/>
                      <a:pt x="2551" y="556"/>
                      <a:pt x="1937" y="196"/>
                    </a:cubicBezTo>
                    <a:cubicBezTo>
                      <a:pt x="1323" y="-164"/>
                      <a:pt x="-95" y="-58"/>
                      <a:pt x="32" y="1085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</p:sp>
        </p:grpSp>
        <p:grpSp>
          <p:nvGrpSpPr>
            <p:cNvPr id="704" name="Google Shape;704;p34"/>
            <p:cNvGrpSpPr/>
            <p:nvPr/>
          </p:nvGrpSpPr>
          <p:grpSpPr>
            <a:xfrm>
              <a:off x="-222399" y="1954213"/>
              <a:ext cx="2693105" cy="2212172"/>
              <a:chOff x="-222399" y="1954213"/>
              <a:chExt cx="2693105" cy="2212172"/>
            </a:xfrm>
          </p:grpSpPr>
          <p:sp>
            <p:nvSpPr>
              <p:cNvPr id="705" name="Google Shape;705;p34"/>
              <p:cNvSpPr/>
              <p:nvPr/>
            </p:nvSpPr>
            <p:spPr>
              <a:xfrm>
                <a:off x="-209980" y="3015059"/>
                <a:ext cx="1747600" cy="1151325"/>
              </a:xfrm>
              <a:custGeom>
                <a:rect b="b" l="l" r="r" t="t"/>
                <a:pathLst>
                  <a:path extrusionOk="0" h="46053" w="69904">
                    <a:moveTo>
                      <a:pt x="398" y="48"/>
                    </a:moveTo>
                    <a:cubicBezTo>
                      <a:pt x="1478" y="239"/>
                      <a:pt x="5817" y="2207"/>
                      <a:pt x="7510" y="3350"/>
                    </a:cubicBezTo>
                    <a:cubicBezTo>
                      <a:pt x="9203" y="4493"/>
                      <a:pt x="9352" y="6102"/>
                      <a:pt x="10558" y="6906"/>
                    </a:cubicBezTo>
                    <a:cubicBezTo>
                      <a:pt x="11765" y="7710"/>
                      <a:pt x="13712" y="7202"/>
                      <a:pt x="14749" y="8176"/>
                    </a:cubicBezTo>
                    <a:cubicBezTo>
                      <a:pt x="15786" y="9150"/>
                      <a:pt x="16421" y="10780"/>
                      <a:pt x="16781" y="12748"/>
                    </a:cubicBezTo>
                    <a:cubicBezTo>
                      <a:pt x="17141" y="14717"/>
                      <a:pt x="16675" y="17870"/>
                      <a:pt x="16908" y="19987"/>
                    </a:cubicBezTo>
                    <a:cubicBezTo>
                      <a:pt x="17141" y="22104"/>
                      <a:pt x="17734" y="23924"/>
                      <a:pt x="18178" y="25448"/>
                    </a:cubicBezTo>
                    <a:cubicBezTo>
                      <a:pt x="18623" y="26972"/>
                      <a:pt x="18432" y="28538"/>
                      <a:pt x="19575" y="29131"/>
                    </a:cubicBezTo>
                    <a:cubicBezTo>
                      <a:pt x="20718" y="29724"/>
                      <a:pt x="23385" y="28602"/>
                      <a:pt x="25036" y="29004"/>
                    </a:cubicBezTo>
                    <a:cubicBezTo>
                      <a:pt x="26687" y="29406"/>
                      <a:pt x="27915" y="31100"/>
                      <a:pt x="29481" y="31544"/>
                    </a:cubicBezTo>
                    <a:cubicBezTo>
                      <a:pt x="31047" y="31989"/>
                      <a:pt x="33376" y="30930"/>
                      <a:pt x="34434" y="31671"/>
                    </a:cubicBezTo>
                    <a:cubicBezTo>
                      <a:pt x="35492" y="32412"/>
                      <a:pt x="35683" y="34698"/>
                      <a:pt x="35831" y="35989"/>
                    </a:cubicBezTo>
                    <a:cubicBezTo>
                      <a:pt x="35979" y="37280"/>
                      <a:pt x="34328" y="39143"/>
                      <a:pt x="35323" y="39418"/>
                    </a:cubicBezTo>
                    <a:cubicBezTo>
                      <a:pt x="36318" y="39693"/>
                      <a:pt x="40043" y="37809"/>
                      <a:pt x="41800" y="37640"/>
                    </a:cubicBezTo>
                    <a:cubicBezTo>
                      <a:pt x="43557" y="37471"/>
                      <a:pt x="44573" y="38127"/>
                      <a:pt x="45864" y="38402"/>
                    </a:cubicBezTo>
                    <a:cubicBezTo>
                      <a:pt x="47155" y="38677"/>
                      <a:pt x="48658" y="39736"/>
                      <a:pt x="49547" y="39291"/>
                    </a:cubicBezTo>
                    <a:cubicBezTo>
                      <a:pt x="50436" y="38847"/>
                      <a:pt x="50309" y="36243"/>
                      <a:pt x="51198" y="35735"/>
                    </a:cubicBezTo>
                    <a:cubicBezTo>
                      <a:pt x="52087" y="35227"/>
                      <a:pt x="53505" y="35820"/>
                      <a:pt x="54881" y="36243"/>
                    </a:cubicBezTo>
                    <a:cubicBezTo>
                      <a:pt x="56257" y="36666"/>
                      <a:pt x="58098" y="37979"/>
                      <a:pt x="59453" y="38275"/>
                    </a:cubicBezTo>
                    <a:cubicBezTo>
                      <a:pt x="60808" y="38571"/>
                      <a:pt x="61739" y="38127"/>
                      <a:pt x="63009" y="38021"/>
                    </a:cubicBezTo>
                    <a:cubicBezTo>
                      <a:pt x="64279" y="37915"/>
                      <a:pt x="65930" y="37471"/>
                      <a:pt x="67073" y="37640"/>
                    </a:cubicBezTo>
                    <a:cubicBezTo>
                      <a:pt x="68216" y="37809"/>
                      <a:pt x="69719" y="38085"/>
                      <a:pt x="69867" y="39037"/>
                    </a:cubicBezTo>
                    <a:cubicBezTo>
                      <a:pt x="70015" y="39990"/>
                      <a:pt x="68597" y="42360"/>
                      <a:pt x="67962" y="43355"/>
                    </a:cubicBezTo>
                    <a:cubicBezTo>
                      <a:pt x="67327" y="44350"/>
                      <a:pt x="67962" y="44562"/>
                      <a:pt x="66057" y="45006"/>
                    </a:cubicBezTo>
                    <a:cubicBezTo>
                      <a:pt x="64152" y="45451"/>
                      <a:pt x="60173" y="45980"/>
                      <a:pt x="56532" y="46022"/>
                    </a:cubicBezTo>
                    <a:cubicBezTo>
                      <a:pt x="52891" y="46064"/>
                      <a:pt x="48468" y="46064"/>
                      <a:pt x="44213" y="45260"/>
                    </a:cubicBezTo>
                    <a:cubicBezTo>
                      <a:pt x="39959" y="44456"/>
                      <a:pt x="35281" y="43270"/>
                      <a:pt x="31005" y="41196"/>
                    </a:cubicBezTo>
                    <a:cubicBezTo>
                      <a:pt x="26729" y="39122"/>
                      <a:pt x="22327" y="36180"/>
                      <a:pt x="18559" y="32814"/>
                    </a:cubicBezTo>
                    <a:cubicBezTo>
                      <a:pt x="14791" y="29449"/>
                      <a:pt x="11193" y="25490"/>
                      <a:pt x="8399" y="21003"/>
                    </a:cubicBezTo>
                    <a:cubicBezTo>
                      <a:pt x="5605" y="16516"/>
                      <a:pt x="3023" y="9023"/>
                      <a:pt x="1795" y="5890"/>
                    </a:cubicBezTo>
                    <a:cubicBezTo>
                      <a:pt x="567" y="2757"/>
                      <a:pt x="1266" y="3181"/>
                      <a:pt x="1033" y="2207"/>
                    </a:cubicBezTo>
                    <a:cubicBezTo>
                      <a:pt x="800" y="1233"/>
                      <a:pt x="-681" y="-142"/>
                      <a:pt x="398" y="48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</p:sp>
          <p:sp>
            <p:nvSpPr>
              <p:cNvPr id="706" name="Google Shape;706;p34"/>
              <p:cNvSpPr/>
              <p:nvPr/>
            </p:nvSpPr>
            <p:spPr>
              <a:xfrm>
                <a:off x="1504156" y="3014266"/>
                <a:ext cx="966550" cy="1037700"/>
              </a:xfrm>
              <a:custGeom>
                <a:rect b="b" l="l" r="r" t="t"/>
                <a:pathLst>
                  <a:path extrusionOk="0" h="41508" w="38662">
                    <a:moveTo>
                      <a:pt x="7652" y="41481"/>
                    </a:moveTo>
                    <a:cubicBezTo>
                      <a:pt x="6234" y="41693"/>
                      <a:pt x="8732" y="37904"/>
                      <a:pt x="8414" y="37036"/>
                    </a:cubicBezTo>
                    <a:cubicBezTo>
                      <a:pt x="8097" y="36168"/>
                      <a:pt x="6551" y="36994"/>
                      <a:pt x="5747" y="36274"/>
                    </a:cubicBezTo>
                    <a:cubicBezTo>
                      <a:pt x="4943" y="35554"/>
                      <a:pt x="4096" y="33501"/>
                      <a:pt x="3588" y="32718"/>
                    </a:cubicBezTo>
                    <a:cubicBezTo>
                      <a:pt x="3080" y="31935"/>
                      <a:pt x="3207" y="31935"/>
                      <a:pt x="2699" y="31575"/>
                    </a:cubicBezTo>
                    <a:cubicBezTo>
                      <a:pt x="2191" y="31215"/>
                      <a:pt x="963" y="31109"/>
                      <a:pt x="540" y="30559"/>
                    </a:cubicBezTo>
                    <a:cubicBezTo>
                      <a:pt x="117" y="30009"/>
                      <a:pt x="-137" y="29120"/>
                      <a:pt x="159" y="28273"/>
                    </a:cubicBezTo>
                    <a:cubicBezTo>
                      <a:pt x="455" y="27426"/>
                      <a:pt x="1979" y="26686"/>
                      <a:pt x="2318" y="25479"/>
                    </a:cubicBezTo>
                    <a:cubicBezTo>
                      <a:pt x="2657" y="24273"/>
                      <a:pt x="1937" y="22452"/>
                      <a:pt x="2191" y="21034"/>
                    </a:cubicBezTo>
                    <a:cubicBezTo>
                      <a:pt x="2445" y="19616"/>
                      <a:pt x="2318" y="18050"/>
                      <a:pt x="3842" y="16970"/>
                    </a:cubicBezTo>
                    <a:cubicBezTo>
                      <a:pt x="5366" y="15891"/>
                      <a:pt x="9134" y="14726"/>
                      <a:pt x="11335" y="14557"/>
                    </a:cubicBezTo>
                    <a:cubicBezTo>
                      <a:pt x="13536" y="14388"/>
                      <a:pt x="15547" y="15404"/>
                      <a:pt x="17050" y="15954"/>
                    </a:cubicBezTo>
                    <a:cubicBezTo>
                      <a:pt x="18553" y="16504"/>
                      <a:pt x="19717" y="17817"/>
                      <a:pt x="20352" y="17859"/>
                    </a:cubicBezTo>
                    <a:cubicBezTo>
                      <a:pt x="20987" y="17901"/>
                      <a:pt x="21093" y="17097"/>
                      <a:pt x="20860" y="16208"/>
                    </a:cubicBezTo>
                    <a:cubicBezTo>
                      <a:pt x="20627" y="15319"/>
                      <a:pt x="19167" y="13795"/>
                      <a:pt x="18955" y="12525"/>
                    </a:cubicBezTo>
                    <a:cubicBezTo>
                      <a:pt x="18743" y="11255"/>
                      <a:pt x="18997" y="9456"/>
                      <a:pt x="19590" y="8588"/>
                    </a:cubicBezTo>
                    <a:cubicBezTo>
                      <a:pt x="20183" y="7720"/>
                      <a:pt x="21474" y="7170"/>
                      <a:pt x="22511" y="7318"/>
                    </a:cubicBezTo>
                    <a:cubicBezTo>
                      <a:pt x="23548" y="7466"/>
                      <a:pt x="25072" y="8969"/>
                      <a:pt x="25813" y="9477"/>
                    </a:cubicBezTo>
                    <a:cubicBezTo>
                      <a:pt x="26554" y="9985"/>
                      <a:pt x="26067" y="10578"/>
                      <a:pt x="26956" y="10366"/>
                    </a:cubicBezTo>
                    <a:cubicBezTo>
                      <a:pt x="27845" y="10154"/>
                      <a:pt x="30046" y="9075"/>
                      <a:pt x="31147" y="8207"/>
                    </a:cubicBezTo>
                    <a:cubicBezTo>
                      <a:pt x="32248" y="7339"/>
                      <a:pt x="32798" y="6408"/>
                      <a:pt x="33560" y="5159"/>
                    </a:cubicBezTo>
                    <a:cubicBezTo>
                      <a:pt x="34322" y="3910"/>
                      <a:pt x="34894" y="1540"/>
                      <a:pt x="35719" y="714"/>
                    </a:cubicBezTo>
                    <a:cubicBezTo>
                      <a:pt x="36545" y="-111"/>
                      <a:pt x="38111" y="-111"/>
                      <a:pt x="38513" y="206"/>
                    </a:cubicBezTo>
                    <a:cubicBezTo>
                      <a:pt x="38915" y="524"/>
                      <a:pt x="38386" y="1434"/>
                      <a:pt x="38132" y="2619"/>
                    </a:cubicBezTo>
                    <a:cubicBezTo>
                      <a:pt x="37878" y="3804"/>
                      <a:pt x="37645" y="5350"/>
                      <a:pt x="36989" y="7318"/>
                    </a:cubicBezTo>
                    <a:cubicBezTo>
                      <a:pt x="36333" y="9287"/>
                      <a:pt x="35571" y="11784"/>
                      <a:pt x="34195" y="14430"/>
                    </a:cubicBezTo>
                    <a:cubicBezTo>
                      <a:pt x="32819" y="17076"/>
                      <a:pt x="30470" y="20611"/>
                      <a:pt x="28734" y="23193"/>
                    </a:cubicBezTo>
                    <a:cubicBezTo>
                      <a:pt x="26998" y="25775"/>
                      <a:pt x="25750" y="27829"/>
                      <a:pt x="23781" y="29924"/>
                    </a:cubicBezTo>
                    <a:cubicBezTo>
                      <a:pt x="21813" y="32020"/>
                      <a:pt x="19611" y="33840"/>
                      <a:pt x="16923" y="35766"/>
                    </a:cubicBezTo>
                    <a:cubicBezTo>
                      <a:pt x="14235" y="37692"/>
                      <a:pt x="9070" y="41269"/>
                      <a:pt x="7652" y="41481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</p:sp>
          <p:sp>
            <p:nvSpPr>
              <p:cNvPr id="707" name="Google Shape;707;p34"/>
              <p:cNvSpPr/>
              <p:nvPr/>
            </p:nvSpPr>
            <p:spPr>
              <a:xfrm>
                <a:off x="-178164" y="1954213"/>
                <a:ext cx="325150" cy="533400"/>
              </a:xfrm>
              <a:custGeom>
                <a:rect b="b" l="l" r="r" t="t"/>
                <a:pathLst>
                  <a:path extrusionOk="0" h="21336" w="13006">
                    <a:moveTo>
                      <a:pt x="142" y="21273"/>
                    </a:moveTo>
                    <a:cubicBezTo>
                      <a:pt x="650" y="21527"/>
                      <a:pt x="3783" y="19326"/>
                      <a:pt x="4841" y="18352"/>
                    </a:cubicBezTo>
                    <a:cubicBezTo>
                      <a:pt x="5899" y="17378"/>
                      <a:pt x="6111" y="16489"/>
                      <a:pt x="6492" y="15431"/>
                    </a:cubicBezTo>
                    <a:cubicBezTo>
                      <a:pt x="6873" y="14373"/>
                      <a:pt x="6153" y="13251"/>
                      <a:pt x="7127" y="12002"/>
                    </a:cubicBezTo>
                    <a:cubicBezTo>
                      <a:pt x="8101" y="10753"/>
                      <a:pt x="11382" y="9145"/>
                      <a:pt x="12334" y="7938"/>
                    </a:cubicBezTo>
                    <a:cubicBezTo>
                      <a:pt x="13287" y="6732"/>
                      <a:pt x="12948" y="6075"/>
                      <a:pt x="12842" y="4763"/>
                    </a:cubicBezTo>
                    <a:cubicBezTo>
                      <a:pt x="12736" y="3451"/>
                      <a:pt x="12334" y="318"/>
                      <a:pt x="11699" y="64"/>
                    </a:cubicBezTo>
                    <a:cubicBezTo>
                      <a:pt x="11064" y="-190"/>
                      <a:pt x="10090" y="1567"/>
                      <a:pt x="9032" y="3239"/>
                    </a:cubicBezTo>
                    <a:cubicBezTo>
                      <a:pt x="7974" y="4911"/>
                      <a:pt x="6556" y="7832"/>
                      <a:pt x="5349" y="10097"/>
                    </a:cubicBezTo>
                    <a:cubicBezTo>
                      <a:pt x="4143" y="12362"/>
                      <a:pt x="2661" y="14965"/>
                      <a:pt x="1793" y="16828"/>
                    </a:cubicBezTo>
                    <a:cubicBezTo>
                      <a:pt x="925" y="18691"/>
                      <a:pt x="-366" y="21019"/>
                      <a:pt x="142" y="21273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</p:sp>
          <p:sp>
            <p:nvSpPr>
              <p:cNvPr id="708" name="Google Shape;708;p34"/>
              <p:cNvSpPr/>
              <p:nvPr/>
            </p:nvSpPr>
            <p:spPr>
              <a:xfrm>
                <a:off x="-222399" y="2412206"/>
                <a:ext cx="303500" cy="472275"/>
              </a:xfrm>
              <a:custGeom>
                <a:rect b="b" l="l" r="r" t="t"/>
                <a:pathLst>
                  <a:path extrusionOk="0" h="18891" w="12140">
                    <a:moveTo>
                      <a:pt x="260" y="18828"/>
                    </a:moveTo>
                    <a:cubicBezTo>
                      <a:pt x="853" y="19082"/>
                      <a:pt x="2821" y="16690"/>
                      <a:pt x="3943" y="15653"/>
                    </a:cubicBezTo>
                    <a:cubicBezTo>
                      <a:pt x="5065" y="14616"/>
                      <a:pt x="5848" y="13812"/>
                      <a:pt x="6991" y="12605"/>
                    </a:cubicBezTo>
                    <a:cubicBezTo>
                      <a:pt x="8134" y="11399"/>
                      <a:pt x="10187" y="9663"/>
                      <a:pt x="10801" y="8414"/>
                    </a:cubicBezTo>
                    <a:cubicBezTo>
                      <a:pt x="11415" y="7165"/>
                      <a:pt x="10462" y="6086"/>
                      <a:pt x="10674" y="5112"/>
                    </a:cubicBezTo>
                    <a:cubicBezTo>
                      <a:pt x="10886" y="4138"/>
                      <a:pt x="12346" y="3419"/>
                      <a:pt x="12071" y="2572"/>
                    </a:cubicBezTo>
                    <a:cubicBezTo>
                      <a:pt x="11796" y="1725"/>
                      <a:pt x="10166" y="-95"/>
                      <a:pt x="9023" y="32"/>
                    </a:cubicBezTo>
                    <a:cubicBezTo>
                      <a:pt x="7880" y="159"/>
                      <a:pt x="6081" y="2339"/>
                      <a:pt x="5213" y="3334"/>
                    </a:cubicBezTo>
                    <a:cubicBezTo>
                      <a:pt x="4345" y="4329"/>
                      <a:pt x="4578" y="5112"/>
                      <a:pt x="3816" y="6001"/>
                    </a:cubicBezTo>
                    <a:cubicBezTo>
                      <a:pt x="3054" y="6890"/>
                      <a:pt x="1213" y="7313"/>
                      <a:pt x="641" y="8668"/>
                    </a:cubicBezTo>
                    <a:cubicBezTo>
                      <a:pt x="70" y="10023"/>
                      <a:pt x="451" y="12436"/>
                      <a:pt x="387" y="14129"/>
                    </a:cubicBezTo>
                    <a:cubicBezTo>
                      <a:pt x="324" y="15822"/>
                      <a:pt x="-333" y="18574"/>
                      <a:pt x="260" y="18828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</p:sp>
        </p:grpSp>
        <p:grpSp>
          <p:nvGrpSpPr>
            <p:cNvPr id="709" name="Google Shape;709;p34"/>
            <p:cNvGrpSpPr/>
            <p:nvPr/>
          </p:nvGrpSpPr>
          <p:grpSpPr>
            <a:xfrm>
              <a:off x="-218953" y="1968642"/>
              <a:ext cx="2689145" cy="2210499"/>
              <a:chOff x="7632850" y="4747700"/>
              <a:chExt cx="2078325" cy="1708400"/>
            </a:xfrm>
          </p:grpSpPr>
          <p:sp>
            <p:nvSpPr>
              <p:cNvPr id="710" name="Google Shape;710;p34"/>
              <p:cNvSpPr/>
              <p:nvPr/>
            </p:nvSpPr>
            <p:spPr>
              <a:xfrm>
                <a:off x="7673150" y="4747700"/>
                <a:ext cx="221875" cy="373625"/>
              </a:xfrm>
              <a:custGeom>
                <a:rect b="b" l="l" r="r" t="t"/>
                <a:pathLst>
                  <a:path extrusionOk="0" h="14945" w="8875">
                    <a:moveTo>
                      <a:pt x="7765" y="524"/>
                    </a:moveTo>
                    <a:cubicBezTo>
                      <a:pt x="7954" y="985"/>
                      <a:pt x="8100" y="1445"/>
                      <a:pt x="8226" y="1926"/>
                    </a:cubicBezTo>
                    <a:lnTo>
                      <a:pt x="8268" y="2094"/>
                    </a:lnTo>
                    <a:cubicBezTo>
                      <a:pt x="8581" y="3308"/>
                      <a:pt x="8581" y="3308"/>
                      <a:pt x="8079" y="3831"/>
                    </a:cubicBezTo>
                    <a:cubicBezTo>
                      <a:pt x="7933" y="3998"/>
                      <a:pt x="7744" y="4208"/>
                      <a:pt x="7535" y="4438"/>
                    </a:cubicBezTo>
                    <a:cubicBezTo>
                      <a:pt x="7326" y="4689"/>
                      <a:pt x="7095" y="4961"/>
                      <a:pt x="6844" y="5254"/>
                    </a:cubicBezTo>
                    <a:cubicBezTo>
                      <a:pt x="5714" y="6531"/>
                      <a:pt x="4333" y="8101"/>
                      <a:pt x="3747" y="9398"/>
                    </a:cubicBezTo>
                    <a:cubicBezTo>
                      <a:pt x="3517" y="9963"/>
                      <a:pt x="3370" y="10549"/>
                      <a:pt x="3328" y="11156"/>
                    </a:cubicBezTo>
                    <a:cubicBezTo>
                      <a:pt x="3265" y="11952"/>
                      <a:pt x="3203" y="12454"/>
                      <a:pt x="1947" y="13291"/>
                    </a:cubicBezTo>
                    <a:cubicBezTo>
                      <a:pt x="1717" y="13438"/>
                      <a:pt x="1486" y="13584"/>
                      <a:pt x="1256" y="13731"/>
                    </a:cubicBezTo>
                    <a:cubicBezTo>
                      <a:pt x="984" y="13898"/>
                      <a:pt x="733" y="14044"/>
                      <a:pt x="503" y="14233"/>
                    </a:cubicBezTo>
                    <a:cubicBezTo>
                      <a:pt x="1863" y="9796"/>
                      <a:pt x="3956" y="5631"/>
                      <a:pt x="6719" y="1905"/>
                    </a:cubicBezTo>
                    <a:cubicBezTo>
                      <a:pt x="7033" y="1466"/>
                      <a:pt x="7368" y="1005"/>
                      <a:pt x="7765" y="524"/>
                    </a:cubicBezTo>
                    <a:close/>
                    <a:moveTo>
                      <a:pt x="7870" y="1"/>
                    </a:moveTo>
                    <a:lnTo>
                      <a:pt x="7723" y="168"/>
                    </a:lnTo>
                    <a:cubicBezTo>
                      <a:pt x="7263" y="733"/>
                      <a:pt x="6865" y="1257"/>
                      <a:pt x="6509" y="1738"/>
                    </a:cubicBezTo>
                    <a:cubicBezTo>
                      <a:pt x="3663" y="5610"/>
                      <a:pt x="1507" y="9942"/>
                      <a:pt x="126" y="14547"/>
                    </a:cubicBezTo>
                    <a:lnTo>
                      <a:pt x="0" y="14944"/>
                    </a:lnTo>
                    <a:lnTo>
                      <a:pt x="314" y="14672"/>
                    </a:lnTo>
                    <a:cubicBezTo>
                      <a:pt x="670" y="14400"/>
                      <a:pt x="1026" y="14170"/>
                      <a:pt x="1382" y="13940"/>
                    </a:cubicBezTo>
                    <a:cubicBezTo>
                      <a:pt x="1612" y="13814"/>
                      <a:pt x="1842" y="13668"/>
                      <a:pt x="2093" y="13500"/>
                    </a:cubicBezTo>
                    <a:cubicBezTo>
                      <a:pt x="3454" y="12600"/>
                      <a:pt x="3496" y="11972"/>
                      <a:pt x="3579" y="11177"/>
                    </a:cubicBezTo>
                    <a:cubicBezTo>
                      <a:pt x="3621" y="10612"/>
                      <a:pt x="3747" y="10047"/>
                      <a:pt x="3977" y="9503"/>
                    </a:cubicBezTo>
                    <a:cubicBezTo>
                      <a:pt x="4542" y="8247"/>
                      <a:pt x="5923" y="6677"/>
                      <a:pt x="7012" y="5422"/>
                    </a:cubicBezTo>
                    <a:cubicBezTo>
                      <a:pt x="7263" y="5129"/>
                      <a:pt x="7514" y="4856"/>
                      <a:pt x="7723" y="4605"/>
                    </a:cubicBezTo>
                    <a:cubicBezTo>
                      <a:pt x="7933" y="4354"/>
                      <a:pt x="8121" y="4166"/>
                      <a:pt x="8268" y="4019"/>
                    </a:cubicBezTo>
                    <a:cubicBezTo>
                      <a:pt x="8874" y="3412"/>
                      <a:pt x="8854" y="3350"/>
                      <a:pt x="8519" y="2031"/>
                    </a:cubicBezTo>
                    <a:lnTo>
                      <a:pt x="8477" y="1864"/>
                    </a:lnTo>
                    <a:cubicBezTo>
                      <a:pt x="8372" y="1403"/>
                      <a:pt x="8184" y="880"/>
                      <a:pt x="7995" y="378"/>
                    </a:cubicBezTo>
                    <a:lnTo>
                      <a:pt x="7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4"/>
              <p:cNvSpPr/>
              <p:nvPr/>
            </p:nvSpPr>
            <p:spPr>
              <a:xfrm>
                <a:off x="7653275" y="5596400"/>
                <a:ext cx="1313350" cy="856200"/>
              </a:xfrm>
              <a:custGeom>
                <a:rect b="b" l="l" r="r" t="t"/>
                <a:pathLst>
                  <a:path extrusionOk="0" h="34248" w="52534">
                    <a:moveTo>
                      <a:pt x="0" y="0"/>
                    </a:moveTo>
                    <a:lnTo>
                      <a:pt x="0" y="0"/>
                    </a:lnTo>
                    <a:cubicBezTo>
                      <a:pt x="3648" y="20172"/>
                      <a:pt x="21224" y="34248"/>
                      <a:pt x="40954" y="34248"/>
                    </a:cubicBezTo>
                    <a:cubicBezTo>
                      <a:pt x="43640" y="34248"/>
                      <a:pt x="46365" y="33987"/>
                      <a:pt x="49101" y="33445"/>
                    </a:cubicBezTo>
                    <a:cubicBezTo>
                      <a:pt x="49435" y="32776"/>
                      <a:pt x="49812" y="32148"/>
                      <a:pt x="50252" y="31541"/>
                    </a:cubicBezTo>
                    <a:cubicBezTo>
                      <a:pt x="51481" y="29851"/>
                      <a:pt x="52533" y="28901"/>
                      <a:pt x="50582" y="28901"/>
                    </a:cubicBezTo>
                    <a:cubicBezTo>
                      <a:pt x="50406" y="28901"/>
                      <a:pt x="50206" y="28909"/>
                      <a:pt x="49980" y="28925"/>
                    </a:cubicBezTo>
                    <a:cubicBezTo>
                      <a:pt x="49084" y="29047"/>
                      <a:pt x="48742" y="29763"/>
                      <a:pt x="47645" y="29763"/>
                    </a:cubicBezTo>
                    <a:cubicBezTo>
                      <a:pt x="47614" y="29763"/>
                      <a:pt x="47583" y="29763"/>
                      <a:pt x="47552" y="29762"/>
                    </a:cubicBezTo>
                    <a:cubicBezTo>
                      <a:pt x="47497" y="29770"/>
                      <a:pt x="47443" y="29774"/>
                      <a:pt x="47390" y="29774"/>
                    </a:cubicBezTo>
                    <a:cubicBezTo>
                      <a:pt x="46771" y="29774"/>
                      <a:pt x="46250" y="29258"/>
                      <a:pt x="45710" y="29239"/>
                    </a:cubicBezTo>
                    <a:cubicBezTo>
                      <a:pt x="45046" y="29056"/>
                      <a:pt x="44619" y="28557"/>
                      <a:pt x="43917" y="28557"/>
                    </a:cubicBezTo>
                    <a:cubicBezTo>
                      <a:pt x="43734" y="28557"/>
                      <a:pt x="43533" y="28591"/>
                      <a:pt x="43303" y="28673"/>
                    </a:cubicBezTo>
                    <a:cubicBezTo>
                      <a:pt x="42215" y="29071"/>
                      <a:pt x="42654" y="30390"/>
                      <a:pt x="41817" y="30997"/>
                    </a:cubicBezTo>
                    <a:cubicBezTo>
                      <a:pt x="41554" y="31115"/>
                      <a:pt x="41271" y="31166"/>
                      <a:pt x="40975" y="31166"/>
                    </a:cubicBezTo>
                    <a:cubicBezTo>
                      <a:pt x="39556" y="31166"/>
                      <a:pt x="37865" y="30008"/>
                      <a:pt x="36878" y="29783"/>
                    </a:cubicBezTo>
                    <a:cubicBezTo>
                      <a:pt x="36754" y="29778"/>
                      <a:pt x="36610" y="29777"/>
                      <a:pt x="36453" y="29777"/>
                    </a:cubicBezTo>
                    <a:cubicBezTo>
                      <a:pt x="36026" y="29777"/>
                      <a:pt x="35511" y="29789"/>
                      <a:pt x="35084" y="29789"/>
                    </a:cubicBezTo>
                    <a:cubicBezTo>
                      <a:pt x="34927" y="29789"/>
                      <a:pt x="34783" y="29787"/>
                      <a:pt x="34659" y="29783"/>
                    </a:cubicBezTo>
                    <a:cubicBezTo>
                      <a:pt x="33822" y="29552"/>
                      <a:pt x="33257" y="28946"/>
                      <a:pt x="32420" y="28736"/>
                    </a:cubicBezTo>
                    <a:cubicBezTo>
                      <a:pt x="32353" y="28732"/>
                      <a:pt x="32287" y="28729"/>
                      <a:pt x="32221" y="28729"/>
                    </a:cubicBezTo>
                    <a:cubicBezTo>
                      <a:pt x="30438" y="28729"/>
                      <a:pt x="28823" y="30347"/>
                      <a:pt x="27030" y="30347"/>
                    </a:cubicBezTo>
                    <a:cubicBezTo>
                      <a:pt x="26779" y="30347"/>
                      <a:pt x="26525" y="30315"/>
                      <a:pt x="26267" y="30243"/>
                    </a:cubicBezTo>
                    <a:cubicBezTo>
                      <a:pt x="23274" y="29657"/>
                      <a:pt x="25450" y="28632"/>
                      <a:pt x="25618" y="26748"/>
                    </a:cubicBezTo>
                    <a:cubicBezTo>
                      <a:pt x="25741" y="24684"/>
                      <a:pt x="25251" y="24309"/>
                      <a:pt x="24471" y="24309"/>
                    </a:cubicBezTo>
                    <a:cubicBezTo>
                      <a:pt x="24025" y="24309"/>
                      <a:pt x="23485" y="24431"/>
                      <a:pt x="22911" y="24431"/>
                    </a:cubicBezTo>
                    <a:cubicBezTo>
                      <a:pt x="22613" y="24431"/>
                      <a:pt x="22305" y="24399"/>
                      <a:pt x="21997" y="24299"/>
                    </a:cubicBezTo>
                    <a:cubicBezTo>
                      <a:pt x="20636" y="23692"/>
                      <a:pt x="20260" y="21997"/>
                      <a:pt x="18146" y="21871"/>
                    </a:cubicBezTo>
                    <a:cubicBezTo>
                      <a:pt x="16993" y="21871"/>
                      <a:pt x="16033" y="22450"/>
                      <a:pt x="14937" y="22450"/>
                    </a:cubicBezTo>
                    <a:cubicBezTo>
                      <a:pt x="14500" y="22450"/>
                      <a:pt x="14042" y="22358"/>
                      <a:pt x="13541" y="22102"/>
                    </a:cubicBezTo>
                    <a:cubicBezTo>
                      <a:pt x="11532" y="21034"/>
                      <a:pt x="12181" y="19297"/>
                      <a:pt x="11679" y="17518"/>
                    </a:cubicBezTo>
                    <a:cubicBezTo>
                      <a:pt x="11239" y="15383"/>
                      <a:pt x="10611" y="14316"/>
                      <a:pt x="10758" y="12223"/>
                    </a:cubicBezTo>
                    <a:cubicBezTo>
                      <a:pt x="10988" y="10779"/>
                      <a:pt x="11637" y="8246"/>
                      <a:pt x="10486" y="6802"/>
                    </a:cubicBezTo>
                    <a:cubicBezTo>
                      <a:pt x="9418" y="5798"/>
                      <a:pt x="7263" y="5442"/>
                      <a:pt x="5923" y="4249"/>
                    </a:cubicBezTo>
                    <a:cubicBezTo>
                      <a:pt x="4709" y="3161"/>
                      <a:pt x="3600" y="1947"/>
                      <a:pt x="2072" y="1005"/>
                    </a:cubicBezTo>
                    <a:cubicBezTo>
                      <a:pt x="1444" y="670"/>
                      <a:pt x="733" y="335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4"/>
              <p:cNvSpPr/>
              <p:nvPr/>
            </p:nvSpPr>
            <p:spPr>
              <a:xfrm>
                <a:off x="7649075" y="5591150"/>
                <a:ext cx="1302875" cy="864950"/>
              </a:xfrm>
              <a:custGeom>
                <a:rect b="b" l="l" r="r" t="t"/>
                <a:pathLst>
                  <a:path extrusionOk="0" h="34598" w="52115">
                    <a:moveTo>
                      <a:pt x="335" y="440"/>
                    </a:moveTo>
                    <a:cubicBezTo>
                      <a:pt x="963" y="713"/>
                      <a:pt x="1570" y="1006"/>
                      <a:pt x="2156" y="1320"/>
                    </a:cubicBezTo>
                    <a:cubicBezTo>
                      <a:pt x="3245" y="2010"/>
                      <a:pt x="4228" y="2826"/>
                      <a:pt x="5128" y="3726"/>
                    </a:cubicBezTo>
                    <a:cubicBezTo>
                      <a:pt x="5421" y="4019"/>
                      <a:pt x="5714" y="4291"/>
                      <a:pt x="6007" y="4543"/>
                    </a:cubicBezTo>
                    <a:cubicBezTo>
                      <a:pt x="6719" y="5171"/>
                      <a:pt x="7619" y="5568"/>
                      <a:pt x="8519" y="5945"/>
                    </a:cubicBezTo>
                    <a:cubicBezTo>
                      <a:pt x="9314" y="6301"/>
                      <a:pt x="10068" y="6636"/>
                      <a:pt x="10549" y="7075"/>
                    </a:cubicBezTo>
                    <a:cubicBezTo>
                      <a:pt x="11533" y="8310"/>
                      <a:pt x="11135" y="10445"/>
                      <a:pt x="10884" y="11868"/>
                    </a:cubicBezTo>
                    <a:cubicBezTo>
                      <a:pt x="10842" y="12056"/>
                      <a:pt x="10800" y="12224"/>
                      <a:pt x="10779" y="12391"/>
                    </a:cubicBezTo>
                    <a:cubicBezTo>
                      <a:pt x="10675" y="13877"/>
                      <a:pt x="10947" y="14861"/>
                      <a:pt x="11261" y="16012"/>
                    </a:cubicBezTo>
                    <a:cubicBezTo>
                      <a:pt x="11428" y="16535"/>
                      <a:pt x="11575" y="17079"/>
                      <a:pt x="11721" y="17749"/>
                    </a:cubicBezTo>
                    <a:cubicBezTo>
                      <a:pt x="11847" y="18251"/>
                      <a:pt x="11909" y="18775"/>
                      <a:pt x="11951" y="19298"/>
                    </a:cubicBezTo>
                    <a:cubicBezTo>
                      <a:pt x="12056" y="20491"/>
                      <a:pt x="12161" y="21642"/>
                      <a:pt x="13647" y="22437"/>
                    </a:cubicBezTo>
                    <a:cubicBezTo>
                      <a:pt x="14164" y="22696"/>
                      <a:pt x="14636" y="22787"/>
                      <a:pt x="15083" y="22787"/>
                    </a:cubicBezTo>
                    <a:cubicBezTo>
                      <a:pt x="15650" y="22787"/>
                      <a:pt x="16176" y="22640"/>
                      <a:pt x="16702" y="22500"/>
                    </a:cubicBezTo>
                    <a:cubicBezTo>
                      <a:pt x="17205" y="22333"/>
                      <a:pt x="17749" y="22228"/>
                      <a:pt x="18293" y="22207"/>
                    </a:cubicBezTo>
                    <a:cubicBezTo>
                      <a:pt x="19528" y="22291"/>
                      <a:pt x="20156" y="22939"/>
                      <a:pt x="20763" y="23546"/>
                    </a:cubicBezTo>
                    <a:cubicBezTo>
                      <a:pt x="21139" y="23986"/>
                      <a:pt x="21600" y="24363"/>
                      <a:pt x="22102" y="24614"/>
                    </a:cubicBezTo>
                    <a:cubicBezTo>
                      <a:pt x="22464" y="24714"/>
                      <a:pt x="22834" y="24762"/>
                      <a:pt x="23207" y="24762"/>
                    </a:cubicBezTo>
                    <a:cubicBezTo>
                      <a:pt x="23459" y="24762"/>
                      <a:pt x="23712" y="24740"/>
                      <a:pt x="23965" y="24698"/>
                    </a:cubicBezTo>
                    <a:cubicBezTo>
                      <a:pt x="24221" y="24669"/>
                      <a:pt x="24452" y="24636"/>
                      <a:pt x="24656" y="24636"/>
                    </a:cubicBezTo>
                    <a:cubicBezTo>
                      <a:pt x="24903" y="24636"/>
                      <a:pt x="25112" y="24684"/>
                      <a:pt x="25283" y="24844"/>
                    </a:cubicBezTo>
                    <a:cubicBezTo>
                      <a:pt x="25597" y="25137"/>
                      <a:pt x="25702" y="25807"/>
                      <a:pt x="25639" y="26937"/>
                    </a:cubicBezTo>
                    <a:cubicBezTo>
                      <a:pt x="25555" y="27481"/>
                      <a:pt x="25367" y="28025"/>
                      <a:pt x="25095" y="28486"/>
                    </a:cubicBezTo>
                    <a:cubicBezTo>
                      <a:pt x="24823" y="28988"/>
                      <a:pt x="24614" y="29428"/>
                      <a:pt x="24781" y="29804"/>
                    </a:cubicBezTo>
                    <a:cubicBezTo>
                      <a:pt x="24969" y="30160"/>
                      <a:pt x="25451" y="30411"/>
                      <a:pt x="26393" y="30579"/>
                    </a:cubicBezTo>
                    <a:cubicBezTo>
                      <a:pt x="26663" y="30652"/>
                      <a:pt x="26929" y="30684"/>
                      <a:pt x="27190" y="30684"/>
                    </a:cubicBezTo>
                    <a:cubicBezTo>
                      <a:pt x="28121" y="30684"/>
                      <a:pt x="28996" y="30276"/>
                      <a:pt x="29846" y="29867"/>
                    </a:cubicBezTo>
                    <a:cubicBezTo>
                      <a:pt x="30722" y="29449"/>
                      <a:pt x="31560" y="29069"/>
                      <a:pt x="32415" y="29069"/>
                    </a:cubicBezTo>
                    <a:cubicBezTo>
                      <a:pt x="32458" y="29069"/>
                      <a:pt x="32502" y="29070"/>
                      <a:pt x="32546" y="29072"/>
                    </a:cubicBezTo>
                    <a:cubicBezTo>
                      <a:pt x="32923" y="29197"/>
                      <a:pt x="33299" y="29365"/>
                      <a:pt x="33634" y="29595"/>
                    </a:cubicBezTo>
                    <a:cubicBezTo>
                      <a:pt x="33990" y="29825"/>
                      <a:pt x="34367" y="29993"/>
                      <a:pt x="34785" y="30118"/>
                    </a:cubicBezTo>
                    <a:lnTo>
                      <a:pt x="37004" y="30118"/>
                    </a:lnTo>
                    <a:cubicBezTo>
                      <a:pt x="37443" y="30265"/>
                      <a:pt x="37883" y="30432"/>
                      <a:pt x="38302" y="30641"/>
                    </a:cubicBezTo>
                    <a:cubicBezTo>
                      <a:pt x="39153" y="31044"/>
                      <a:pt x="40166" y="31504"/>
                      <a:pt x="41092" y="31504"/>
                    </a:cubicBezTo>
                    <a:cubicBezTo>
                      <a:pt x="41418" y="31504"/>
                      <a:pt x="41733" y="31447"/>
                      <a:pt x="42027" y="31311"/>
                    </a:cubicBezTo>
                    <a:cubicBezTo>
                      <a:pt x="42425" y="31018"/>
                      <a:pt x="42571" y="30579"/>
                      <a:pt x="42697" y="30160"/>
                    </a:cubicBezTo>
                    <a:cubicBezTo>
                      <a:pt x="42843" y="29658"/>
                      <a:pt x="42969" y="29218"/>
                      <a:pt x="43492" y="29030"/>
                    </a:cubicBezTo>
                    <a:cubicBezTo>
                      <a:pt x="43712" y="28950"/>
                      <a:pt x="43903" y="28917"/>
                      <a:pt x="44076" y="28917"/>
                    </a:cubicBezTo>
                    <a:cubicBezTo>
                      <a:pt x="44445" y="28917"/>
                      <a:pt x="44734" y="29068"/>
                      <a:pt x="45062" y="29239"/>
                    </a:cubicBezTo>
                    <a:cubicBezTo>
                      <a:pt x="45292" y="29386"/>
                      <a:pt x="45564" y="29511"/>
                      <a:pt x="45836" y="29574"/>
                    </a:cubicBezTo>
                    <a:lnTo>
                      <a:pt x="45857" y="29574"/>
                    </a:lnTo>
                    <a:cubicBezTo>
                      <a:pt x="46108" y="29616"/>
                      <a:pt x="46359" y="29700"/>
                      <a:pt x="46569" y="29825"/>
                    </a:cubicBezTo>
                    <a:cubicBezTo>
                      <a:pt x="46875" y="30017"/>
                      <a:pt x="47235" y="30121"/>
                      <a:pt x="47583" y="30121"/>
                    </a:cubicBezTo>
                    <a:cubicBezTo>
                      <a:pt x="47615" y="30121"/>
                      <a:pt x="47646" y="30120"/>
                      <a:pt x="47678" y="30118"/>
                    </a:cubicBezTo>
                    <a:cubicBezTo>
                      <a:pt x="47710" y="30119"/>
                      <a:pt x="47741" y="30120"/>
                      <a:pt x="47772" y="30120"/>
                    </a:cubicBezTo>
                    <a:cubicBezTo>
                      <a:pt x="48304" y="30120"/>
                      <a:pt x="48812" y="29954"/>
                      <a:pt x="49227" y="29658"/>
                    </a:cubicBezTo>
                    <a:cubicBezTo>
                      <a:pt x="49499" y="29469"/>
                      <a:pt x="49813" y="29344"/>
                      <a:pt x="50127" y="29281"/>
                    </a:cubicBezTo>
                    <a:cubicBezTo>
                      <a:pt x="50357" y="29265"/>
                      <a:pt x="50561" y="29258"/>
                      <a:pt x="50739" y="29258"/>
                    </a:cubicBezTo>
                    <a:cubicBezTo>
                      <a:pt x="51274" y="29258"/>
                      <a:pt x="51576" y="29328"/>
                      <a:pt x="51655" y="29469"/>
                    </a:cubicBezTo>
                    <a:cubicBezTo>
                      <a:pt x="51801" y="29742"/>
                      <a:pt x="51320" y="30348"/>
                      <a:pt x="50796" y="31039"/>
                    </a:cubicBezTo>
                    <a:cubicBezTo>
                      <a:pt x="50629" y="31248"/>
                      <a:pt x="50462" y="31458"/>
                      <a:pt x="50294" y="31688"/>
                    </a:cubicBezTo>
                    <a:cubicBezTo>
                      <a:pt x="49876" y="32295"/>
                      <a:pt x="49499" y="32923"/>
                      <a:pt x="49164" y="33572"/>
                    </a:cubicBezTo>
                    <a:cubicBezTo>
                      <a:pt x="46468" y="34100"/>
                      <a:pt x="43781" y="34354"/>
                      <a:pt x="41134" y="34354"/>
                    </a:cubicBezTo>
                    <a:cubicBezTo>
                      <a:pt x="21546" y="34354"/>
                      <a:pt x="4078" y="20427"/>
                      <a:pt x="335" y="440"/>
                    </a:cubicBezTo>
                    <a:close/>
                    <a:moveTo>
                      <a:pt x="1" y="1"/>
                    </a:moveTo>
                    <a:lnTo>
                      <a:pt x="42" y="231"/>
                    </a:lnTo>
                    <a:cubicBezTo>
                      <a:pt x="3640" y="20142"/>
                      <a:pt x="20968" y="34597"/>
                      <a:pt x="41167" y="34597"/>
                    </a:cubicBezTo>
                    <a:cubicBezTo>
                      <a:pt x="41182" y="34597"/>
                      <a:pt x="41196" y="34597"/>
                      <a:pt x="41211" y="34597"/>
                    </a:cubicBezTo>
                    <a:cubicBezTo>
                      <a:pt x="43932" y="34597"/>
                      <a:pt x="46631" y="34325"/>
                      <a:pt x="49290" y="33781"/>
                    </a:cubicBezTo>
                    <a:lnTo>
                      <a:pt x="49352" y="33781"/>
                    </a:lnTo>
                    <a:lnTo>
                      <a:pt x="49373" y="33718"/>
                    </a:lnTo>
                    <a:cubicBezTo>
                      <a:pt x="49708" y="33048"/>
                      <a:pt x="50106" y="32420"/>
                      <a:pt x="50524" y="31834"/>
                    </a:cubicBezTo>
                    <a:cubicBezTo>
                      <a:pt x="50692" y="31604"/>
                      <a:pt x="50859" y="31374"/>
                      <a:pt x="51006" y="31186"/>
                    </a:cubicBezTo>
                    <a:cubicBezTo>
                      <a:pt x="51675" y="30307"/>
                      <a:pt x="52115" y="29721"/>
                      <a:pt x="51906" y="29323"/>
                    </a:cubicBezTo>
                    <a:cubicBezTo>
                      <a:pt x="51772" y="29073"/>
                      <a:pt x="51412" y="28969"/>
                      <a:pt x="50710" y="28969"/>
                    </a:cubicBezTo>
                    <a:cubicBezTo>
                      <a:pt x="50531" y="28969"/>
                      <a:pt x="50330" y="28975"/>
                      <a:pt x="50106" y="28988"/>
                    </a:cubicBezTo>
                    <a:cubicBezTo>
                      <a:pt x="49750" y="29072"/>
                      <a:pt x="49415" y="29197"/>
                      <a:pt x="49122" y="29407"/>
                    </a:cubicBezTo>
                    <a:cubicBezTo>
                      <a:pt x="48730" y="29681"/>
                      <a:pt x="48264" y="29827"/>
                      <a:pt x="47793" y="29827"/>
                    </a:cubicBezTo>
                    <a:cubicBezTo>
                      <a:pt x="47762" y="29827"/>
                      <a:pt x="47730" y="29827"/>
                      <a:pt x="47699" y="29825"/>
                    </a:cubicBezTo>
                    <a:cubicBezTo>
                      <a:pt x="47663" y="29827"/>
                      <a:pt x="47628" y="29828"/>
                      <a:pt x="47593" y="29828"/>
                    </a:cubicBezTo>
                    <a:cubicBezTo>
                      <a:pt x="47277" y="29828"/>
                      <a:pt x="46979" y="29744"/>
                      <a:pt x="46715" y="29574"/>
                    </a:cubicBezTo>
                    <a:cubicBezTo>
                      <a:pt x="46464" y="29428"/>
                      <a:pt x="46192" y="29344"/>
                      <a:pt x="45920" y="29302"/>
                    </a:cubicBezTo>
                    <a:cubicBezTo>
                      <a:pt x="45669" y="29239"/>
                      <a:pt x="45438" y="29135"/>
                      <a:pt x="45229" y="28988"/>
                    </a:cubicBezTo>
                    <a:cubicBezTo>
                      <a:pt x="44896" y="28814"/>
                      <a:pt x="44554" y="28631"/>
                      <a:pt x="44111" y="28631"/>
                    </a:cubicBezTo>
                    <a:cubicBezTo>
                      <a:pt x="43913" y="28631"/>
                      <a:pt x="43696" y="28667"/>
                      <a:pt x="43450" y="28758"/>
                    </a:cubicBezTo>
                    <a:cubicBezTo>
                      <a:pt x="42780" y="28988"/>
                      <a:pt x="42634" y="29532"/>
                      <a:pt x="42487" y="30055"/>
                    </a:cubicBezTo>
                    <a:cubicBezTo>
                      <a:pt x="42362" y="30474"/>
                      <a:pt x="42257" y="30851"/>
                      <a:pt x="41943" y="31081"/>
                    </a:cubicBezTo>
                    <a:cubicBezTo>
                      <a:pt x="41698" y="31193"/>
                      <a:pt x="41430" y="31241"/>
                      <a:pt x="41149" y="31241"/>
                    </a:cubicBezTo>
                    <a:cubicBezTo>
                      <a:pt x="40280" y="31241"/>
                      <a:pt x="39286" y="30786"/>
                      <a:pt x="38448" y="30390"/>
                    </a:cubicBezTo>
                    <a:cubicBezTo>
                      <a:pt x="38009" y="30160"/>
                      <a:pt x="37548" y="29993"/>
                      <a:pt x="37067" y="29846"/>
                    </a:cubicBezTo>
                    <a:lnTo>
                      <a:pt x="35957" y="29846"/>
                    </a:lnTo>
                    <a:cubicBezTo>
                      <a:pt x="35692" y="29846"/>
                      <a:pt x="35427" y="29855"/>
                      <a:pt x="35193" y="29855"/>
                    </a:cubicBezTo>
                    <a:cubicBezTo>
                      <a:pt x="35076" y="29855"/>
                      <a:pt x="34967" y="29853"/>
                      <a:pt x="34869" y="29846"/>
                    </a:cubicBezTo>
                    <a:cubicBezTo>
                      <a:pt x="34492" y="29742"/>
                      <a:pt x="34116" y="29574"/>
                      <a:pt x="33781" y="29344"/>
                    </a:cubicBezTo>
                    <a:cubicBezTo>
                      <a:pt x="33425" y="29114"/>
                      <a:pt x="33027" y="28925"/>
                      <a:pt x="32609" y="28800"/>
                    </a:cubicBezTo>
                    <a:cubicBezTo>
                      <a:pt x="32545" y="28796"/>
                      <a:pt x="32482" y="28794"/>
                      <a:pt x="32419" y="28794"/>
                    </a:cubicBezTo>
                    <a:cubicBezTo>
                      <a:pt x="31503" y="28794"/>
                      <a:pt x="30624" y="29205"/>
                      <a:pt x="29762" y="29616"/>
                    </a:cubicBezTo>
                    <a:cubicBezTo>
                      <a:pt x="28908" y="30027"/>
                      <a:pt x="28079" y="30425"/>
                      <a:pt x="27205" y="30425"/>
                    </a:cubicBezTo>
                    <a:cubicBezTo>
                      <a:pt x="26966" y="30425"/>
                      <a:pt x="26724" y="30395"/>
                      <a:pt x="26476" y="30328"/>
                    </a:cubicBezTo>
                    <a:cubicBezTo>
                      <a:pt x="25639" y="30160"/>
                      <a:pt x="25179" y="29951"/>
                      <a:pt x="25053" y="29700"/>
                    </a:cubicBezTo>
                    <a:cubicBezTo>
                      <a:pt x="24928" y="29428"/>
                      <a:pt x="25116" y="29072"/>
                      <a:pt x="25346" y="28632"/>
                    </a:cubicBezTo>
                    <a:cubicBezTo>
                      <a:pt x="25660" y="28109"/>
                      <a:pt x="25849" y="27544"/>
                      <a:pt x="25932" y="26979"/>
                    </a:cubicBezTo>
                    <a:cubicBezTo>
                      <a:pt x="26016" y="25723"/>
                      <a:pt x="25869" y="25012"/>
                      <a:pt x="25493" y="24656"/>
                    </a:cubicBezTo>
                    <a:cubicBezTo>
                      <a:pt x="25270" y="24446"/>
                      <a:pt x="24989" y="24381"/>
                      <a:pt x="24671" y="24381"/>
                    </a:cubicBezTo>
                    <a:cubicBezTo>
                      <a:pt x="24451" y="24381"/>
                      <a:pt x="24213" y="24412"/>
                      <a:pt x="23965" y="24446"/>
                    </a:cubicBezTo>
                    <a:cubicBezTo>
                      <a:pt x="23711" y="24522"/>
                      <a:pt x="23453" y="24558"/>
                      <a:pt x="23199" y="24558"/>
                    </a:cubicBezTo>
                    <a:cubicBezTo>
                      <a:pt x="22318" y="24558"/>
                      <a:pt x="21475" y="24126"/>
                      <a:pt x="20972" y="23379"/>
                    </a:cubicBezTo>
                    <a:cubicBezTo>
                      <a:pt x="20344" y="22730"/>
                      <a:pt x="19674" y="22040"/>
                      <a:pt x="18335" y="21956"/>
                    </a:cubicBezTo>
                    <a:cubicBezTo>
                      <a:pt x="17770" y="21977"/>
                      <a:pt x="17205" y="22081"/>
                      <a:pt x="16660" y="22249"/>
                    </a:cubicBezTo>
                    <a:cubicBezTo>
                      <a:pt x="16131" y="22390"/>
                      <a:pt x="15628" y="22531"/>
                      <a:pt x="15096" y="22531"/>
                    </a:cubicBezTo>
                    <a:cubicBezTo>
                      <a:pt x="14682" y="22531"/>
                      <a:pt x="14249" y="22445"/>
                      <a:pt x="13772" y="22207"/>
                    </a:cubicBezTo>
                    <a:cubicBezTo>
                      <a:pt x="12433" y="21474"/>
                      <a:pt x="12328" y="20449"/>
                      <a:pt x="12223" y="19277"/>
                    </a:cubicBezTo>
                    <a:cubicBezTo>
                      <a:pt x="12202" y="18754"/>
                      <a:pt x="12119" y="18230"/>
                      <a:pt x="11993" y="17707"/>
                    </a:cubicBezTo>
                    <a:cubicBezTo>
                      <a:pt x="11847" y="17037"/>
                      <a:pt x="11700" y="16493"/>
                      <a:pt x="11533" y="15949"/>
                    </a:cubicBezTo>
                    <a:cubicBezTo>
                      <a:pt x="11219" y="14777"/>
                      <a:pt x="10968" y="13856"/>
                      <a:pt x="11051" y="12454"/>
                    </a:cubicBezTo>
                    <a:cubicBezTo>
                      <a:pt x="11093" y="12286"/>
                      <a:pt x="11114" y="12098"/>
                      <a:pt x="11156" y="11931"/>
                    </a:cubicBezTo>
                    <a:cubicBezTo>
                      <a:pt x="11428" y="10466"/>
                      <a:pt x="11847" y="8268"/>
                      <a:pt x="10758" y="6908"/>
                    </a:cubicBezTo>
                    <a:cubicBezTo>
                      <a:pt x="10235" y="6426"/>
                      <a:pt x="9461" y="6091"/>
                      <a:pt x="8624" y="5736"/>
                    </a:cubicBezTo>
                    <a:cubicBezTo>
                      <a:pt x="7765" y="5359"/>
                      <a:pt x="6886" y="4961"/>
                      <a:pt x="6196" y="4354"/>
                    </a:cubicBezTo>
                    <a:cubicBezTo>
                      <a:pt x="5903" y="4103"/>
                      <a:pt x="5631" y="3831"/>
                      <a:pt x="5338" y="3559"/>
                    </a:cubicBezTo>
                    <a:cubicBezTo>
                      <a:pt x="4417" y="2638"/>
                      <a:pt x="3412" y="1822"/>
                      <a:pt x="2324" y="1110"/>
                    </a:cubicBezTo>
                    <a:cubicBezTo>
                      <a:pt x="1633" y="733"/>
                      <a:pt x="942" y="399"/>
                      <a:pt x="231" y="106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4"/>
              <p:cNvSpPr/>
              <p:nvPr/>
            </p:nvSpPr>
            <p:spPr>
              <a:xfrm>
                <a:off x="7771000" y="5750875"/>
                <a:ext cx="90200" cy="48625"/>
              </a:xfrm>
              <a:custGeom>
                <a:rect b="b" l="l" r="r" t="t"/>
                <a:pathLst>
                  <a:path extrusionOk="0" h="1945" w="3608">
                    <a:moveTo>
                      <a:pt x="1729" y="1"/>
                    </a:moveTo>
                    <a:cubicBezTo>
                      <a:pt x="1531" y="1"/>
                      <a:pt x="1346" y="27"/>
                      <a:pt x="1193" y="79"/>
                    </a:cubicBezTo>
                    <a:cubicBezTo>
                      <a:pt x="0" y="519"/>
                      <a:pt x="712" y="1419"/>
                      <a:pt x="1612" y="1795"/>
                    </a:cubicBezTo>
                    <a:cubicBezTo>
                      <a:pt x="1860" y="1889"/>
                      <a:pt x="2121" y="1944"/>
                      <a:pt x="2363" y="1944"/>
                    </a:cubicBezTo>
                    <a:cubicBezTo>
                      <a:pt x="2772" y="1944"/>
                      <a:pt x="3128" y="1785"/>
                      <a:pt x="3286" y="1377"/>
                    </a:cubicBezTo>
                    <a:cubicBezTo>
                      <a:pt x="3608" y="463"/>
                      <a:pt x="2562" y="1"/>
                      <a:pt x="1729" y="1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4"/>
              <p:cNvSpPr/>
              <p:nvPr/>
            </p:nvSpPr>
            <p:spPr>
              <a:xfrm>
                <a:off x="7727850" y="5123275"/>
                <a:ext cx="114850" cy="66600"/>
              </a:xfrm>
              <a:custGeom>
                <a:rect b="b" l="l" r="r" t="t"/>
                <a:pathLst>
                  <a:path extrusionOk="0" h="2664" w="4594">
                    <a:moveTo>
                      <a:pt x="2855" y="1"/>
                    </a:moveTo>
                    <a:cubicBezTo>
                      <a:pt x="1544" y="1"/>
                      <a:pt x="0" y="2177"/>
                      <a:pt x="1810" y="2663"/>
                    </a:cubicBezTo>
                    <a:lnTo>
                      <a:pt x="2040" y="2559"/>
                    </a:lnTo>
                    <a:cubicBezTo>
                      <a:pt x="2877" y="2245"/>
                      <a:pt x="4594" y="1554"/>
                      <a:pt x="3735" y="466"/>
                    </a:cubicBezTo>
                    <a:cubicBezTo>
                      <a:pt x="3493" y="136"/>
                      <a:pt x="3181" y="1"/>
                      <a:pt x="2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4"/>
              <p:cNvSpPr/>
              <p:nvPr/>
            </p:nvSpPr>
            <p:spPr>
              <a:xfrm>
                <a:off x="7748500" y="5120125"/>
                <a:ext cx="82700" cy="73400"/>
              </a:xfrm>
              <a:custGeom>
                <a:rect b="b" l="l" r="r" t="t"/>
                <a:pathLst>
                  <a:path extrusionOk="0" h="2936" w="3308">
                    <a:moveTo>
                      <a:pt x="2030" y="257"/>
                    </a:moveTo>
                    <a:cubicBezTo>
                      <a:pt x="2344" y="257"/>
                      <a:pt x="2637" y="424"/>
                      <a:pt x="2805" y="675"/>
                    </a:cubicBezTo>
                    <a:cubicBezTo>
                      <a:pt x="2972" y="843"/>
                      <a:pt x="3056" y="1094"/>
                      <a:pt x="2993" y="1324"/>
                    </a:cubicBezTo>
                    <a:cubicBezTo>
                      <a:pt x="2826" y="1973"/>
                      <a:pt x="1591" y="2412"/>
                      <a:pt x="1193" y="2559"/>
                    </a:cubicBezTo>
                    <a:lnTo>
                      <a:pt x="984" y="2664"/>
                    </a:lnTo>
                    <a:cubicBezTo>
                      <a:pt x="670" y="2580"/>
                      <a:pt x="314" y="2371"/>
                      <a:pt x="293" y="1952"/>
                    </a:cubicBezTo>
                    <a:cubicBezTo>
                      <a:pt x="272" y="1366"/>
                      <a:pt x="900" y="592"/>
                      <a:pt x="1612" y="340"/>
                    </a:cubicBezTo>
                    <a:cubicBezTo>
                      <a:pt x="1737" y="299"/>
                      <a:pt x="1884" y="257"/>
                      <a:pt x="2030" y="257"/>
                    </a:cubicBezTo>
                    <a:close/>
                    <a:moveTo>
                      <a:pt x="1991" y="1"/>
                    </a:moveTo>
                    <a:cubicBezTo>
                      <a:pt x="1834" y="1"/>
                      <a:pt x="1677" y="30"/>
                      <a:pt x="1528" y="89"/>
                    </a:cubicBezTo>
                    <a:cubicBezTo>
                      <a:pt x="691" y="382"/>
                      <a:pt x="0" y="1261"/>
                      <a:pt x="21" y="1952"/>
                    </a:cubicBezTo>
                    <a:cubicBezTo>
                      <a:pt x="42" y="2224"/>
                      <a:pt x="168" y="2726"/>
                      <a:pt x="942" y="2936"/>
                    </a:cubicBezTo>
                    <a:lnTo>
                      <a:pt x="1005" y="2936"/>
                    </a:lnTo>
                    <a:lnTo>
                      <a:pt x="1277" y="2810"/>
                    </a:lnTo>
                    <a:cubicBezTo>
                      <a:pt x="2030" y="2517"/>
                      <a:pt x="3056" y="2078"/>
                      <a:pt x="3244" y="1408"/>
                    </a:cubicBezTo>
                    <a:cubicBezTo>
                      <a:pt x="3307" y="1094"/>
                      <a:pt x="3223" y="759"/>
                      <a:pt x="3014" y="529"/>
                    </a:cubicBezTo>
                    <a:cubicBezTo>
                      <a:pt x="2774" y="184"/>
                      <a:pt x="2385" y="1"/>
                      <a:pt x="1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4"/>
              <p:cNvSpPr/>
              <p:nvPr/>
            </p:nvSpPr>
            <p:spPr>
              <a:xfrm>
                <a:off x="8604025" y="6268350"/>
                <a:ext cx="105675" cy="65300"/>
              </a:xfrm>
              <a:custGeom>
                <a:rect b="b" l="l" r="r" t="t"/>
                <a:pathLst>
                  <a:path extrusionOk="0" h="2612" w="4227">
                    <a:moveTo>
                      <a:pt x="2312" y="0"/>
                    </a:moveTo>
                    <a:cubicBezTo>
                      <a:pt x="959" y="0"/>
                      <a:pt x="0" y="2485"/>
                      <a:pt x="2134" y="2612"/>
                    </a:cubicBezTo>
                    <a:lnTo>
                      <a:pt x="2448" y="2549"/>
                    </a:lnTo>
                    <a:cubicBezTo>
                      <a:pt x="3138" y="1837"/>
                      <a:pt x="4227" y="979"/>
                      <a:pt x="2971" y="205"/>
                    </a:cubicBezTo>
                    <a:cubicBezTo>
                      <a:pt x="2749" y="62"/>
                      <a:pt x="2525" y="0"/>
                      <a:pt x="2312" y="0"/>
                    </a:cubicBezTo>
                    <a:close/>
                  </a:path>
                </a:pathLst>
              </a:custGeom>
              <a:solidFill>
                <a:srgbClr val="A3D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4"/>
              <p:cNvSpPr/>
              <p:nvPr/>
            </p:nvSpPr>
            <p:spPr>
              <a:xfrm>
                <a:off x="8620200" y="6265375"/>
                <a:ext cx="77475" cy="71425"/>
              </a:xfrm>
              <a:custGeom>
                <a:rect b="b" l="l" r="r" t="t"/>
                <a:pathLst>
                  <a:path extrusionOk="0" h="2857" w="3099">
                    <a:moveTo>
                      <a:pt x="1664" y="261"/>
                    </a:moveTo>
                    <a:cubicBezTo>
                      <a:pt x="1870" y="263"/>
                      <a:pt x="2076" y="326"/>
                      <a:pt x="2261" y="428"/>
                    </a:cubicBezTo>
                    <a:cubicBezTo>
                      <a:pt x="2512" y="554"/>
                      <a:pt x="2701" y="763"/>
                      <a:pt x="2763" y="1035"/>
                    </a:cubicBezTo>
                    <a:cubicBezTo>
                      <a:pt x="2826" y="1475"/>
                      <a:pt x="2366" y="1935"/>
                      <a:pt x="1947" y="2354"/>
                    </a:cubicBezTo>
                    <a:lnTo>
                      <a:pt x="1759" y="2542"/>
                    </a:lnTo>
                    <a:lnTo>
                      <a:pt x="1466" y="2584"/>
                    </a:lnTo>
                    <a:cubicBezTo>
                      <a:pt x="901" y="2563"/>
                      <a:pt x="524" y="2333"/>
                      <a:pt x="398" y="1935"/>
                    </a:cubicBezTo>
                    <a:cubicBezTo>
                      <a:pt x="273" y="1475"/>
                      <a:pt x="524" y="847"/>
                      <a:pt x="984" y="491"/>
                    </a:cubicBezTo>
                    <a:cubicBezTo>
                      <a:pt x="1170" y="347"/>
                      <a:pt x="1417" y="263"/>
                      <a:pt x="1664" y="261"/>
                    </a:cubicBezTo>
                    <a:close/>
                    <a:moveTo>
                      <a:pt x="1670" y="1"/>
                    </a:moveTo>
                    <a:cubicBezTo>
                      <a:pt x="1371" y="1"/>
                      <a:pt x="1074" y="100"/>
                      <a:pt x="838" y="303"/>
                    </a:cubicBezTo>
                    <a:cubicBezTo>
                      <a:pt x="273" y="721"/>
                      <a:pt x="1" y="1454"/>
                      <a:pt x="168" y="2019"/>
                    </a:cubicBezTo>
                    <a:cubicBezTo>
                      <a:pt x="252" y="2312"/>
                      <a:pt x="524" y="2793"/>
                      <a:pt x="1466" y="2856"/>
                    </a:cubicBezTo>
                    <a:lnTo>
                      <a:pt x="1487" y="2856"/>
                    </a:lnTo>
                    <a:lnTo>
                      <a:pt x="1884" y="2793"/>
                    </a:lnTo>
                    <a:lnTo>
                      <a:pt x="1926" y="2773"/>
                    </a:lnTo>
                    <a:cubicBezTo>
                      <a:pt x="1989" y="2689"/>
                      <a:pt x="2052" y="2605"/>
                      <a:pt x="2136" y="2542"/>
                    </a:cubicBezTo>
                    <a:cubicBezTo>
                      <a:pt x="2596" y="2082"/>
                      <a:pt x="3098" y="1559"/>
                      <a:pt x="3035" y="1035"/>
                    </a:cubicBezTo>
                    <a:cubicBezTo>
                      <a:pt x="2952" y="680"/>
                      <a:pt x="2722" y="387"/>
                      <a:pt x="2408" y="219"/>
                    </a:cubicBezTo>
                    <a:cubicBezTo>
                      <a:pt x="2185" y="74"/>
                      <a:pt x="1927" y="1"/>
                      <a:pt x="1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4"/>
              <p:cNvSpPr/>
              <p:nvPr/>
            </p:nvSpPr>
            <p:spPr>
              <a:xfrm>
                <a:off x="9053975" y="6175275"/>
                <a:ext cx="79025" cy="59625"/>
              </a:xfrm>
              <a:custGeom>
                <a:rect b="b" l="l" r="r" t="t"/>
                <a:pathLst>
                  <a:path extrusionOk="0" h="2385" w="3161">
                    <a:moveTo>
                      <a:pt x="851" y="0"/>
                    </a:moveTo>
                    <a:cubicBezTo>
                      <a:pt x="715" y="0"/>
                      <a:pt x="589" y="35"/>
                      <a:pt x="482" y="119"/>
                    </a:cubicBezTo>
                    <a:cubicBezTo>
                      <a:pt x="0" y="495"/>
                      <a:pt x="461" y="1542"/>
                      <a:pt x="816" y="1877"/>
                    </a:cubicBezTo>
                    <a:cubicBezTo>
                      <a:pt x="1159" y="2200"/>
                      <a:pt x="1621" y="2385"/>
                      <a:pt x="2095" y="2385"/>
                    </a:cubicBezTo>
                    <a:cubicBezTo>
                      <a:pt x="2143" y="2385"/>
                      <a:pt x="2192" y="2383"/>
                      <a:pt x="2240" y="2379"/>
                    </a:cubicBezTo>
                    <a:cubicBezTo>
                      <a:pt x="2512" y="2358"/>
                      <a:pt x="2742" y="2233"/>
                      <a:pt x="2930" y="2044"/>
                    </a:cubicBezTo>
                    <a:cubicBezTo>
                      <a:pt x="3161" y="1730"/>
                      <a:pt x="2972" y="1228"/>
                      <a:pt x="2554" y="914"/>
                    </a:cubicBezTo>
                    <a:cubicBezTo>
                      <a:pt x="2214" y="643"/>
                      <a:pt x="1435" y="0"/>
                      <a:pt x="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4"/>
              <p:cNvSpPr/>
              <p:nvPr/>
            </p:nvSpPr>
            <p:spPr>
              <a:xfrm>
                <a:off x="9057625" y="6172075"/>
                <a:ext cx="79550" cy="66350"/>
              </a:xfrm>
              <a:custGeom>
                <a:rect b="b" l="l" r="r" t="t"/>
                <a:pathLst>
                  <a:path extrusionOk="0" h="2654" w="3182">
                    <a:moveTo>
                      <a:pt x="691" y="268"/>
                    </a:moveTo>
                    <a:cubicBezTo>
                      <a:pt x="1194" y="268"/>
                      <a:pt x="1884" y="812"/>
                      <a:pt x="2219" y="1063"/>
                    </a:cubicBezTo>
                    <a:lnTo>
                      <a:pt x="2324" y="1147"/>
                    </a:lnTo>
                    <a:cubicBezTo>
                      <a:pt x="2722" y="1440"/>
                      <a:pt x="2868" y="1837"/>
                      <a:pt x="2680" y="2088"/>
                    </a:cubicBezTo>
                    <a:cubicBezTo>
                      <a:pt x="2512" y="2256"/>
                      <a:pt x="2303" y="2361"/>
                      <a:pt x="2073" y="2381"/>
                    </a:cubicBezTo>
                    <a:cubicBezTo>
                      <a:pt x="2024" y="2386"/>
                      <a:pt x="1975" y="2388"/>
                      <a:pt x="1927" y="2388"/>
                    </a:cubicBezTo>
                    <a:cubicBezTo>
                      <a:pt x="1495" y="2388"/>
                      <a:pt x="1074" y="2222"/>
                      <a:pt x="754" y="1921"/>
                    </a:cubicBezTo>
                    <a:cubicBezTo>
                      <a:pt x="440" y="1586"/>
                      <a:pt x="273" y="1147"/>
                      <a:pt x="252" y="707"/>
                    </a:cubicBezTo>
                    <a:cubicBezTo>
                      <a:pt x="252" y="561"/>
                      <a:pt x="315" y="435"/>
                      <a:pt x="419" y="351"/>
                    </a:cubicBezTo>
                    <a:cubicBezTo>
                      <a:pt x="482" y="289"/>
                      <a:pt x="587" y="268"/>
                      <a:pt x="691" y="268"/>
                    </a:cubicBezTo>
                    <a:close/>
                    <a:moveTo>
                      <a:pt x="695" y="0"/>
                    </a:moveTo>
                    <a:cubicBezTo>
                      <a:pt x="534" y="0"/>
                      <a:pt x="384" y="42"/>
                      <a:pt x="252" y="142"/>
                    </a:cubicBezTo>
                    <a:cubicBezTo>
                      <a:pt x="84" y="289"/>
                      <a:pt x="1" y="477"/>
                      <a:pt x="1" y="686"/>
                    </a:cubicBezTo>
                    <a:cubicBezTo>
                      <a:pt x="1" y="1209"/>
                      <a:pt x="210" y="1712"/>
                      <a:pt x="566" y="2109"/>
                    </a:cubicBezTo>
                    <a:cubicBezTo>
                      <a:pt x="922" y="2444"/>
                      <a:pt x="1403" y="2633"/>
                      <a:pt x="1905" y="2654"/>
                    </a:cubicBezTo>
                    <a:cubicBezTo>
                      <a:pt x="1968" y="2654"/>
                      <a:pt x="2031" y="2654"/>
                      <a:pt x="2115" y="2633"/>
                    </a:cubicBezTo>
                    <a:cubicBezTo>
                      <a:pt x="2408" y="2612"/>
                      <a:pt x="2701" y="2465"/>
                      <a:pt x="2889" y="2235"/>
                    </a:cubicBezTo>
                    <a:cubicBezTo>
                      <a:pt x="3182" y="1879"/>
                      <a:pt x="3015" y="1335"/>
                      <a:pt x="2491" y="937"/>
                    </a:cubicBezTo>
                    <a:lnTo>
                      <a:pt x="2387" y="854"/>
                    </a:lnTo>
                    <a:cubicBezTo>
                      <a:pt x="1977" y="542"/>
                      <a:pt x="1273" y="0"/>
                      <a:pt x="6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4"/>
              <p:cNvSpPr/>
              <p:nvPr/>
            </p:nvSpPr>
            <p:spPr>
              <a:xfrm>
                <a:off x="8989925" y="6100025"/>
                <a:ext cx="33200" cy="26325"/>
              </a:xfrm>
              <a:custGeom>
                <a:rect b="b" l="l" r="r" t="t"/>
                <a:pathLst>
                  <a:path extrusionOk="0" h="1053" w="1328">
                    <a:moveTo>
                      <a:pt x="708" y="1"/>
                    </a:moveTo>
                    <a:cubicBezTo>
                      <a:pt x="634" y="1"/>
                      <a:pt x="554" y="23"/>
                      <a:pt x="469" y="73"/>
                    </a:cubicBezTo>
                    <a:cubicBezTo>
                      <a:pt x="1" y="361"/>
                      <a:pt x="246" y="1053"/>
                      <a:pt x="684" y="1053"/>
                    </a:cubicBezTo>
                    <a:cubicBezTo>
                      <a:pt x="754" y="1053"/>
                      <a:pt x="830" y="1035"/>
                      <a:pt x="909" y="994"/>
                    </a:cubicBezTo>
                    <a:lnTo>
                      <a:pt x="972" y="973"/>
                    </a:lnTo>
                    <a:cubicBezTo>
                      <a:pt x="1327" y="706"/>
                      <a:pt x="1124" y="1"/>
                      <a:pt x="7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4"/>
              <p:cNvSpPr/>
              <p:nvPr/>
            </p:nvSpPr>
            <p:spPr>
              <a:xfrm>
                <a:off x="8990125" y="6097050"/>
                <a:ext cx="34050" cy="33075"/>
              </a:xfrm>
              <a:custGeom>
                <a:rect b="b" l="l" r="r" t="t"/>
                <a:pathLst>
                  <a:path extrusionOk="0" h="1323" w="1362">
                    <a:moveTo>
                      <a:pt x="692" y="276"/>
                    </a:moveTo>
                    <a:cubicBezTo>
                      <a:pt x="796" y="276"/>
                      <a:pt x="880" y="318"/>
                      <a:pt x="922" y="401"/>
                    </a:cubicBezTo>
                    <a:cubicBezTo>
                      <a:pt x="1047" y="590"/>
                      <a:pt x="1047" y="841"/>
                      <a:pt x="880" y="987"/>
                    </a:cubicBezTo>
                    <a:lnTo>
                      <a:pt x="838" y="1008"/>
                    </a:lnTo>
                    <a:cubicBezTo>
                      <a:pt x="793" y="1041"/>
                      <a:pt x="741" y="1055"/>
                      <a:pt x="690" y="1055"/>
                    </a:cubicBezTo>
                    <a:cubicBezTo>
                      <a:pt x="576" y="1055"/>
                      <a:pt x="463" y="984"/>
                      <a:pt x="419" y="883"/>
                    </a:cubicBezTo>
                    <a:cubicBezTo>
                      <a:pt x="294" y="694"/>
                      <a:pt x="357" y="443"/>
                      <a:pt x="524" y="318"/>
                    </a:cubicBezTo>
                    <a:cubicBezTo>
                      <a:pt x="587" y="276"/>
                      <a:pt x="629" y="276"/>
                      <a:pt x="692" y="276"/>
                    </a:cubicBezTo>
                    <a:close/>
                    <a:moveTo>
                      <a:pt x="686" y="0"/>
                    </a:moveTo>
                    <a:cubicBezTo>
                      <a:pt x="587" y="0"/>
                      <a:pt x="487" y="28"/>
                      <a:pt x="398" y="87"/>
                    </a:cubicBezTo>
                    <a:cubicBezTo>
                      <a:pt x="85" y="276"/>
                      <a:pt x="1" y="673"/>
                      <a:pt x="189" y="987"/>
                    </a:cubicBezTo>
                    <a:cubicBezTo>
                      <a:pt x="273" y="1176"/>
                      <a:pt x="461" y="1301"/>
                      <a:pt x="692" y="1322"/>
                    </a:cubicBezTo>
                    <a:cubicBezTo>
                      <a:pt x="775" y="1301"/>
                      <a:pt x="880" y="1280"/>
                      <a:pt x="964" y="1238"/>
                    </a:cubicBezTo>
                    <a:lnTo>
                      <a:pt x="1026" y="1197"/>
                    </a:lnTo>
                    <a:cubicBezTo>
                      <a:pt x="1298" y="966"/>
                      <a:pt x="1361" y="548"/>
                      <a:pt x="1152" y="255"/>
                    </a:cubicBezTo>
                    <a:cubicBezTo>
                      <a:pt x="1044" y="93"/>
                      <a:pt x="866" y="0"/>
                      <a:pt x="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4"/>
              <p:cNvSpPr/>
              <p:nvPr/>
            </p:nvSpPr>
            <p:spPr>
              <a:xfrm>
                <a:off x="7636000" y="5214675"/>
                <a:ext cx="206175" cy="201750"/>
              </a:xfrm>
              <a:custGeom>
                <a:rect b="b" l="l" r="r" t="t"/>
                <a:pathLst>
                  <a:path extrusionOk="0" h="8070" w="8247">
                    <a:moveTo>
                      <a:pt x="6597" y="0"/>
                    </a:moveTo>
                    <a:cubicBezTo>
                      <a:pt x="5570" y="0"/>
                      <a:pt x="2873" y="1097"/>
                      <a:pt x="2282" y="1498"/>
                    </a:cubicBezTo>
                    <a:cubicBezTo>
                      <a:pt x="1403" y="2126"/>
                      <a:pt x="879" y="3151"/>
                      <a:pt x="189" y="3821"/>
                    </a:cubicBezTo>
                    <a:cubicBezTo>
                      <a:pt x="63" y="5223"/>
                      <a:pt x="0" y="6646"/>
                      <a:pt x="0" y="8070"/>
                    </a:cubicBezTo>
                    <a:cubicBezTo>
                      <a:pt x="231" y="7651"/>
                      <a:pt x="524" y="7274"/>
                      <a:pt x="858" y="6939"/>
                    </a:cubicBezTo>
                    <a:cubicBezTo>
                      <a:pt x="1696" y="6207"/>
                      <a:pt x="2784" y="5956"/>
                      <a:pt x="3579" y="4867"/>
                    </a:cubicBezTo>
                    <a:cubicBezTo>
                      <a:pt x="4396" y="3800"/>
                      <a:pt x="4605" y="3067"/>
                      <a:pt x="5693" y="2209"/>
                    </a:cubicBezTo>
                    <a:cubicBezTo>
                      <a:pt x="6300" y="1602"/>
                      <a:pt x="8247" y="598"/>
                      <a:pt x="6844" y="33"/>
                    </a:cubicBezTo>
                    <a:cubicBezTo>
                      <a:pt x="6780" y="11"/>
                      <a:pt x="6696" y="0"/>
                      <a:pt x="65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4"/>
              <p:cNvSpPr/>
              <p:nvPr/>
            </p:nvSpPr>
            <p:spPr>
              <a:xfrm>
                <a:off x="7632850" y="5211450"/>
                <a:ext cx="191025" cy="217000"/>
              </a:xfrm>
              <a:custGeom>
                <a:rect b="b" l="l" r="r" t="t"/>
                <a:pathLst>
                  <a:path extrusionOk="0" h="8680" w="7641">
                    <a:moveTo>
                      <a:pt x="6726" y="263"/>
                    </a:moveTo>
                    <a:cubicBezTo>
                      <a:pt x="6807" y="263"/>
                      <a:pt x="6875" y="271"/>
                      <a:pt x="6928" y="287"/>
                    </a:cubicBezTo>
                    <a:cubicBezTo>
                      <a:pt x="7180" y="392"/>
                      <a:pt x="7326" y="497"/>
                      <a:pt x="7347" y="622"/>
                    </a:cubicBezTo>
                    <a:cubicBezTo>
                      <a:pt x="7368" y="936"/>
                      <a:pt x="6803" y="1397"/>
                      <a:pt x="6321" y="1752"/>
                    </a:cubicBezTo>
                    <a:cubicBezTo>
                      <a:pt x="6133" y="1899"/>
                      <a:pt x="5924" y="2066"/>
                      <a:pt x="5756" y="2234"/>
                    </a:cubicBezTo>
                    <a:cubicBezTo>
                      <a:pt x="5129" y="2736"/>
                      <a:pt x="4605" y="3343"/>
                      <a:pt x="4208" y="4034"/>
                    </a:cubicBezTo>
                    <a:cubicBezTo>
                      <a:pt x="4040" y="4306"/>
                      <a:pt x="3852" y="4599"/>
                      <a:pt x="3622" y="4934"/>
                    </a:cubicBezTo>
                    <a:cubicBezTo>
                      <a:pt x="3161" y="5478"/>
                      <a:pt x="2617" y="5938"/>
                      <a:pt x="1989" y="6252"/>
                    </a:cubicBezTo>
                    <a:cubicBezTo>
                      <a:pt x="1591" y="6461"/>
                      <a:pt x="1236" y="6713"/>
                      <a:pt x="901" y="6985"/>
                    </a:cubicBezTo>
                    <a:cubicBezTo>
                      <a:pt x="671" y="7215"/>
                      <a:pt x="440" y="7466"/>
                      <a:pt x="252" y="7738"/>
                    </a:cubicBezTo>
                    <a:cubicBezTo>
                      <a:pt x="273" y="6524"/>
                      <a:pt x="336" y="5268"/>
                      <a:pt x="440" y="3992"/>
                    </a:cubicBezTo>
                    <a:cubicBezTo>
                      <a:pt x="733" y="3720"/>
                      <a:pt x="984" y="3406"/>
                      <a:pt x="1215" y="3092"/>
                    </a:cubicBezTo>
                    <a:cubicBezTo>
                      <a:pt x="1571" y="2590"/>
                      <a:pt x="1989" y="2129"/>
                      <a:pt x="2491" y="1752"/>
                    </a:cubicBezTo>
                    <a:cubicBezTo>
                      <a:pt x="3108" y="1309"/>
                      <a:pt x="5782" y="263"/>
                      <a:pt x="6726" y="263"/>
                    </a:cubicBezTo>
                    <a:close/>
                    <a:moveTo>
                      <a:pt x="6737" y="0"/>
                    </a:moveTo>
                    <a:cubicBezTo>
                      <a:pt x="5632" y="0"/>
                      <a:pt x="2878" y="1162"/>
                      <a:pt x="2345" y="1543"/>
                    </a:cubicBezTo>
                    <a:cubicBezTo>
                      <a:pt x="1843" y="1920"/>
                      <a:pt x="1382" y="2401"/>
                      <a:pt x="1026" y="2924"/>
                    </a:cubicBezTo>
                    <a:cubicBezTo>
                      <a:pt x="775" y="3259"/>
                      <a:pt x="524" y="3552"/>
                      <a:pt x="231" y="3845"/>
                    </a:cubicBezTo>
                    <a:lnTo>
                      <a:pt x="189" y="3866"/>
                    </a:lnTo>
                    <a:lnTo>
                      <a:pt x="189" y="3929"/>
                    </a:lnTo>
                    <a:cubicBezTo>
                      <a:pt x="64" y="5373"/>
                      <a:pt x="1" y="6817"/>
                      <a:pt x="1" y="8199"/>
                    </a:cubicBezTo>
                    <a:lnTo>
                      <a:pt x="1" y="8680"/>
                    </a:lnTo>
                    <a:lnTo>
                      <a:pt x="231" y="8261"/>
                    </a:lnTo>
                    <a:cubicBezTo>
                      <a:pt x="440" y="7864"/>
                      <a:pt x="733" y="7487"/>
                      <a:pt x="1068" y="7173"/>
                    </a:cubicBezTo>
                    <a:cubicBezTo>
                      <a:pt x="1382" y="6901"/>
                      <a:pt x="1738" y="6671"/>
                      <a:pt x="2115" y="6461"/>
                    </a:cubicBezTo>
                    <a:cubicBezTo>
                      <a:pt x="2763" y="6147"/>
                      <a:pt x="3350" y="5666"/>
                      <a:pt x="3810" y="5080"/>
                    </a:cubicBezTo>
                    <a:cubicBezTo>
                      <a:pt x="4061" y="4745"/>
                      <a:pt x="4249" y="4452"/>
                      <a:pt x="4417" y="4180"/>
                    </a:cubicBezTo>
                    <a:cubicBezTo>
                      <a:pt x="4815" y="3510"/>
                      <a:pt x="5317" y="2903"/>
                      <a:pt x="5924" y="2422"/>
                    </a:cubicBezTo>
                    <a:cubicBezTo>
                      <a:pt x="6091" y="2255"/>
                      <a:pt x="6280" y="2108"/>
                      <a:pt x="6489" y="1962"/>
                    </a:cubicBezTo>
                    <a:cubicBezTo>
                      <a:pt x="7054" y="1501"/>
                      <a:pt x="7640" y="1062"/>
                      <a:pt x="7577" y="601"/>
                    </a:cubicBezTo>
                    <a:cubicBezTo>
                      <a:pt x="7556" y="350"/>
                      <a:pt x="7368" y="183"/>
                      <a:pt x="7012" y="36"/>
                    </a:cubicBezTo>
                    <a:cubicBezTo>
                      <a:pt x="6939" y="12"/>
                      <a:pt x="6846" y="0"/>
                      <a:pt x="6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4"/>
              <p:cNvSpPr/>
              <p:nvPr/>
            </p:nvSpPr>
            <p:spPr>
              <a:xfrm>
                <a:off x="9016825" y="5584875"/>
                <a:ext cx="689650" cy="752975"/>
              </a:xfrm>
              <a:custGeom>
                <a:rect b="b" l="l" r="r" t="t"/>
                <a:pathLst>
                  <a:path extrusionOk="0" h="30119" w="27586">
                    <a:moveTo>
                      <a:pt x="27585" y="1"/>
                    </a:moveTo>
                    <a:cubicBezTo>
                      <a:pt x="26978" y="294"/>
                      <a:pt x="26455" y="691"/>
                      <a:pt x="25995" y="1173"/>
                    </a:cubicBezTo>
                    <a:cubicBezTo>
                      <a:pt x="24885" y="2387"/>
                      <a:pt x="24906" y="3998"/>
                      <a:pt x="23923" y="5087"/>
                    </a:cubicBezTo>
                    <a:cubicBezTo>
                      <a:pt x="22939" y="6175"/>
                      <a:pt x="20804" y="6614"/>
                      <a:pt x="19737" y="7242"/>
                    </a:cubicBezTo>
                    <a:cubicBezTo>
                      <a:pt x="19034" y="7672"/>
                      <a:pt x="18859" y="8831"/>
                      <a:pt x="17972" y="8831"/>
                    </a:cubicBezTo>
                    <a:cubicBezTo>
                      <a:pt x="17908" y="8831"/>
                      <a:pt x="17841" y="8825"/>
                      <a:pt x="17769" y="8812"/>
                    </a:cubicBezTo>
                    <a:cubicBezTo>
                      <a:pt x="16242" y="8686"/>
                      <a:pt x="17267" y="7033"/>
                      <a:pt x="16346" y="6363"/>
                    </a:cubicBezTo>
                    <a:cubicBezTo>
                      <a:pt x="15817" y="5971"/>
                      <a:pt x="15387" y="5807"/>
                      <a:pt x="15046" y="5807"/>
                    </a:cubicBezTo>
                    <a:cubicBezTo>
                      <a:pt x="13874" y="5807"/>
                      <a:pt x="13741" y="7736"/>
                      <a:pt x="14211" y="9000"/>
                    </a:cubicBezTo>
                    <a:cubicBezTo>
                      <a:pt x="14672" y="10570"/>
                      <a:pt x="17246" y="12244"/>
                      <a:pt x="15153" y="13730"/>
                    </a:cubicBezTo>
                    <a:cubicBezTo>
                      <a:pt x="14861" y="13899"/>
                      <a:pt x="14534" y="13968"/>
                      <a:pt x="14186" y="13968"/>
                    </a:cubicBezTo>
                    <a:cubicBezTo>
                      <a:pt x="12887" y="13968"/>
                      <a:pt x="11303" y="12995"/>
                      <a:pt x="10214" y="12517"/>
                    </a:cubicBezTo>
                    <a:cubicBezTo>
                      <a:pt x="9000" y="11993"/>
                      <a:pt x="8597" y="11695"/>
                      <a:pt x="7992" y="11695"/>
                    </a:cubicBezTo>
                    <a:cubicBezTo>
                      <a:pt x="7605" y="11695"/>
                      <a:pt x="7136" y="11816"/>
                      <a:pt x="6321" y="12077"/>
                    </a:cubicBezTo>
                    <a:cubicBezTo>
                      <a:pt x="5191" y="12244"/>
                      <a:pt x="2386" y="12789"/>
                      <a:pt x="1800" y="13584"/>
                    </a:cubicBezTo>
                    <a:cubicBezTo>
                      <a:pt x="0" y="15468"/>
                      <a:pt x="3119" y="19172"/>
                      <a:pt x="4333" y="21077"/>
                    </a:cubicBezTo>
                    <a:cubicBezTo>
                      <a:pt x="4500" y="21391"/>
                      <a:pt x="3893" y="21956"/>
                      <a:pt x="4584" y="22667"/>
                    </a:cubicBezTo>
                    <a:cubicBezTo>
                      <a:pt x="5149" y="23274"/>
                      <a:pt x="6363" y="22960"/>
                      <a:pt x="6802" y="23484"/>
                    </a:cubicBezTo>
                    <a:cubicBezTo>
                      <a:pt x="7870" y="25053"/>
                      <a:pt x="6426" y="25618"/>
                      <a:pt x="5860" y="27230"/>
                    </a:cubicBezTo>
                    <a:cubicBezTo>
                      <a:pt x="5547" y="28172"/>
                      <a:pt x="5442" y="29134"/>
                      <a:pt x="5526" y="30118"/>
                    </a:cubicBezTo>
                    <a:lnTo>
                      <a:pt x="5526" y="30118"/>
                    </a:lnTo>
                    <a:cubicBezTo>
                      <a:pt x="17225" y="24111"/>
                      <a:pt x="25388" y="12956"/>
                      <a:pt x="275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4"/>
              <p:cNvSpPr/>
              <p:nvPr/>
            </p:nvSpPr>
            <p:spPr>
              <a:xfrm>
                <a:off x="9019425" y="5579125"/>
                <a:ext cx="691750" cy="763425"/>
              </a:xfrm>
              <a:custGeom>
                <a:rect b="b" l="l" r="r" t="t"/>
                <a:pathLst>
                  <a:path extrusionOk="0" h="30537" w="27670">
                    <a:moveTo>
                      <a:pt x="27314" y="461"/>
                    </a:moveTo>
                    <a:lnTo>
                      <a:pt x="27314" y="461"/>
                    </a:lnTo>
                    <a:cubicBezTo>
                      <a:pt x="25074" y="13207"/>
                      <a:pt x="17017" y="24174"/>
                      <a:pt x="5547" y="30139"/>
                    </a:cubicBezTo>
                    <a:lnTo>
                      <a:pt x="5547" y="30139"/>
                    </a:lnTo>
                    <a:cubicBezTo>
                      <a:pt x="5484" y="29239"/>
                      <a:pt x="5610" y="28339"/>
                      <a:pt x="5882" y="27481"/>
                    </a:cubicBezTo>
                    <a:cubicBezTo>
                      <a:pt x="6070" y="27041"/>
                      <a:pt x="6301" y="26602"/>
                      <a:pt x="6594" y="26204"/>
                    </a:cubicBezTo>
                    <a:cubicBezTo>
                      <a:pt x="7117" y="25430"/>
                      <a:pt x="7577" y="24760"/>
                      <a:pt x="6803" y="23630"/>
                    </a:cubicBezTo>
                    <a:cubicBezTo>
                      <a:pt x="6573" y="23358"/>
                      <a:pt x="6154" y="23274"/>
                      <a:pt x="5715" y="23211"/>
                    </a:cubicBezTo>
                    <a:cubicBezTo>
                      <a:pt x="5296" y="23148"/>
                      <a:pt x="4857" y="23086"/>
                      <a:pt x="4584" y="22814"/>
                    </a:cubicBezTo>
                    <a:cubicBezTo>
                      <a:pt x="4291" y="22541"/>
                      <a:pt x="4208" y="22123"/>
                      <a:pt x="4354" y="21767"/>
                    </a:cubicBezTo>
                    <a:cubicBezTo>
                      <a:pt x="4417" y="21579"/>
                      <a:pt x="4417" y="21411"/>
                      <a:pt x="4354" y="21244"/>
                    </a:cubicBezTo>
                    <a:cubicBezTo>
                      <a:pt x="4166" y="20951"/>
                      <a:pt x="3936" y="20616"/>
                      <a:pt x="3684" y="20260"/>
                    </a:cubicBezTo>
                    <a:cubicBezTo>
                      <a:pt x="2366" y="18335"/>
                      <a:pt x="357" y="15425"/>
                      <a:pt x="1822" y="13877"/>
                    </a:cubicBezTo>
                    <a:cubicBezTo>
                      <a:pt x="2303" y="13207"/>
                      <a:pt x="4836" y="12642"/>
                      <a:pt x="6259" y="12433"/>
                    </a:cubicBezTo>
                    <a:cubicBezTo>
                      <a:pt x="7054" y="12181"/>
                      <a:pt x="7515" y="12056"/>
                      <a:pt x="7891" y="12056"/>
                    </a:cubicBezTo>
                    <a:cubicBezTo>
                      <a:pt x="8289" y="12056"/>
                      <a:pt x="8603" y="12202"/>
                      <a:pt x="9189" y="12495"/>
                    </a:cubicBezTo>
                    <a:cubicBezTo>
                      <a:pt x="9440" y="12600"/>
                      <a:pt x="9712" y="12747"/>
                      <a:pt x="10068" y="12893"/>
                    </a:cubicBezTo>
                    <a:cubicBezTo>
                      <a:pt x="10319" y="12998"/>
                      <a:pt x="10591" y="13123"/>
                      <a:pt x="10884" y="13270"/>
                    </a:cubicBezTo>
                    <a:cubicBezTo>
                      <a:pt x="11884" y="13762"/>
                      <a:pt x="13065" y="14345"/>
                      <a:pt x="14094" y="14345"/>
                    </a:cubicBezTo>
                    <a:cubicBezTo>
                      <a:pt x="14465" y="14345"/>
                      <a:pt x="14817" y="14269"/>
                      <a:pt x="15133" y="14086"/>
                    </a:cubicBezTo>
                    <a:cubicBezTo>
                      <a:pt x="16682" y="12998"/>
                      <a:pt x="15824" y="11742"/>
                      <a:pt x="15049" y="10654"/>
                    </a:cubicBezTo>
                    <a:cubicBezTo>
                      <a:pt x="14714" y="10214"/>
                      <a:pt x="14421" y="9733"/>
                      <a:pt x="14233" y="9209"/>
                    </a:cubicBezTo>
                    <a:cubicBezTo>
                      <a:pt x="13856" y="8226"/>
                      <a:pt x="13877" y="6782"/>
                      <a:pt x="14484" y="6342"/>
                    </a:cubicBezTo>
                    <a:cubicBezTo>
                      <a:pt x="14624" y="6239"/>
                      <a:pt x="14784" y="6195"/>
                      <a:pt x="14952" y="6195"/>
                    </a:cubicBezTo>
                    <a:cubicBezTo>
                      <a:pt x="15362" y="6195"/>
                      <a:pt x="15823" y="6452"/>
                      <a:pt x="16179" y="6719"/>
                    </a:cubicBezTo>
                    <a:cubicBezTo>
                      <a:pt x="16514" y="6970"/>
                      <a:pt x="16556" y="7389"/>
                      <a:pt x="16577" y="7828"/>
                    </a:cubicBezTo>
                    <a:cubicBezTo>
                      <a:pt x="16640" y="8435"/>
                      <a:pt x="16682" y="9126"/>
                      <a:pt x="17644" y="9189"/>
                    </a:cubicBezTo>
                    <a:cubicBezTo>
                      <a:pt x="17722" y="9201"/>
                      <a:pt x="17794" y="9207"/>
                      <a:pt x="17864" y="9207"/>
                    </a:cubicBezTo>
                    <a:cubicBezTo>
                      <a:pt x="18470" y="9207"/>
                      <a:pt x="18788" y="8742"/>
                      <a:pt x="19089" y="8310"/>
                    </a:cubicBezTo>
                    <a:cubicBezTo>
                      <a:pt x="19235" y="8037"/>
                      <a:pt x="19444" y="7786"/>
                      <a:pt x="19696" y="7598"/>
                    </a:cubicBezTo>
                    <a:cubicBezTo>
                      <a:pt x="20156" y="7347"/>
                      <a:pt x="20637" y="7137"/>
                      <a:pt x="21140" y="6970"/>
                    </a:cubicBezTo>
                    <a:cubicBezTo>
                      <a:pt x="22123" y="6572"/>
                      <a:pt x="23274" y="6133"/>
                      <a:pt x="23923" y="5421"/>
                    </a:cubicBezTo>
                    <a:cubicBezTo>
                      <a:pt x="24426" y="4877"/>
                      <a:pt x="24677" y="4207"/>
                      <a:pt x="24928" y="3517"/>
                    </a:cubicBezTo>
                    <a:cubicBezTo>
                      <a:pt x="25200" y="2826"/>
                      <a:pt x="25451" y="2114"/>
                      <a:pt x="25974" y="1507"/>
                    </a:cubicBezTo>
                    <a:cubicBezTo>
                      <a:pt x="26372" y="1110"/>
                      <a:pt x="26832" y="754"/>
                      <a:pt x="27314" y="461"/>
                    </a:cubicBezTo>
                    <a:close/>
                    <a:moveTo>
                      <a:pt x="27670" y="1"/>
                    </a:moveTo>
                    <a:lnTo>
                      <a:pt x="27439" y="105"/>
                    </a:lnTo>
                    <a:cubicBezTo>
                      <a:pt x="26832" y="398"/>
                      <a:pt x="26288" y="817"/>
                      <a:pt x="25807" y="1298"/>
                    </a:cubicBezTo>
                    <a:cubicBezTo>
                      <a:pt x="25242" y="1947"/>
                      <a:pt x="24949" y="2680"/>
                      <a:pt x="24698" y="3391"/>
                    </a:cubicBezTo>
                    <a:cubicBezTo>
                      <a:pt x="24447" y="4082"/>
                      <a:pt x="24216" y="4710"/>
                      <a:pt x="23735" y="5233"/>
                    </a:cubicBezTo>
                    <a:cubicBezTo>
                      <a:pt x="23128" y="5903"/>
                      <a:pt x="22019" y="6321"/>
                      <a:pt x="21035" y="6698"/>
                    </a:cubicBezTo>
                    <a:cubicBezTo>
                      <a:pt x="20533" y="6886"/>
                      <a:pt x="20051" y="7096"/>
                      <a:pt x="19570" y="7347"/>
                    </a:cubicBezTo>
                    <a:cubicBezTo>
                      <a:pt x="19277" y="7556"/>
                      <a:pt x="19047" y="7828"/>
                      <a:pt x="18879" y="8142"/>
                    </a:cubicBezTo>
                    <a:cubicBezTo>
                      <a:pt x="18594" y="8561"/>
                      <a:pt x="18343" y="8928"/>
                      <a:pt x="17843" y="8928"/>
                    </a:cubicBezTo>
                    <a:cubicBezTo>
                      <a:pt x="17793" y="8928"/>
                      <a:pt x="17741" y="8924"/>
                      <a:pt x="17686" y="8916"/>
                    </a:cubicBezTo>
                    <a:cubicBezTo>
                      <a:pt x="16933" y="8833"/>
                      <a:pt x="16891" y="8393"/>
                      <a:pt x="16849" y="7786"/>
                    </a:cubicBezTo>
                    <a:cubicBezTo>
                      <a:pt x="16807" y="7326"/>
                      <a:pt x="16765" y="6803"/>
                      <a:pt x="16326" y="6489"/>
                    </a:cubicBezTo>
                    <a:cubicBezTo>
                      <a:pt x="15737" y="6053"/>
                      <a:pt x="15287" y="5902"/>
                      <a:pt x="14947" y="5902"/>
                    </a:cubicBezTo>
                    <a:cubicBezTo>
                      <a:pt x="14682" y="5902"/>
                      <a:pt x="14484" y="5993"/>
                      <a:pt x="14338" y="6112"/>
                    </a:cubicBezTo>
                    <a:cubicBezTo>
                      <a:pt x="13605" y="6656"/>
                      <a:pt x="13584" y="8184"/>
                      <a:pt x="13982" y="9272"/>
                    </a:cubicBezTo>
                    <a:cubicBezTo>
                      <a:pt x="14191" y="9816"/>
                      <a:pt x="14484" y="10319"/>
                      <a:pt x="14840" y="10779"/>
                    </a:cubicBezTo>
                    <a:cubicBezTo>
                      <a:pt x="15614" y="11868"/>
                      <a:pt x="16326" y="12914"/>
                      <a:pt x="15007" y="13856"/>
                    </a:cubicBezTo>
                    <a:cubicBezTo>
                      <a:pt x="14734" y="14008"/>
                      <a:pt x="14427" y="14072"/>
                      <a:pt x="14101" y="14072"/>
                    </a:cubicBezTo>
                    <a:cubicBezTo>
                      <a:pt x="13128" y="14072"/>
                      <a:pt x="11976" y="13504"/>
                      <a:pt x="10989" y="13019"/>
                    </a:cubicBezTo>
                    <a:cubicBezTo>
                      <a:pt x="10696" y="12872"/>
                      <a:pt x="10445" y="12747"/>
                      <a:pt x="10173" y="12621"/>
                    </a:cubicBezTo>
                    <a:cubicBezTo>
                      <a:pt x="9838" y="12474"/>
                      <a:pt x="9545" y="12349"/>
                      <a:pt x="9314" y="12244"/>
                    </a:cubicBezTo>
                    <a:cubicBezTo>
                      <a:pt x="8712" y="11954"/>
                      <a:pt x="8372" y="11795"/>
                      <a:pt x="7915" y="11795"/>
                    </a:cubicBezTo>
                    <a:cubicBezTo>
                      <a:pt x="7516" y="11795"/>
                      <a:pt x="7027" y="11917"/>
                      <a:pt x="6196" y="12181"/>
                    </a:cubicBezTo>
                    <a:cubicBezTo>
                      <a:pt x="5547" y="12265"/>
                      <a:pt x="2261" y="12809"/>
                      <a:pt x="1612" y="13709"/>
                    </a:cubicBezTo>
                    <a:cubicBezTo>
                      <a:pt x="1" y="15405"/>
                      <a:pt x="2094" y="18418"/>
                      <a:pt x="3475" y="20407"/>
                    </a:cubicBezTo>
                    <a:cubicBezTo>
                      <a:pt x="3726" y="20762"/>
                      <a:pt x="3957" y="21097"/>
                      <a:pt x="4124" y="21369"/>
                    </a:cubicBezTo>
                    <a:cubicBezTo>
                      <a:pt x="4145" y="21474"/>
                      <a:pt x="4124" y="21579"/>
                      <a:pt x="4103" y="21683"/>
                    </a:cubicBezTo>
                    <a:cubicBezTo>
                      <a:pt x="3915" y="22144"/>
                      <a:pt x="4040" y="22646"/>
                      <a:pt x="4375" y="22981"/>
                    </a:cubicBezTo>
                    <a:cubicBezTo>
                      <a:pt x="4710" y="23337"/>
                      <a:pt x="5212" y="23400"/>
                      <a:pt x="5673" y="23483"/>
                    </a:cubicBezTo>
                    <a:cubicBezTo>
                      <a:pt x="6070" y="23525"/>
                      <a:pt x="6405" y="23588"/>
                      <a:pt x="6594" y="23797"/>
                    </a:cubicBezTo>
                    <a:cubicBezTo>
                      <a:pt x="7242" y="24781"/>
                      <a:pt x="6866" y="25325"/>
                      <a:pt x="6363" y="26058"/>
                    </a:cubicBezTo>
                    <a:cubicBezTo>
                      <a:pt x="6070" y="26476"/>
                      <a:pt x="5819" y="26937"/>
                      <a:pt x="5631" y="27397"/>
                    </a:cubicBezTo>
                    <a:cubicBezTo>
                      <a:pt x="5317" y="28360"/>
                      <a:pt x="5212" y="29364"/>
                      <a:pt x="5317" y="30348"/>
                    </a:cubicBezTo>
                    <a:lnTo>
                      <a:pt x="5338" y="30536"/>
                    </a:lnTo>
                    <a:lnTo>
                      <a:pt x="5505" y="30432"/>
                    </a:lnTo>
                    <a:cubicBezTo>
                      <a:pt x="17226" y="24425"/>
                      <a:pt x="25430" y="13228"/>
                      <a:pt x="27628" y="231"/>
                    </a:cubicBezTo>
                    <a:lnTo>
                      <a:pt x="276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4"/>
              <p:cNvSpPr/>
              <p:nvPr/>
            </p:nvSpPr>
            <p:spPr>
              <a:xfrm>
                <a:off x="9282975" y="5959550"/>
                <a:ext cx="81850" cy="45950"/>
              </a:xfrm>
              <a:custGeom>
                <a:rect b="b" l="l" r="r" t="t"/>
                <a:pathLst>
                  <a:path extrusionOk="0" h="1838" w="3274">
                    <a:moveTo>
                      <a:pt x="1918" y="1"/>
                    </a:moveTo>
                    <a:cubicBezTo>
                      <a:pt x="1842" y="1"/>
                      <a:pt x="1763" y="7"/>
                      <a:pt x="1682" y="20"/>
                    </a:cubicBezTo>
                    <a:lnTo>
                      <a:pt x="1242" y="208"/>
                    </a:lnTo>
                    <a:cubicBezTo>
                      <a:pt x="1" y="473"/>
                      <a:pt x="828" y="1838"/>
                      <a:pt x="1787" y="1838"/>
                    </a:cubicBezTo>
                    <a:cubicBezTo>
                      <a:pt x="2041" y="1838"/>
                      <a:pt x="2303" y="1742"/>
                      <a:pt x="2540" y="1506"/>
                    </a:cubicBezTo>
                    <a:cubicBezTo>
                      <a:pt x="3273" y="869"/>
                      <a:pt x="2814" y="1"/>
                      <a:pt x="1918" y="1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4"/>
              <p:cNvSpPr/>
              <p:nvPr/>
            </p:nvSpPr>
            <p:spPr>
              <a:xfrm>
                <a:off x="9073700" y="5944350"/>
                <a:ext cx="53025" cy="34175"/>
              </a:xfrm>
              <a:custGeom>
                <a:rect b="b" l="l" r="r" t="t"/>
                <a:pathLst>
                  <a:path extrusionOk="0" h="1367" w="2121">
                    <a:moveTo>
                      <a:pt x="969" y="0"/>
                    </a:moveTo>
                    <a:cubicBezTo>
                      <a:pt x="449" y="231"/>
                      <a:pt x="0" y="1367"/>
                      <a:pt x="748" y="1367"/>
                    </a:cubicBezTo>
                    <a:cubicBezTo>
                      <a:pt x="812" y="1367"/>
                      <a:pt x="886" y="1358"/>
                      <a:pt x="969" y="1340"/>
                    </a:cubicBezTo>
                    <a:cubicBezTo>
                      <a:pt x="1786" y="1151"/>
                      <a:pt x="2120" y="84"/>
                      <a:pt x="1116" y="0"/>
                    </a:cubicBezTo>
                    <a:close/>
                  </a:path>
                </a:pathLst>
              </a:custGeom>
              <a:solidFill>
                <a:srgbClr val="FCDEBF">
                  <a:alpha val="234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5"/>
          <p:cNvSpPr txBox="1"/>
          <p:nvPr>
            <p:ph type="title"/>
          </p:nvPr>
        </p:nvSpPr>
        <p:spPr>
          <a:xfrm>
            <a:off x="4467300" y="997475"/>
            <a:ext cx="39567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</a:t>
            </a:r>
            <a:endParaRPr sz="3600"/>
          </a:p>
        </p:txBody>
      </p:sp>
      <p:sp>
        <p:nvSpPr>
          <p:cNvPr id="733" name="Google Shape;733;p35"/>
          <p:cNvSpPr txBox="1"/>
          <p:nvPr>
            <p:ph idx="1" type="subTitle"/>
          </p:nvPr>
        </p:nvSpPr>
        <p:spPr>
          <a:xfrm>
            <a:off x="4467300" y="1871750"/>
            <a:ext cx="3956700" cy="18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2021 IEEE SciVis Contest Data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The dataset spans 200 million years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Comprises 100 time steps (2 million-year interval each)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Total data size - 38.8 GB</a:t>
            </a:r>
            <a:endParaRPr/>
          </a:p>
        </p:txBody>
      </p:sp>
      <p:grpSp>
        <p:nvGrpSpPr>
          <p:cNvPr id="734" name="Google Shape;734;p35"/>
          <p:cNvGrpSpPr/>
          <p:nvPr/>
        </p:nvGrpSpPr>
        <p:grpSpPr>
          <a:xfrm>
            <a:off x="431203" y="1443238"/>
            <a:ext cx="1625934" cy="2084044"/>
            <a:chOff x="-1016559" y="1220455"/>
            <a:chExt cx="1783410" cy="2285888"/>
          </a:xfrm>
        </p:grpSpPr>
        <p:grpSp>
          <p:nvGrpSpPr>
            <p:cNvPr id="735" name="Google Shape;735;p35"/>
            <p:cNvGrpSpPr/>
            <p:nvPr/>
          </p:nvGrpSpPr>
          <p:grpSpPr>
            <a:xfrm>
              <a:off x="-1016559" y="1220455"/>
              <a:ext cx="1783410" cy="2285888"/>
              <a:chOff x="-1016559" y="1220455"/>
              <a:chExt cx="1783410" cy="2285888"/>
            </a:xfrm>
          </p:grpSpPr>
          <p:grpSp>
            <p:nvGrpSpPr>
              <p:cNvPr id="736" name="Google Shape;736;p35"/>
              <p:cNvGrpSpPr/>
              <p:nvPr/>
            </p:nvGrpSpPr>
            <p:grpSpPr>
              <a:xfrm>
                <a:off x="-1016559" y="1220455"/>
                <a:ext cx="1783410" cy="2285888"/>
                <a:chOff x="-711759" y="1220455"/>
                <a:chExt cx="1783410" cy="2285888"/>
              </a:xfrm>
            </p:grpSpPr>
            <p:grpSp>
              <p:nvGrpSpPr>
                <p:cNvPr id="737" name="Google Shape;737;p35"/>
                <p:cNvGrpSpPr/>
                <p:nvPr/>
              </p:nvGrpSpPr>
              <p:grpSpPr>
                <a:xfrm>
                  <a:off x="-711759" y="1220455"/>
                  <a:ext cx="1783410" cy="2285888"/>
                  <a:chOff x="199125" y="244075"/>
                  <a:chExt cx="3676375" cy="4712200"/>
                </a:xfrm>
              </p:grpSpPr>
              <p:sp>
                <p:nvSpPr>
                  <p:cNvPr id="738" name="Google Shape;738;p35"/>
                  <p:cNvSpPr/>
                  <p:nvPr/>
                </p:nvSpPr>
                <p:spPr>
                  <a:xfrm>
                    <a:off x="199125" y="244075"/>
                    <a:ext cx="3676375" cy="4712200"/>
                  </a:xfrm>
                  <a:custGeom>
                    <a:rect b="b" l="l" r="r" t="t"/>
                    <a:pathLst>
                      <a:path extrusionOk="0" h="188488" w="147055">
                        <a:moveTo>
                          <a:pt x="74900" y="5721"/>
                        </a:moveTo>
                        <a:lnTo>
                          <a:pt x="75835" y="6220"/>
                        </a:lnTo>
                        <a:cubicBezTo>
                          <a:pt x="77207" y="7093"/>
                          <a:pt x="78829" y="7592"/>
                          <a:pt x="80512" y="7592"/>
                        </a:cubicBezTo>
                        <a:cubicBezTo>
                          <a:pt x="80637" y="8029"/>
                          <a:pt x="80637" y="8465"/>
                          <a:pt x="80637" y="8902"/>
                        </a:cubicBezTo>
                        <a:cubicBezTo>
                          <a:pt x="80637" y="9027"/>
                          <a:pt x="80699" y="9214"/>
                          <a:pt x="80824" y="9339"/>
                        </a:cubicBezTo>
                        <a:cubicBezTo>
                          <a:pt x="80949" y="9463"/>
                          <a:pt x="81074" y="9526"/>
                          <a:pt x="81261" y="9526"/>
                        </a:cubicBezTo>
                        <a:cubicBezTo>
                          <a:pt x="81572" y="9526"/>
                          <a:pt x="81947" y="9588"/>
                          <a:pt x="82258" y="9650"/>
                        </a:cubicBezTo>
                        <a:cubicBezTo>
                          <a:pt x="82508" y="9650"/>
                          <a:pt x="82757" y="9713"/>
                          <a:pt x="83007" y="9775"/>
                        </a:cubicBezTo>
                        <a:cubicBezTo>
                          <a:pt x="82944" y="10336"/>
                          <a:pt x="82882" y="10960"/>
                          <a:pt x="82882" y="11521"/>
                        </a:cubicBezTo>
                        <a:cubicBezTo>
                          <a:pt x="82882" y="12270"/>
                          <a:pt x="82820" y="13080"/>
                          <a:pt x="82633" y="13766"/>
                        </a:cubicBezTo>
                        <a:cubicBezTo>
                          <a:pt x="82570" y="13953"/>
                          <a:pt x="82570" y="14141"/>
                          <a:pt x="82695" y="14265"/>
                        </a:cubicBezTo>
                        <a:cubicBezTo>
                          <a:pt x="82757" y="14452"/>
                          <a:pt x="82882" y="14515"/>
                          <a:pt x="83069" y="14577"/>
                        </a:cubicBezTo>
                        <a:cubicBezTo>
                          <a:pt x="83670" y="14697"/>
                          <a:pt x="84218" y="14756"/>
                          <a:pt x="84715" y="14756"/>
                        </a:cubicBezTo>
                        <a:cubicBezTo>
                          <a:pt x="86023" y="14756"/>
                          <a:pt x="86972" y="14348"/>
                          <a:pt x="87559" y="13579"/>
                        </a:cubicBezTo>
                        <a:cubicBezTo>
                          <a:pt x="88370" y="12519"/>
                          <a:pt x="88245" y="10711"/>
                          <a:pt x="87248" y="8653"/>
                        </a:cubicBezTo>
                        <a:cubicBezTo>
                          <a:pt x="88145" y="8393"/>
                          <a:pt x="88922" y="8287"/>
                          <a:pt x="89622" y="8287"/>
                        </a:cubicBezTo>
                        <a:cubicBezTo>
                          <a:pt x="91110" y="8287"/>
                          <a:pt x="92254" y="8767"/>
                          <a:pt x="93484" y="9276"/>
                        </a:cubicBezTo>
                        <a:cubicBezTo>
                          <a:pt x="94482" y="9650"/>
                          <a:pt x="95417" y="9962"/>
                          <a:pt x="96415" y="10212"/>
                        </a:cubicBezTo>
                        <a:cubicBezTo>
                          <a:pt x="79203" y="15762"/>
                          <a:pt x="64921" y="31103"/>
                          <a:pt x="56315" y="46195"/>
                        </a:cubicBezTo>
                        <a:cubicBezTo>
                          <a:pt x="50703" y="55862"/>
                          <a:pt x="46524" y="66339"/>
                          <a:pt x="43905" y="77252"/>
                        </a:cubicBezTo>
                        <a:cubicBezTo>
                          <a:pt x="42595" y="82678"/>
                          <a:pt x="41722" y="88228"/>
                          <a:pt x="41286" y="93841"/>
                        </a:cubicBezTo>
                        <a:cubicBezTo>
                          <a:pt x="40288" y="91160"/>
                          <a:pt x="37357" y="88041"/>
                          <a:pt x="34051" y="84549"/>
                        </a:cubicBezTo>
                        <a:cubicBezTo>
                          <a:pt x="29062" y="79310"/>
                          <a:pt x="23450" y="73386"/>
                          <a:pt x="24011" y="68023"/>
                        </a:cubicBezTo>
                        <a:cubicBezTo>
                          <a:pt x="24510" y="62784"/>
                          <a:pt x="27191" y="54677"/>
                          <a:pt x="31619" y="52058"/>
                        </a:cubicBezTo>
                        <a:cubicBezTo>
                          <a:pt x="31993" y="54552"/>
                          <a:pt x="32867" y="57358"/>
                          <a:pt x="35112" y="58481"/>
                        </a:cubicBezTo>
                        <a:cubicBezTo>
                          <a:pt x="35174" y="58512"/>
                          <a:pt x="35252" y="58528"/>
                          <a:pt x="35338" y="58528"/>
                        </a:cubicBezTo>
                        <a:cubicBezTo>
                          <a:pt x="35423" y="58528"/>
                          <a:pt x="35517" y="58512"/>
                          <a:pt x="35611" y="58481"/>
                        </a:cubicBezTo>
                        <a:cubicBezTo>
                          <a:pt x="35798" y="58356"/>
                          <a:pt x="35922" y="58169"/>
                          <a:pt x="35922" y="57982"/>
                        </a:cubicBezTo>
                        <a:cubicBezTo>
                          <a:pt x="35985" y="57234"/>
                          <a:pt x="35985" y="56361"/>
                          <a:pt x="36047" y="55550"/>
                        </a:cubicBezTo>
                        <a:cubicBezTo>
                          <a:pt x="36047" y="54116"/>
                          <a:pt x="36109" y="52619"/>
                          <a:pt x="36297" y="51247"/>
                        </a:cubicBezTo>
                        <a:cubicBezTo>
                          <a:pt x="37294" y="43327"/>
                          <a:pt x="38853" y="31353"/>
                          <a:pt x="45277" y="26551"/>
                        </a:cubicBezTo>
                        <a:cubicBezTo>
                          <a:pt x="46337" y="25865"/>
                          <a:pt x="47584" y="25491"/>
                          <a:pt x="48832" y="25428"/>
                        </a:cubicBezTo>
                        <a:cubicBezTo>
                          <a:pt x="50079" y="25366"/>
                          <a:pt x="51264" y="24992"/>
                          <a:pt x="52324" y="24368"/>
                        </a:cubicBezTo>
                        <a:cubicBezTo>
                          <a:pt x="53447" y="23433"/>
                          <a:pt x="54195" y="22123"/>
                          <a:pt x="54444" y="20626"/>
                        </a:cubicBezTo>
                        <a:cubicBezTo>
                          <a:pt x="54507" y="20003"/>
                          <a:pt x="54756" y="19441"/>
                          <a:pt x="55130" y="19005"/>
                        </a:cubicBezTo>
                        <a:cubicBezTo>
                          <a:pt x="55941" y="18381"/>
                          <a:pt x="56939" y="17945"/>
                          <a:pt x="57937" y="17695"/>
                        </a:cubicBezTo>
                        <a:cubicBezTo>
                          <a:pt x="60244" y="17009"/>
                          <a:pt x="63051" y="16074"/>
                          <a:pt x="63051" y="13205"/>
                        </a:cubicBezTo>
                        <a:cubicBezTo>
                          <a:pt x="63051" y="13080"/>
                          <a:pt x="62988" y="12893"/>
                          <a:pt x="62863" y="12831"/>
                        </a:cubicBezTo>
                        <a:cubicBezTo>
                          <a:pt x="62739" y="12706"/>
                          <a:pt x="62614" y="12644"/>
                          <a:pt x="62427" y="12644"/>
                        </a:cubicBezTo>
                        <a:cubicBezTo>
                          <a:pt x="61866" y="12581"/>
                          <a:pt x="61242" y="12519"/>
                          <a:pt x="60681" y="12332"/>
                        </a:cubicBezTo>
                        <a:cubicBezTo>
                          <a:pt x="60307" y="12145"/>
                          <a:pt x="59870" y="12083"/>
                          <a:pt x="59433" y="12020"/>
                        </a:cubicBezTo>
                        <a:cubicBezTo>
                          <a:pt x="61117" y="10461"/>
                          <a:pt x="63487" y="10274"/>
                          <a:pt x="65982" y="10149"/>
                        </a:cubicBezTo>
                        <a:cubicBezTo>
                          <a:pt x="69287" y="9962"/>
                          <a:pt x="73029" y="9713"/>
                          <a:pt x="74900" y="5721"/>
                        </a:cubicBezTo>
                        <a:close/>
                        <a:moveTo>
                          <a:pt x="89285" y="1158"/>
                        </a:moveTo>
                        <a:cubicBezTo>
                          <a:pt x="101011" y="1158"/>
                          <a:pt x="112418" y="4039"/>
                          <a:pt x="120363" y="9401"/>
                        </a:cubicBezTo>
                        <a:cubicBezTo>
                          <a:pt x="116933" y="8528"/>
                          <a:pt x="113425" y="8091"/>
                          <a:pt x="109925" y="8091"/>
                        </a:cubicBezTo>
                        <a:cubicBezTo>
                          <a:pt x="106424" y="8091"/>
                          <a:pt x="102932" y="8528"/>
                          <a:pt x="99533" y="9401"/>
                        </a:cubicBezTo>
                        <a:cubicBezTo>
                          <a:pt x="97600" y="9401"/>
                          <a:pt x="95729" y="9027"/>
                          <a:pt x="93983" y="8216"/>
                        </a:cubicBezTo>
                        <a:cubicBezTo>
                          <a:pt x="92606" y="7665"/>
                          <a:pt x="91278" y="7139"/>
                          <a:pt x="89593" y="7139"/>
                        </a:cubicBezTo>
                        <a:cubicBezTo>
                          <a:pt x="88607" y="7139"/>
                          <a:pt x="87499" y="7319"/>
                          <a:pt x="86187" y="7779"/>
                        </a:cubicBezTo>
                        <a:cubicBezTo>
                          <a:pt x="86000" y="7842"/>
                          <a:pt x="85876" y="7967"/>
                          <a:pt x="85813" y="8154"/>
                        </a:cubicBezTo>
                        <a:cubicBezTo>
                          <a:pt x="85751" y="8278"/>
                          <a:pt x="85751" y="8465"/>
                          <a:pt x="85876" y="8590"/>
                        </a:cubicBezTo>
                        <a:cubicBezTo>
                          <a:pt x="86873" y="10399"/>
                          <a:pt x="87185" y="12083"/>
                          <a:pt x="86562" y="12893"/>
                        </a:cubicBezTo>
                        <a:cubicBezTo>
                          <a:pt x="86140" y="13441"/>
                          <a:pt x="85548" y="13619"/>
                          <a:pt x="84901" y="13619"/>
                        </a:cubicBezTo>
                        <a:cubicBezTo>
                          <a:pt x="84590" y="13619"/>
                          <a:pt x="84266" y="13578"/>
                          <a:pt x="83942" y="13517"/>
                        </a:cubicBezTo>
                        <a:cubicBezTo>
                          <a:pt x="84005" y="12893"/>
                          <a:pt x="84067" y="12270"/>
                          <a:pt x="84067" y="11646"/>
                        </a:cubicBezTo>
                        <a:cubicBezTo>
                          <a:pt x="84067" y="10898"/>
                          <a:pt x="84129" y="10149"/>
                          <a:pt x="84316" y="9401"/>
                        </a:cubicBezTo>
                        <a:cubicBezTo>
                          <a:pt x="84379" y="9214"/>
                          <a:pt x="84379" y="8964"/>
                          <a:pt x="84192" y="8840"/>
                        </a:cubicBezTo>
                        <a:cubicBezTo>
                          <a:pt x="84067" y="8653"/>
                          <a:pt x="83880" y="8590"/>
                          <a:pt x="83693" y="8590"/>
                        </a:cubicBezTo>
                        <a:cubicBezTo>
                          <a:pt x="83565" y="8608"/>
                          <a:pt x="83437" y="8616"/>
                          <a:pt x="83311" y="8616"/>
                        </a:cubicBezTo>
                        <a:cubicBezTo>
                          <a:pt x="83006" y="8616"/>
                          <a:pt x="82710" y="8572"/>
                          <a:pt x="82446" y="8528"/>
                        </a:cubicBezTo>
                        <a:lnTo>
                          <a:pt x="81884" y="8403"/>
                        </a:lnTo>
                        <a:cubicBezTo>
                          <a:pt x="81822" y="7967"/>
                          <a:pt x="81760" y="7530"/>
                          <a:pt x="81635" y="7156"/>
                        </a:cubicBezTo>
                        <a:cubicBezTo>
                          <a:pt x="81635" y="7093"/>
                          <a:pt x="81635" y="7031"/>
                          <a:pt x="81635" y="6906"/>
                        </a:cubicBezTo>
                        <a:cubicBezTo>
                          <a:pt x="81572" y="6719"/>
                          <a:pt x="81448" y="6532"/>
                          <a:pt x="81261" y="6470"/>
                        </a:cubicBezTo>
                        <a:cubicBezTo>
                          <a:pt x="81140" y="6349"/>
                          <a:pt x="80967" y="6280"/>
                          <a:pt x="80793" y="6280"/>
                        </a:cubicBezTo>
                        <a:cubicBezTo>
                          <a:pt x="80697" y="6280"/>
                          <a:pt x="80601" y="6301"/>
                          <a:pt x="80512" y="6345"/>
                        </a:cubicBezTo>
                        <a:cubicBezTo>
                          <a:pt x="80450" y="6407"/>
                          <a:pt x="80450" y="6407"/>
                          <a:pt x="80450" y="6470"/>
                        </a:cubicBezTo>
                        <a:cubicBezTo>
                          <a:pt x="79016" y="6407"/>
                          <a:pt x="77581" y="6033"/>
                          <a:pt x="76396" y="5223"/>
                        </a:cubicBezTo>
                        <a:cubicBezTo>
                          <a:pt x="75897" y="4911"/>
                          <a:pt x="75336" y="4661"/>
                          <a:pt x="74775" y="4412"/>
                        </a:cubicBezTo>
                        <a:cubicBezTo>
                          <a:pt x="74681" y="4381"/>
                          <a:pt x="74603" y="4365"/>
                          <a:pt x="74525" y="4365"/>
                        </a:cubicBezTo>
                        <a:cubicBezTo>
                          <a:pt x="74447" y="4365"/>
                          <a:pt x="74370" y="4381"/>
                          <a:pt x="74276" y="4412"/>
                        </a:cubicBezTo>
                        <a:cubicBezTo>
                          <a:pt x="74151" y="4474"/>
                          <a:pt x="74027" y="4599"/>
                          <a:pt x="73964" y="4724"/>
                        </a:cubicBezTo>
                        <a:cubicBezTo>
                          <a:pt x="72467" y="8590"/>
                          <a:pt x="69287" y="8777"/>
                          <a:pt x="65857" y="8964"/>
                        </a:cubicBezTo>
                        <a:cubicBezTo>
                          <a:pt x="63175" y="9089"/>
                          <a:pt x="60431" y="9276"/>
                          <a:pt x="58498" y="11334"/>
                        </a:cubicBezTo>
                        <a:cubicBezTo>
                          <a:pt x="58373" y="11397"/>
                          <a:pt x="58311" y="11459"/>
                          <a:pt x="58249" y="11584"/>
                        </a:cubicBezTo>
                        <a:cubicBezTo>
                          <a:pt x="58186" y="11708"/>
                          <a:pt x="58124" y="12893"/>
                          <a:pt x="58685" y="13143"/>
                        </a:cubicBezTo>
                        <a:lnTo>
                          <a:pt x="58935" y="13143"/>
                        </a:lnTo>
                        <a:cubicBezTo>
                          <a:pt x="59371" y="13205"/>
                          <a:pt x="59870" y="13330"/>
                          <a:pt x="60369" y="13455"/>
                        </a:cubicBezTo>
                        <a:cubicBezTo>
                          <a:pt x="60805" y="13642"/>
                          <a:pt x="61304" y="13766"/>
                          <a:pt x="61803" y="13829"/>
                        </a:cubicBezTo>
                        <a:cubicBezTo>
                          <a:pt x="61429" y="15263"/>
                          <a:pt x="59870" y="15887"/>
                          <a:pt x="57563" y="16635"/>
                        </a:cubicBezTo>
                        <a:cubicBezTo>
                          <a:pt x="56315" y="16885"/>
                          <a:pt x="55193" y="17446"/>
                          <a:pt x="54195" y="18194"/>
                        </a:cubicBezTo>
                        <a:cubicBezTo>
                          <a:pt x="53696" y="18818"/>
                          <a:pt x="53384" y="19566"/>
                          <a:pt x="53259" y="20377"/>
                        </a:cubicBezTo>
                        <a:cubicBezTo>
                          <a:pt x="53072" y="21562"/>
                          <a:pt x="52449" y="22622"/>
                          <a:pt x="51576" y="23370"/>
                        </a:cubicBezTo>
                        <a:cubicBezTo>
                          <a:pt x="50640" y="23869"/>
                          <a:pt x="49642" y="24181"/>
                          <a:pt x="48645" y="24243"/>
                        </a:cubicBezTo>
                        <a:cubicBezTo>
                          <a:pt x="47148" y="24306"/>
                          <a:pt x="45776" y="24805"/>
                          <a:pt x="44529" y="25615"/>
                        </a:cubicBezTo>
                        <a:cubicBezTo>
                          <a:pt x="37669" y="30729"/>
                          <a:pt x="36109" y="42952"/>
                          <a:pt x="35112" y="51060"/>
                        </a:cubicBezTo>
                        <a:cubicBezTo>
                          <a:pt x="34925" y="52556"/>
                          <a:pt x="34800" y="53991"/>
                          <a:pt x="34800" y="55488"/>
                        </a:cubicBezTo>
                        <a:cubicBezTo>
                          <a:pt x="34800" y="55924"/>
                          <a:pt x="34800" y="56361"/>
                          <a:pt x="34737" y="56797"/>
                        </a:cubicBezTo>
                        <a:cubicBezTo>
                          <a:pt x="33303" y="55425"/>
                          <a:pt x="32867" y="52744"/>
                          <a:pt x="32679" y="51122"/>
                        </a:cubicBezTo>
                        <a:cubicBezTo>
                          <a:pt x="32679" y="50935"/>
                          <a:pt x="32555" y="50748"/>
                          <a:pt x="32368" y="50686"/>
                        </a:cubicBezTo>
                        <a:cubicBezTo>
                          <a:pt x="32305" y="50623"/>
                          <a:pt x="32212" y="50592"/>
                          <a:pt x="32110" y="50592"/>
                        </a:cubicBezTo>
                        <a:cubicBezTo>
                          <a:pt x="32009" y="50592"/>
                          <a:pt x="31900" y="50623"/>
                          <a:pt x="31806" y="50686"/>
                        </a:cubicBezTo>
                        <a:cubicBezTo>
                          <a:pt x="27441" y="52494"/>
                          <a:pt x="24697" y="58730"/>
                          <a:pt x="23450" y="63969"/>
                        </a:cubicBezTo>
                        <a:cubicBezTo>
                          <a:pt x="23138" y="65279"/>
                          <a:pt x="22888" y="66588"/>
                          <a:pt x="22764" y="67898"/>
                        </a:cubicBezTo>
                        <a:cubicBezTo>
                          <a:pt x="22202" y="73760"/>
                          <a:pt x="28002" y="79934"/>
                          <a:pt x="33116" y="85360"/>
                        </a:cubicBezTo>
                        <a:cubicBezTo>
                          <a:pt x="36484" y="88914"/>
                          <a:pt x="39664" y="92344"/>
                          <a:pt x="40288" y="94901"/>
                        </a:cubicBezTo>
                        <a:cubicBezTo>
                          <a:pt x="40600" y="99142"/>
                          <a:pt x="38105" y="106064"/>
                          <a:pt x="35673" y="112675"/>
                        </a:cubicBezTo>
                        <a:cubicBezTo>
                          <a:pt x="33241" y="119348"/>
                          <a:pt x="30746" y="126145"/>
                          <a:pt x="30996" y="130698"/>
                        </a:cubicBezTo>
                        <a:cubicBezTo>
                          <a:pt x="31058" y="132195"/>
                          <a:pt x="31245" y="133879"/>
                          <a:pt x="31495" y="135749"/>
                        </a:cubicBezTo>
                        <a:cubicBezTo>
                          <a:pt x="31993" y="139741"/>
                          <a:pt x="32492" y="144169"/>
                          <a:pt x="31744" y="147411"/>
                        </a:cubicBezTo>
                        <a:cubicBezTo>
                          <a:pt x="30497" y="142859"/>
                          <a:pt x="30185" y="136061"/>
                          <a:pt x="30060" y="133879"/>
                        </a:cubicBezTo>
                        <a:cubicBezTo>
                          <a:pt x="30060" y="133629"/>
                          <a:pt x="29873" y="133380"/>
                          <a:pt x="29561" y="133317"/>
                        </a:cubicBezTo>
                        <a:cubicBezTo>
                          <a:pt x="21017" y="131633"/>
                          <a:pt x="16901" y="125272"/>
                          <a:pt x="16028" y="111927"/>
                        </a:cubicBezTo>
                        <a:cubicBezTo>
                          <a:pt x="15592" y="105815"/>
                          <a:pt x="18024" y="101262"/>
                          <a:pt x="20394" y="96772"/>
                        </a:cubicBezTo>
                        <a:cubicBezTo>
                          <a:pt x="22389" y="92968"/>
                          <a:pt x="24447" y="89039"/>
                          <a:pt x="24510" y="84362"/>
                        </a:cubicBezTo>
                        <a:cubicBezTo>
                          <a:pt x="24572" y="82491"/>
                          <a:pt x="24073" y="80620"/>
                          <a:pt x="23138" y="78936"/>
                        </a:cubicBezTo>
                        <a:cubicBezTo>
                          <a:pt x="22701" y="78126"/>
                          <a:pt x="22327" y="77315"/>
                          <a:pt x="22078" y="76442"/>
                        </a:cubicBezTo>
                        <a:cubicBezTo>
                          <a:pt x="21579" y="74758"/>
                          <a:pt x="21392" y="73074"/>
                          <a:pt x="21454" y="71328"/>
                        </a:cubicBezTo>
                        <a:cubicBezTo>
                          <a:pt x="21516" y="70143"/>
                          <a:pt x="21392" y="68958"/>
                          <a:pt x="21267" y="67773"/>
                        </a:cubicBezTo>
                        <a:cubicBezTo>
                          <a:pt x="20768" y="64780"/>
                          <a:pt x="20207" y="64031"/>
                          <a:pt x="19521" y="63158"/>
                        </a:cubicBezTo>
                        <a:cubicBezTo>
                          <a:pt x="19022" y="62535"/>
                          <a:pt x="18585" y="61849"/>
                          <a:pt x="18273" y="61100"/>
                        </a:cubicBezTo>
                        <a:cubicBezTo>
                          <a:pt x="17962" y="60539"/>
                          <a:pt x="17525" y="59728"/>
                          <a:pt x="17026" y="58793"/>
                        </a:cubicBezTo>
                        <a:cubicBezTo>
                          <a:pt x="15467" y="55924"/>
                          <a:pt x="12848" y="51184"/>
                          <a:pt x="13284" y="48815"/>
                        </a:cubicBezTo>
                        <a:lnTo>
                          <a:pt x="13783" y="47817"/>
                        </a:lnTo>
                        <a:cubicBezTo>
                          <a:pt x="23761" y="27299"/>
                          <a:pt x="41722" y="13018"/>
                          <a:pt x="68726" y="4287"/>
                        </a:cubicBezTo>
                        <a:cubicBezTo>
                          <a:pt x="75253" y="2173"/>
                          <a:pt x="82325" y="1158"/>
                          <a:pt x="89285" y="1158"/>
                        </a:cubicBezTo>
                        <a:close/>
                        <a:moveTo>
                          <a:pt x="12287" y="51122"/>
                        </a:moveTo>
                        <a:cubicBezTo>
                          <a:pt x="12910" y="53679"/>
                          <a:pt x="14594" y="56860"/>
                          <a:pt x="15966" y="59292"/>
                        </a:cubicBezTo>
                        <a:cubicBezTo>
                          <a:pt x="16465" y="60227"/>
                          <a:pt x="16901" y="61038"/>
                          <a:pt x="17151" y="61537"/>
                        </a:cubicBezTo>
                        <a:cubicBezTo>
                          <a:pt x="17525" y="62348"/>
                          <a:pt x="17962" y="63158"/>
                          <a:pt x="18523" y="63844"/>
                        </a:cubicBezTo>
                        <a:cubicBezTo>
                          <a:pt x="19209" y="64655"/>
                          <a:pt x="19645" y="65279"/>
                          <a:pt x="20082" y="67898"/>
                        </a:cubicBezTo>
                        <a:cubicBezTo>
                          <a:pt x="20269" y="69020"/>
                          <a:pt x="20331" y="70205"/>
                          <a:pt x="20269" y="71328"/>
                        </a:cubicBezTo>
                        <a:cubicBezTo>
                          <a:pt x="20207" y="73136"/>
                          <a:pt x="20394" y="75007"/>
                          <a:pt x="20893" y="76754"/>
                        </a:cubicBezTo>
                        <a:cubicBezTo>
                          <a:pt x="21205" y="77689"/>
                          <a:pt x="21579" y="78624"/>
                          <a:pt x="22078" y="79498"/>
                        </a:cubicBezTo>
                        <a:cubicBezTo>
                          <a:pt x="22951" y="80932"/>
                          <a:pt x="23387" y="82616"/>
                          <a:pt x="23387" y="84300"/>
                        </a:cubicBezTo>
                        <a:cubicBezTo>
                          <a:pt x="23263" y="88727"/>
                          <a:pt x="21392" y="92407"/>
                          <a:pt x="19334" y="96211"/>
                        </a:cubicBezTo>
                        <a:cubicBezTo>
                          <a:pt x="16901" y="100826"/>
                          <a:pt x="14407" y="105566"/>
                          <a:pt x="14843" y="111989"/>
                        </a:cubicBezTo>
                        <a:cubicBezTo>
                          <a:pt x="15467" y="121156"/>
                          <a:pt x="17650" y="131883"/>
                          <a:pt x="28875" y="134377"/>
                        </a:cubicBezTo>
                        <a:cubicBezTo>
                          <a:pt x="29000" y="137371"/>
                          <a:pt x="29437" y="145229"/>
                          <a:pt x="31183" y="149532"/>
                        </a:cubicBezTo>
                        <a:cubicBezTo>
                          <a:pt x="31279" y="149790"/>
                          <a:pt x="31509" y="149914"/>
                          <a:pt x="31743" y="149914"/>
                        </a:cubicBezTo>
                        <a:cubicBezTo>
                          <a:pt x="31962" y="149914"/>
                          <a:pt x="32185" y="149805"/>
                          <a:pt x="32305" y="149594"/>
                        </a:cubicBezTo>
                        <a:cubicBezTo>
                          <a:pt x="33927" y="145977"/>
                          <a:pt x="33241" y="140489"/>
                          <a:pt x="32679" y="135562"/>
                        </a:cubicBezTo>
                        <a:cubicBezTo>
                          <a:pt x="32492" y="133754"/>
                          <a:pt x="32305" y="132070"/>
                          <a:pt x="32243" y="130573"/>
                        </a:cubicBezTo>
                        <a:cubicBezTo>
                          <a:pt x="31993" y="126333"/>
                          <a:pt x="34488" y="119535"/>
                          <a:pt x="36858" y="113049"/>
                        </a:cubicBezTo>
                        <a:cubicBezTo>
                          <a:pt x="38417" y="109058"/>
                          <a:pt x="39727" y="104942"/>
                          <a:pt x="40849" y="100764"/>
                        </a:cubicBezTo>
                        <a:lnTo>
                          <a:pt x="40849" y="100764"/>
                        </a:lnTo>
                        <a:cubicBezTo>
                          <a:pt x="40600" y="110929"/>
                          <a:pt x="41099" y="121032"/>
                          <a:pt x="42408" y="131072"/>
                        </a:cubicBezTo>
                        <a:cubicBezTo>
                          <a:pt x="44217" y="147037"/>
                          <a:pt x="56939" y="178593"/>
                          <a:pt x="75149" y="186825"/>
                        </a:cubicBezTo>
                        <a:cubicBezTo>
                          <a:pt x="68788" y="186139"/>
                          <a:pt x="62489" y="184830"/>
                          <a:pt x="56440" y="182896"/>
                        </a:cubicBezTo>
                        <a:cubicBezTo>
                          <a:pt x="31806" y="174914"/>
                          <a:pt x="15467" y="155519"/>
                          <a:pt x="6300" y="123526"/>
                        </a:cubicBezTo>
                        <a:cubicBezTo>
                          <a:pt x="1" y="101262"/>
                          <a:pt x="2308" y="73885"/>
                          <a:pt x="12287" y="51122"/>
                        </a:cubicBezTo>
                        <a:close/>
                        <a:moveTo>
                          <a:pt x="109922" y="9253"/>
                        </a:moveTo>
                        <a:cubicBezTo>
                          <a:pt x="114316" y="9253"/>
                          <a:pt x="118699" y="9951"/>
                          <a:pt x="122920" y="11334"/>
                        </a:cubicBezTo>
                        <a:cubicBezTo>
                          <a:pt x="132648" y="19816"/>
                          <a:pt x="137450" y="41331"/>
                          <a:pt x="136515" y="72326"/>
                        </a:cubicBezTo>
                        <a:cubicBezTo>
                          <a:pt x="135766" y="99204"/>
                          <a:pt x="130653" y="127642"/>
                          <a:pt x="126162" y="139616"/>
                        </a:cubicBezTo>
                        <a:cubicBezTo>
                          <a:pt x="120363" y="155269"/>
                          <a:pt x="103899" y="185328"/>
                          <a:pt x="83256" y="187137"/>
                        </a:cubicBezTo>
                        <a:cubicBezTo>
                          <a:pt x="82757" y="187199"/>
                          <a:pt x="82321" y="187262"/>
                          <a:pt x="82009" y="187262"/>
                        </a:cubicBezTo>
                        <a:cubicBezTo>
                          <a:pt x="81448" y="187262"/>
                          <a:pt x="80886" y="187199"/>
                          <a:pt x="80325" y="187199"/>
                        </a:cubicBezTo>
                        <a:cubicBezTo>
                          <a:pt x="79951" y="187137"/>
                          <a:pt x="79452" y="187075"/>
                          <a:pt x="78829" y="186950"/>
                        </a:cubicBezTo>
                        <a:cubicBezTo>
                          <a:pt x="59621" y="181649"/>
                          <a:pt x="45464" y="147224"/>
                          <a:pt x="43531" y="131010"/>
                        </a:cubicBezTo>
                        <a:cubicBezTo>
                          <a:pt x="40101" y="101138"/>
                          <a:pt x="41099" y="75382"/>
                          <a:pt x="57438" y="46757"/>
                        </a:cubicBezTo>
                        <a:cubicBezTo>
                          <a:pt x="66356" y="31041"/>
                          <a:pt x="81510" y="15076"/>
                          <a:pt x="99720" y="10523"/>
                        </a:cubicBezTo>
                        <a:cubicBezTo>
                          <a:pt x="99783" y="10523"/>
                          <a:pt x="99907" y="10523"/>
                          <a:pt x="99970" y="10461"/>
                        </a:cubicBezTo>
                        <a:cubicBezTo>
                          <a:pt x="103251" y="9654"/>
                          <a:pt x="106590" y="9253"/>
                          <a:pt x="109922" y="9253"/>
                        </a:cubicBezTo>
                        <a:close/>
                        <a:moveTo>
                          <a:pt x="89130" y="1"/>
                        </a:moveTo>
                        <a:cubicBezTo>
                          <a:pt x="82071" y="1"/>
                          <a:pt x="74908" y="1026"/>
                          <a:pt x="68289" y="3165"/>
                        </a:cubicBezTo>
                        <a:cubicBezTo>
                          <a:pt x="40974" y="12020"/>
                          <a:pt x="22764" y="26426"/>
                          <a:pt x="12723" y="47256"/>
                        </a:cubicBezTo>
                        <a:cubicBezTo>
                          <a:pt x="9231" y="54490"/>
                          <a:pt x="6549" y="62098"/>
                          <a:pt x="4741" y="69894"/>
                        </a:cubicBezTo>
                        <a:cubicBezTo>
                          <a:pt x="437" y="88041"/>
                          <a:pt x="437" y="107312"/>
                          <a:pt x="5115" y="123838"/>
                        </a:cubicBezTo>
                        <a:cubicBezTo>
                          <a:pt x="14407" y="156267"/>
                          <a:pt x="31058" y="175974"/>
                          <a:pt x="56066" y="184081"/>
                        </a:cubicBezTo>
                        <a:cubicBezTo>
                          <a:pt x="63861" y="186576"/>
                          <a:pt x="71969" y="188010"/>
                          <a:pt x="80200" y="188384"/>
                        </a:cubicBezTo>
                        <a:cubicBezTo>
                          <a:pt x="80566" y="188457"/>
                          <a:pt x="80931" y="188488"/>
                          <a:pt x="81296" y="188488"/>
                        </a:cubicBezTo>
                        <a:cubicBezTo>
                          <a:pt x="81555" y="188488"/>
                          <a:pt x="81813" y="188473"/>
                          <a:pt x="82071" y="188447"/>
                        </a:cubicBezTo>
                        <a:cubicBezTo>
                          <a:pt x="82383" y="188447"/>
                          <a:pt x="82820" y="188384"/>
                          <a:pt x="83381" y="188384"/>
                        </a:cubicBezTo>
                        <a:cubicBezTo>
                          <a:pt x="104585" y="186451"/>
                          <a:pt x="121423" y="155893"/>
                          <a:pt x="127347" y="140053"/>
                        </a:cubicBezTo>
                        <a:cubicBezTo>
                          <a:pt x="136452" y="115544"/>
                          <a:pt x="147054" y="31727"/>
                          <a:pt x="124042" y="10773"/>
                        </a:cubicBezTo>
                        <a:cubicBezTo>
                          <a:pt x="124042" y="10711"/>
                          <a:pt x="123980" y="10648"/>
                          <a:pt x="123980" y="10648"/>
                        </a:cubicBezTo>
                        <a:cubicBezTo>
                          <a:pt x="123730" y="10461"/>
                          <a:pt x="123543" y="10336"/>
                          <a:pt x="123356" y="10149"/>
                        </a:cubicBezTo>
                        <a:cubicBezTo>
                          <a:pt x="123169" y="10025"/>
                          <a:pt x="123107" y="9962"/>
                          <a:pt x="122982" y="9837"/>
                        </a:cubicBezTo>
                        <a:lnTo>
                          <a:pt x="122296" y="9339"/>
                        </a:lnTo>
                        <a:cubicBezTo>
                          <a:pt x="122234" y="9276"/>
                          <a:pt x="122109" y="9214"/>
                          <a:pt x="122046" y="9151"/>
                        </a:cubicBezTo>
                        <a:cubicBezTo>
                          <a:pt x="113797" y="3214"/>
                          <a:pt x="101626" y="1"/>
                          <a:pt x="8913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" name="Google Shape;739;p35"/>
                  <p:cNvSpPr/>
                  <p:nvPr/>
                </p:nvSpPr>
                <p:spPr>
                  <a:xfrm>
                    <a:off x="1201625" y="476950"/>
                    <a:ext cx="2432200" cy="4450250"/>
                  </a:xfrm>
                  <a:custGeom>
                    <a:rect b="b" l="l" r="r" t="t"/>
                    <a:pathLst>
                      <a:path extrusionOk="0" h="178010" w="97288">
                        <a:moveTo>
                          <a:pt x="72452" y="2272"/>
                        </a:moveTo>
                        <a:cubicBezTo>
                          <a:pt x="74692" y="2272"/>
                          <a:pt x="76899" y="2801"/>
                          <a:pt x="78953" y="3828"/>
                        </a:cubicBezTo>
                        <a:cubicBezTo>
                          <a:pt x="79078" y="3828"/>
                          <a:pt x="79265" y="3890"/>
                          <a:pt x="79390" y="3952"/>
                        </a:cubicBezTo>
                        <a:cubicBezTo>
                          <a:pt x="79888" y="4389"/>
                          <a:pt x="80450" y="4826"/>
                          <a:pt x="80949" y="5262"/>
                        </a:cubicBezTo>
                        <a:lnTo>
                          <a:pt x="81073" y="5324"/>
                        </a:lnTo>
                        <a:cubicBezTo>
                          <a:pt x="91675" y="14928"/>
                          <a:pt x="92860" y="33949"/>
                          <a:pt x="93671" y="47919"/>
                        </a:cubicBezTo>
                        <a:cubicBezTo>
                          <a:pt x="93796" y="49478"/>
                          <a:pt x="93858" y="50912"/>
                          <a:pt x="93983" y="52284"/>
                        </a:cubicBezTo>
                        <a:cubicBezTo>
                          <a:pt x="95105" y="70370"/>
                          <a:pt x="93608" y="88580"/>
                          <a:pt x="89430" y="106166"/>
                        </a:cubicBezTo>
                        <a:cubicBezTo>
                          <a:pt x="84316" y="127120"/>
                          <a:pt x="78704" y="141589"/>
                          <a:pt x="69973" y="156244"/>
                        </a:cubicBezTo>
                        <a:cubicBezTo>
                          <a:pt x="64609" y="165225"/>
                          <a:pt x="53197" y="174704"/>
                          <a:pt x="42657" y="176076"/>
                        </a:cubicBezTo>
                        <a:cubicBezTo>
                          <a:pt x="42112" y="176271"/>
                          <a:pt x="41542" y="176368"/>
                          <a:pt x="40978" y="176368"/>
                        </a:cubicBezTo>
                        <a:cubicBezTo>
                          <a:pt x="40639" y="176368"/>
                          <a:pt x="40303" y="176333"/>
                          <a:pt x="39976" y="176263"/>
                        </a:cubicBezTo>
                        <a:lnTo>
                          <a:pt x="39726" y="176263"/>
                        </a:lnTo>
                        <a:cubicBezTo>
                          <a:pt x="39602" y="176201"/>
                          <a:pt x="39477" y="176138"/>
                          <a:pt x="39414" y="176076"/>
                        </a:cubicBezTo>
                        <a:cubicBezTo>
                          <a:pt x="38853" y="175826"/>
                          <a:pt x="38354" y="175577"/>
                          <a:pt x="37855" y="175265"/>
                        </a:cubicBezTo>
                        <a:cubicBezTo>
                          <a:pt x="21080" y="163977"/>
                          <a:pt x="9355" y="137223"/>
                          <a:pt x="7671" y="123067"/>
                        </a:cubicBezTo>
                        <a:cubicBezTo>
                          <a:pt x="4990" y="100678"/>
                          <a:pt x="4990" y="84589"/>
                          <a:pt x="8545" y="69746"/>
                        </a:cubicBezTo>
                        <a:cubicBezTo>
                          <a:pt x="11039" y="59207"/>
                          <a:pt x="15280" y="49228"/>
                          <a:pt x="21641" y="38128"/>
                        </a:cubicBezTo>
                        <a:cubicBezTo>
                          <a:pt x="34301" y="15864"/>
                          <a:pt x="50328" y="4140"/>
                          <a:pt x="70596" y="2393"/>
                        </a:cubicBezTo>
                        <a:cubicBezTo>
                          <a:pt x="71216" y="2313"/>
                          <a:pt x="71835" y="2272"/>
                          <a:pt x="72452" y="2272"/>
                        </a:cubicBezTo>
                        <a:close/>
                        <a:moveTo>
                          <a:pt x="69822" y="1"/>
                        </a:moveTo>
                        <a:cubicBezTo>
                          <a:pt x="66490" y="1"/>
                          <a:pt x="63151" y="402"/>
                          <a:pt x="59870" y="1208"/>
                        </a:cubicBezTo>
                        <a:cubicBezTo>
                          <a:pt x="59807" y="1208"/>
                          <a:pt x="59745" y="1271"/>
                          <a:pt x="59620" y="1271"/>
                        </a:cubicBezTo>
                        <a:cubicBezTo>
                          <a:pt x="41410" y="5761"/>
                          <a:pt x="26256" y="21726"/>
                          <a:pt x="17338" y="37442"/>
                        </a:cubicBezTo>
                        <a:cubicBezTo>
                          <a:pt x="999" y="66067"/>
                          <a:pt x="1" y="91823"/>
                          <a:pt x="3431" y="121695"/>
                        </a:cubicBezTo>
                        <a:cubicBezTo>
                          <a:pt x="5364" y="137909"/>
                          <a:pt x="19521" y="172334"/>
                          <a:pt x="38729" y="177635"/>
                        </a:cubicBezTo>
                        <a:cubicBezTo>
                          <a:pt x="39414" y="177760"/>
                          <a:pt x="39851" y="177884"/>
                          <a:pt x="40225" y="177884"/>
                        </a:cubicBezTo>
                        <a:cubicBezTo>
                          <a:pt x="40786" y="177884"/>
                          <a:pt x="41348" y="177947"/>
                          <a:pt x="41909" y="178009"/>
                        </a:cubicBezTo>
                        <a:cubicBezTo>
                          <a:pt x="42221" y="178009"/>
                          <a:pt x="42595" y="177947"/>
                          <a:pt x="43156" y="177884"/>
                        </a:cubicBezTo>
                        <a:cubicBezTo>
                          <a:pt x="63799" y="176013"/>
                          <a:pt x="80263" y="145892"/>
                          <a:pt x="86062" y="130301"/>
                        </a:cubicBezTo>
                        <a:cubicBezTo>
                          <a:pt x="90553" y="118327"/>
                          <a:pt x="95604" y="89952"/>
                          <a:pt x="96415" y="63073"/>
                        </a:cubicBezTo>
                        <a:cubicBezTo>
                          <a:pt x="97288" y="32016"/>
                          <a:pt x="92486" y="10563"/>
                          <a:pt x="82820" y="2082"/>
                        </a:cubicBezTo>
                        <a:cubicBezTo>
                          <a:pt x="78599" y="698"/>
                          <a:pt x="74216" y="1"/>
                          <a:pt x="6982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" name="Google Shape;740;p35"/>
                  <p:cNvSpPr/>
                  <p:nvPr/>
                </p:nvSpPr>
                <p:spPr>
                  <a:xfrm>
                    <a:off x="786900" y="387100"/>
                    <a:ext cx="1824175" cy="2203025"/>
                  </a:xfrm>
                  <a:custGeom>
                    <a:rect b="b" l="l" r="r" t="t"/>
                    <a:pathLst>
                      <a:path extrusionOk="0" h="88121" w="72967">
                        <a:moveTo>
                          <a:pt x="15005" y="52504"/>
                        </a:moveTo>
                        <a:cubicBezTo>
                          <a:pt x="15176" y="52504"/>
                          <a:pt x="15351" y="52526"/>
                          <a:pt x="15530" y="52573"/>
                        </a:cubicBezTo>
                        <a:cubicBezTo>
                          <a:pt x="16652" y="52947"/>
                          <a:pt x="20332" y="57500"/>
                          <a:pt x="20830" y="58435"/>
                        </a:cubicBezTo>
                        <a:lnTo>
                          <a:pt x="20893" y="58560"/>
                        </a:lnTo>
                        <a:cubicBezTo>
                          <a:pt x="21392" y="59495"/>
                          <a:pt x="21953" y="60618"/>
                          <a:pt x="21329" y="61366"/>
                        </a:cubicBezTo>
                        <a:cubicBezTo>
                          <a:pt x="21027" y="61802"/>
                          <a:pt x="20545" y="61914"/>
                          <a:pt x="20105" y="61914"/>
                        </a:cubicBezTo>
                        <a:cubicBezTo>
                          <a:pt x="19728" y="61914"/>
                          <a:pt x="19382" y="61832"/>
                          <a:pt x="19209" y="61803"/>
                        </a:cubicBezTo>
                        <a:cubicBezTo>
                          <a:pt x="18149" y="61553"/>
                          <a:pt x="17338" y="60805"/>
                          <a:pt x="16964" y="59807"/>
                        </a:cubicBezTo>
                        <a:cubicBezTo>
                          <a:pt x="16777" y="59308"/>
                          <a:pt x="16465" y="58872"/>
                          <a:pt x="15966" y="58560"/>
                        </a:cubicBezTo>
                        <a:cubicBezTo>
                          <a:pt x="15590" y="58473"/>
                          <a:pt x="15200" y="58426"/>
                          <a:pt x="14816" y="58426"/>
                        </a:cubicBezTo>
                        <a:cubicBezTo>
                          <a:pt x="14372" y="58426"/>
                          <a:pt x="13935" y="58489"/>
                          <a:pt x="13534" y="58622"/>
                        </a:cubicBezTo>
                        <a:cubicBezTo>
                          <a:pt x="12904" y="58737"/>
                          <a:pt x="12235" y="58851"/>
                          <a:pt x="11587" y="58851"/>
                        </a:cubicBezTo>
                        <a:cubicBezTo>
                          <a:pt x="10823" y="58851"/>
                          <a:pt x="10088" y="58692"/>
                          <a:pt x="9480" y="58186"/>
                        </a:cubicBezTo>
                        <a:cubicBezTo>
                          <a:pt x="8670" y="57437"/>
                          <a:pt x="8295" y="56315"/>
                          <a:pt x="8545" y="55192"/>
                        </a:cubicBezTo>
                        <a:cubicBezTo>
                          <a:pt x="8607" y="55005"/>
                          <a:pt x="8670" y="54818"/>
                          <a:pt x="8794" y="54631"/>
                        </a:cubicBezTo>
                        <a:cubicBezTo>
                          <a:pt x="8919" y="54444"/>
                          <a:pt x="9106" y="54257"/>
                          <a:pt x="9293" y="54194"/>
                        </a:cubicBezTo>
                        <a:cubicBezTo>
                          <a:pt x="9293" y="53945"/>
                          <a:pt x="9480" y="53758"/>
                          <a:pt x="9667" y="53695"/>
                        </a:cubicBezTo>
                        <a:cubicBezTo>
                          <a:pt x="9748" y="53663"/>
                          <a:pt x="9828" y="53648"/>
                          <a:pt x="9906" y="53648"/>
                        </a:cubicBezTo>
                        <a:cubicBezTo>
                          <a:pt x="10128" y="53648"/>
                          <a:pt x="10323" y="53776"/>
                          <a:pt x="10416" y="54007"/>
                        </a:cubicBezTo>
                        <a:lnTo>
                          <a:pt x="10478" y="54132"/>
                        </a:lnTo>
                        <a:cubicBezTo>
                          <a:pt x="10603" y="54194"/>
                          <a:pt x="10728" y="54194"/>
                          <a:pt x="10852" y="54257"/>
                        </a:cubicBezTo>
                        <a:cubicBezTo>
                          <a:pt x="11039" y="54319"/>
                          <a:pt x="11164" y="54506"/>
                          <a:pt x="11164" y="54693"/>
                        </a:cubicBezTo>
                        <a:cubicBezTo>
                          <a:pt x="11663" y="54444"/>
                          <a:pt x="12037" y="54132"/>
                          <a:pt x="12411" y="53820"/>
                        </a:cubicBezTo>
                        <a:cubicBezTo>
                          <a:pt x="13206" y="53185"/>
                          <a:pt x="14045" y="52504"/>
                          <a:pt x="15005" y="52504"/>
                        </a:cubicBezTo>
                        <a:close/>
                        <a:moveTo>
                          <a:pt x="51389" y="0"/>
                        </a:moveTo>
                        <a:cubicBezTo>
                          <a:pt x="49518" y="3992"/>
                          <a:pt x="45776" y="4241"/>
                          <a:pt x="42471" y="4428"/>
                        </a:cubicBezTo>
                        <a:cubicBezTo>
                          <a:pt x="39976" y="4553"/>
                          <a:pt x="37606" y="4678"/>
                          <a:pt x="35922" y="6237"/>
                        </a:cubicBezTo>
                        <a:cubicBezTo>
                          <a:pt x="36359" y="6362"/>
                          <a:pt x="36796" y="6424"/>
                          <a:pt x="37170" y="6549"/>
                        </a:cubicBezTo>
                        <a:cubicBezTo>
                          <a:pt x="37731" y="6798"/>
                          <a:pt x="38355" y="6860"/>
                          <a:pt x="38916" y="6923"/>
                        </a:cubicBezTo>
                        <a:cubicBezTo>
                          <a:pt x="39103" y="6923"/>
                          <a:pt x="39228" y="6985"/>
                          <a:pt x="39352" y="7048"/>
                        </a:cubicBezTo>
                        <a:cubicBezTo>
                          <a:pt x="39477" y="7172"/>
                          <a:pt x="39540" y="7359"/>
                          <a:pt x="39540" y="7484"/>
                        </a:cubicBezTo>
                        <a:cubicBezTo>
                          <a:pt x="39540" y="10353"/>
                          <a:pt x="36733" y="11226"/>
                          <a:pt x="34426" y="11974"/>
                        </a:cubicBezTo>
                        <a:cubicBezTo>
                          <a:pt x="33428" y="12224"/>
                          <a:pt x="32430" y="12660"/>
                          <a:pt x="31619" y="13284"/>
                        </a:cubicBezTo>
                        <a:cubicBezTo>
                          <a:pt x="31245" y="13720"/>
                          <a:pt x="30996" y="14282"/>
                          <a:pt x="30933" y="14905"/>
                        </a:cubicBezTo>
                        <a:cubicBezTo>
                          <a:pt x="30684" y="16340"/>
                          <a:pt x="29936" y="17712"/>
                          <a:pt x="28813" y="18647"/>
                        </a:cubicBezTo>
                        <a:cubicBezTo>
                          <a:pt x="27753" y="19271"/>
                          <a:pt x="26568" y="19645"/>
                          <a:pt x="25321" y="19707"/>
                        </a:cubicBezTo>
                        <a:cubicBezTo>
                          <a:pt x="24073" y="19770"/>
                          <a:pt x="22826" y="20144"/>
                          <a:pt x="21766" y="20830"/>
                        </a:cubicBezTo>
                        <a:cubicBezTo>
                          <a:pt x="15342" y="25632"/>
                          <a:pt x="13783" y="37606"/>
                          <a:pt x="12786" y="45526"/>
                        </a:cubicBezTo>
                        <a:cubicBezTo>
                          <a:pt x="12598" y="46898"/>
                          <a:pt x="12536" y="48395"/>
                          <a:pt x="12536" y="49829"/>
                        </a:cubicBezTo>
                        <a:cubicBezTo>
                          <a:pt x="12536" y="50640"/>
                          <a:pt x="12474" y="51450"/>
                          <a:pt x="12411" y="52261"/>
                        </a:cubicBezTo>
                        <a:cubicBezTo>
                          <a:pt x="12411" y="52448"/>
                          <a:pt x="12287" y="52635"/>
                          <a:pt x="12100" y="52698"/>
                        </a:cubicBezTo>
                        <a:cubicBezTo>
                          <a:pt x="11990" y="52771"/>
                          <a:pt x="11880" y="52801"/>
                          <a:pt x="11783" y="52801"/>
                        </a:cubicBezTo>
                        <a:cubicBezTo>
                          <a:pt x="11715" y="52801"/>
                          <a:pt x="11652" y="52786"/>
                          <a:pt x="11601" y="52760"/>
                        </a:cubicBezTo>
                        <a:cubicBezTo>
                          <a:pt x="9356" y="51637"/>
                          <a:pt x="8482" y="48831"/>
                          <a:pt x="8108" y="46337"/>
                        </a:cubicBezTo>
                        <a:cubicBezTo>
                          <a:pt x="3743" y="48893"/>
                          <a:pt x="1061" y="57001"/>
                          <a:pt x="500" y="62239"/>
                        </a:cubicBezTo>
                        <a:cubicBezTo>
                          <a:pt x="1" y="67603"/>
                          <a:pt x="5614" y="73527"/>
                          <a:pt x="10540" y="78828"/>
                        </a:cubicBezTo>
                        <a:cubicBezTo>
                          <a:pt x="13846" y="82320"/>
                          <a:pt x="16777" y="85376"/>
                          <a:pt x="17775" y="88120"/>
                        </a:cubicBezTo>
                        <a:cubicBezTo>
                          <a:pt x="18211" y="82507"/>
                          <a:pt x="19084" y="76957"/>
                          <a:pt x="20394" y="71531"/>
                        </a:cubicBezTo>
                        <a:cubicBezTo>
                          <a:pt x="23013" y="60618"/>
                          <a:pt x="27192" y="50141"/>
                          <a:pt x="32804" y="40474"/>
                        </a:cubicBezTo>
                        <a:cubicBezTo>
                          <a:pt x="41410" y="25382"/>
                          <a:pt x="55692" y="10103"/>
                          <a:pt x="72966" y="4553"/>
                        </a:cubicBezTo>
                        <a:cubicBezTo>
                          <a:pt x="71969" y="4304"/>
                          <a:pt x="70971" y="3929"/>
                          <a:pt x="70035" y="3555"/>
                        </a:cubicBezTo>
                        <a:cubicBezTo>
                          <a:pt x="68782" y="3012"/>
                          <a:pt x="67640" y="2553"/>
                          <a:pt x="66198" y="2553"/>
                        </a:cubicBezTo>
                        <a:cubicBezTo>
                          <a:pt x="65487" y="2553"/>
                          <a:pt x="64704" y="2664"/>
                          <a:pt x="63799" y="2932"/>
                        </a:cubicBezTo>
                        <a:cubicBezTo>
                          <a:pt x="64797" y="4990"/>
                          <a:pt x="64921" y="6798"/>
                          <a:pt x="64111" y="7921"/>
                        </a:cubicBezTo>
                        <a:cubicBezTo>
                          <a:pt x="63492" y="8672"/>
                          <a:pt x="62561" y="9047"/>
                          <a:pt x="61317" y="9047"/>
                        </a:cubicBezTo>
                        <a:cubicBezTo>
                          <a:pt x="60804" y="9047"/>
                          <a:pt x="60239" y="8983"/>
                          <a:pt x="59621" y="8856"/>
                        </a:cubicBezTo>
                        <a:cubicBezTo>
                          <a:pt x="59433" y="8856"/>
                          <a:pt x="59309" y="8731"/>
                          <a:pt x="59184" y="8544"/>
                        </a:cubicBezTo>
                        <a:cubicBezTo>
                          <a:pt x="59122" y="8420"/>
                          <a:pt x="59059" y="8232"/>
                          <a:pt x="59122" y="8108"/>
                        </a:cubicBezTo>
                        <a:cubicBezTo>
                          <a:pt x="59309" y="7359"/>
                          <a:pt x="59433" y="6611"/>
                          <a:pt x="59433" y="5800"/>
                        </a:cubicBezTo>
                        <a:cubicBezTo>
                          <a:pt x="59433" y="5239"/>
                          <a:pt x="59496" y="4615"/>
                          <a:pt x="59558" y="4054"/>
                        </a:cubicBezTo>
                        <a:cubicBezTo>
                          <a:pt x="59309" y="4054"/>
                          <a:pt x="59059" y="3992"/>
                          <a:pt x="58747" y="3929"/>
                        </a:cubicBezTo>
                        <a:cubicBezTo>
                          <a:pt x="58436" y="3867"/>
                          <a:pt x="58124" y="3805"/>
                          <a:pt x="57812" y="3805"/>
                        </a:cubicBezTo>
                        <a:cubicBezTo>
                          <a:pt x="57625" y="3805"/>
                          <a:pt x="57438" y="3742"/>
                          <a:pt x="57313" y="3618"/>
                        </a:cubicBezTo>
                        <a:cubicBezTo>
                          <a:pt x="57188" y="3493"/>
                          <a:pt x="57188" y="3368"/>
                          <a:pt x="57188" y="3181"/>
                        </a:cubicBezTo>
                        <a:cubicBezTo>
                          <a:pt x="57188" y="2744"/>
                          <a:pt x="57126" y="2308"/>
                          <a:pt x="57064" y="1871"/>
                        </a:cubicBezTo>
                        <a:cubicBezTo>
                          <a:pt x="55380" y="1871"/>
                          <a:pt x="53758" y="1435"/>
                          <a:pt x="52386" y="499"/>
                        </a:cubicBezTo>
                        <a:lnTo>
                          <a:pt x="5138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" name="Google Shape;741;p35"/>
                  <p:cNvSpPr/>
                  <p:nvPr/>
                </p:nvSpPr>
                <p:spPr>
                  <a:xfrm>
                    <a:off x="520300" y="273025"/>
                    <a:ext cx="2687900" cy="3656350"/>
                  </a:xfrm>
                  <a:custGeom>
                    <a:rect b="b" l="l" r="r" t="t"/>
                    <a:pathLst>
                      <a:path extrusionOk="0" h="146254" w="107516">
                        <a:moveTo>
                          <a:pt x="76438" y="0"/>
                        </a:moveTo>
                        <a:cubicBezTo>
                          <a:pt x="69478" y="0"/>
                          <a:pt x="62406" y="1015"/>
                          <a:pt x="55879" y="3129"/>
                        </a:cubicBezTo>
                        <a:cubicBezTo>
                          <a:pt x="28875" y="11860"/>
                          <a:pt x="10914" y="26141"/>
                          <a:pt x="936" y="46596"/>
                        </a:cubicBezTo>
                        <a:lnTo>
                          <a:pt x="437" y="47657"/>
                        </a:lnTo>
                        <a:cubicBezTo>
                          <a:pt x="1" y="50026"/>
                          <a:pt x="2620" y="54766"/>
                          <a:pt x="4179" y="57635"/>
                        </a:cubicBezTo>
                        <a:cubicBezTo>
                          <a:pt x="4678" y="58570"/>
                          <a:pt x="5115" y="59381"/>
                          <a:pt x="5426" y="59942"/>
                        </a:cubicBezTo>
                        <a:cubicBezTo>
                          <a:pt x="5738" y="60691"/>
                          <a:pt x="6175" y="61377"/>
                          <a:pt x="6674" y="62000"/>
                        </a:cubicBezTo>
                        <a:cubicBezTo>
                          <a:pt x="7360" y="62873"/>
                          <a:pt x="7921" y="63622"/>
                          <a:pt x="8420" y="66615"/>
                        </a:cubicBezTo>
                        <a:cubicBezTo>
                          <a:pt x="8607" y="67800"/>
                          <a:pt x="8669" y="68985"/>
                          <a:pt x="8607" y="70170"/>
                        </a:cubicBezTo>
                        <a:cubicBezTo>
                          <a:pt x="8545" y="71916"/>
                          <a:pt x="8732" y="73600"/>
                          <a:pt x="9231" y="75284"/>
                        </a:cubicBezTo>
                        <a:cubicBezTo>
                          <a:pt x="9480" y="76157"/>
                          <a:pt x="9854" y="76968"/>
                          <a:pt x="10291" y="77778"/>
                        </a:cubicBezTo>
                        <a:cubicBezTo>
                          <a:pt x="11226" y="79462"/>
                          <a:pt x="11725" y="81333"/>
                          <a:pt x="11725" y="83204"/>
                        </a:cubicBezTo>
                        <a:cubicBezTo>
                          <a:pt x="11600" y="87881"/>
                          <a:pt x="9542" y="91810"/>
                          <a:pt x="7547" y="95614"/>
                        </a:cubicBezTo>
                        <a:cubicBezTo>
                          <a:pt x="5177" y="100104"/>
                          <a:pt x="2745" y="104657"/>
                          <a:pt x="3181" y="110769"/>
                        </a:cubicBezTo>
                        <a:cubicBezTo>
                          <a:pt x="4117" y="124114"/>
                          <a:pt x="8170" y="130475"/>
                          <a:pt x="16714" y="132159"/>
                        </a:cubicBezTo>
                        <a:cubicBezTo>
                          <a:pt x="17026" y="132222"/>
                          <a:pt x="17213" y="132471"/>
                          <a:pt x="17213" y="132721"/>
                        </a:cubicBezTo>
                        <a:cubicBezTo>
                          <a:pt x="17338" y="134903"/>
                          <a:pt x="17650" y="141701"/>
                          <a:pt x="18897" y="146253"/>
                        </a:cubicBezTo>
                        <a:cubicBezTo>
                          <a:pt x="19645" y="143011"/>
                          <a:pt x="19146" y="138520"/>
                          <a:pt x="18648" y="134591"/>
                        </a:cubicBezTo>
                        <a:cubicBezTo>
                          <a:pt x="18398" y="132721"/>
                          <a:pt x="18211" y="131037"/>
                          <a:pt x="18149" y="129540"/>
                        </a:cubicBezTo>
                        <a:cubicBezTo>
                          <a:pt x="17899" y="124987"/>
                          <a:pt x="20394" y="118190"/>
                          <a:pt x="22826" y="111517"/>
                        </a:cubicBezTo>
                        <a:cubicBezTo>
                          <a:pt x="25258" y="104906"/>
                          <a:pt x="27753" y="97984"/>
                          <a:pt x="27441" y="93743"/>
                        </a:cubicBezTo>
                        <a:cubicBezTo>
                          <a:pt x="26817" y="91186"/>
                          <a:pt x="23637" y="87756"/>
                          <a:pt x="20269" y="84202"/>
                        </a:cubicBezTo>
                        <a:cubicBezTo>
                          <a:pt x="15155" y="78776"/>
                          <a:pt x="9355" y="72602"/>
                          <a:pt x="9917" y="66740"/>
                        </a:cubicBezTo>
                        <a:cubicBezTo>
                          <a:pt x="10041" y="65430"/>
                          <a:pt x="10291" y="64121"/>
                          <a:pt x="10603" y="62811"/>
                        </a:cubicBezTo>
                        <a:cubicBezTo>
                          <a:pt x="11850" y="57572"/>
                          <a:pt x="14594" y="51336"/>
                          <a:pt x="18959" y="49528"/>
                        </a:cubicBezTo>
                        <a:cubicBezTo>
                          <a:pt x="19053" y="49465"/>
                          <a:pt x="19162" y="49434"/>
                          <a:pt x="19263" y="49434"/>
                        </a:cubicBezTo>
                        <a:cubicBezTo>
                          <a:pt x="19365" y="49434"/>
                          <a:pt x="19458" y="49465"/>
                          <a:pt x="19521" y="49528"/>
                        </a:cubicBezTo>
                        <a:cubicBezTo>
                          <a:pt x="19708" y="49590"/>
                          <a:pt x="19832" y="49777"/>
                          <a:pt x="19832" y="49964"/>
                        </a:cubicBezTo>
                        <a:cubicBezTo>
                          <a:pt x="20020" y="51586"/>
                          <a:pt x="20456" y="54267"/>
                          <a:pt x="21890" y="55639"/>
                        </a:cubicBezTo>
                        <a:cubicBezTo>
                          <a:pt x="21953" y="55203"/>
                          <a:pt x="21953" y="54766"/>
                          <a:pt x="21953" y="54330"/>
                        </a:cubicBezTo>
                        <a:cubicBezTo>
                          <a:pt x="21953" y="52833"/>
                          <a:pt x="22078" y="51398"/>
                          <a:pt x="22265" y="49902"/>
                        </a:cubicBezTo>
                        <a:cubicBezTo>
                          <a:pt x="23262" y="41794"/>
                          <a:pt x="24822" y="29571"/>
                          <a:pt x="31682" y="24457"/>
                        </a:cubicBezTo>
                        <a:cubicBezTo>
                          <a:pt x="32929" y="23647"/>
                          <a:pt x="34301" y="23148"/>
                          <a:pt x="35798" y="23085"/>
                        </a:cubicBezTo>
                        <a:cubicBezTo>
                          <a:pt x="36795" y="23023"/>
                          <a:pt x="37793" y="22711"/>
                          <a:pt x="38729" y="22212"/>
                        </a:cubicBezTo>
                        <a:cubicBezTo>
                          <a:pt x="39602" y="21464"/>
                          <a:pt x="40225" y="20404"/>
                          <a:pt x="40412" y="19219"/>
                        </a:cubicBezTo>
                        <a:cubicBezTo>
                          <a:pt x="40537" y="18408"/>
                          <a:pt x="40849" y="17660"/>
                          <a:pt x="41348" y="17036"/>
                        </a:cubicBezTo>
                        <a:cubicBezTo>
                          <a:pt x="42346" y="16288"/>
                          <a:pt x="43468" y="15727"/>
                          <a:pt x="44716" y="15477"/>
                        </a:cubicBezTo>
                        <a:cubicBezTo>
                          <a:pt x="47023" y="14729"/>
                          <a:pt x="48582" y="14105"/>
                          <a:pt x="48956" y="12671"/>
                        </a:cubicBezTo>
                        <a:cubicBezTo>
                          <a:pt x="48457" y="12608"/>
                          <a:pt x="47958" y="12484"/>
                          <a:pt x="47522" y="12297"/>
                        </a:cubicBezTo>
                        <a:cubicBezTo>
                          <a:pt x="47023" y="12172"/>
                          <a:pt x="46524" y="12047"/>
                          <a:pt x="46088" y="11985"/>
                        </a:cubicBezTo>
                        <a:lnTo>
                          <a:pt x="45838" y="11985"/>
                        </a:lnTo>
                        <a:cubicBezTo>
                          <a:pt x="45277" y="11735"/>
                          <a:pt x="45339" y="10550"/>
                          <a:pt x="45402" y="10426"/>
                        </a:cubicBezTo>
                        <a:cubicBezTo>
                          <a:pt x="45464" y="10301"/>
                          <a:pt x="45526" y="10239"/>
                          <a:pt x="45651" y="10176"/>
                        </a:cubicBezTo>
                        <a:cubicBezTo>
                          <a:pt x="47584" y="8118"/>
                          <a:pt x="50328" y="7931"/>
                          <a:pt x="53010" y="7806"/>
                        </a:cubicBezTo>
                        <a:cubicBezTo>
                          <a:pt x="56440" y="7619"/>
                          <a:pt x="59620" y="7432"/>
                          <a:pt x="61117" y="3566"/>
                        </a:cubicBezTo>
                        <a:cubicBezTo>
                          <a:pt x="61180" y="3441"/>
                          <a:pt x="61304" y="3316"/>
                          <a:pt x="61429" y="3254"/>
                        </a:cubicBezTo>
                        <a:cubicBezTo>
                          <a:pt x="61523" y="3223"/>
                          <a:pt x="61600" y="3207"/>
                          <a:pt x="61678" y="3207"/>
                        </a:cubicBezTo>
                        <a:cubicBezTo>
                          <a:pt x="61756" y="3207"/>
                          <a:pt x="61834" y="3223"/>
                          <a:pt x="61928" y="3254"/>
                        </a:cubicBezTo>
                        <a:cubicBezTo>
                          <a:pt x="62489" y="3503"/>
                          <a:pt x="63050" y="3753"/>
                          <a:pt x="63549" y="4065"/>
                        </a:cubicBezTo>
                        <a:cubicBezTo>
                          <a:pt x="64734" y="4875"/>
                          <a:pt x="66169" y="5249"/>
                          <a:pt x="67603" y="5312"/>
                        </a:cubicBezTo>
                        <a:cubicBezTo>
                          <a:pt x="67603" y="5249"/>
                          <a:pt x="67603" y="5249"/>
                          <a:pt x="67665" y="5187"/>
                        </a:cubicBezTo>
                        <a:cubicBezTo>
                          <a:pt x="67754" y="5143"/>
                          <a:pt x="67850" y="5122"/>
                          <a:pt x="67946" y="5122"/>
                        </a:cubicBezTo>
                        <a:cubicBezTo>
                          <a:pt x="68120" y="5122"/>
                          <a:pt x="68293" y="5191"/>
                          <a:pt x="68414" y="5312"/>
                        </a:cubicBezTo>
                        <a:cubicBezTo>
                          <a:pt x="68601" y="5374"/>
                          <a:pt x="68725" y="5561"/>
                          <a:pt x="68788" y="5748"/>
                        </a:cubicBezTo>
                        <a:cubicBezTo>
                          <a:pt x="68788" y="5873"/>
                          <a:pt x="68788" y="5935"/>
                          <a:pt x="68788" y="5998"/>
                        </a:cubicBezTo>
                        <a:cubicBezTo>
                          <a:pt x="68913" y="6372"/>
                          <a:pt x="68975" y="6809"/>
                          <a:pt x="69037" y="7245"/>
                        </a:cubicBezTo>
                        <a:lnTo>
                          <a:pt x="69599" y="7370"/>
                        </a:lnTo>
                        <a:cubicBezTo>
                          <a:pt x="69863" y="7414"/>
                          <a:pt x="70159" y="7458"/>
                          <a:pt x="70464" y="7458"/>
                        </a:cubicBezTo>
                        <a:cubicBezTo>
                          <a:pt x="70590" y="7458"/>
                          <a:pt x="70718" y="7450"/>
                          <a:pt x="70846" y="7432"/>
                        </a:cubicBezTo>
                        <a:cubicBezTo>
                          <a:pt x="71033" y="7432"/>
                          <a:pt x="71220" y="7495"/>
                          <a:pt x="71345" y="7682"/>
                        </a:cubicBezTo>
                        <a:cubicBezTo>
                          <a:pt x="71532" y="7806"/>
                          <a:pt x="71532" y="8056"/>
                          <a:pt x="71469" y="8243"/>
                        </a:cubicBezTo>
                        <a:cubicBezTo>
                          <a:pt x="71282" y="8991"/>
                          <a:pt x="71220" y="9740"/>
                          <a:pt x="71220" y="10488"/>
                        </a:cubicBezTo>
                        <a:cubicBezTo>
                          <a:pt x="71220" y="11112"/>
                          <a:pt x="71158" y="11735"/>
                          <a:pt x="71095" y="12359"/>
                        </a:cubicBezTo>
                        <a:cubicBezTo>
                          <a:pt x="71419" y="12420"/>
                          <a:pt x="71743" y="12461"/>
                          <a:pt x="72054" y="12461"/>
                        </a:cubicBezTo>
                        <a:cubicBezTo>
                          <a:pt x="72701" y="12461"/>
                          <a:pt x="73293" y="12283"/>
                          <a:pt x="73715" y="11735"/>
                        </a:cubicBezTo>
                        <a:cubicBezTo>
                          <a:pt x="74338" y="10925"/>
                          <a:pt x="74026" y="9241"/>
                          <a:pt x="73029" y="7432"/>
                        </a:cubicBezTo>
                        <a:cubicBezTo>
                          <a:pt x="72904" y="7307"/>
                          <a:pt x="72904" y="7120"/>
                          <a:pt x="72966" y="6996"/>
                        </a:cubicBezTo>
                        <a:cubicBezTo>
                          <a:pt x="73029" y="6809"/>
                          <a:pt x="73153" y="6684"/>
                          <a:pt x="73340" y="6621"/>
                        </a:cubicBezTo>
                        <a:cubicBezTo>
                          <a:pt x="74652" y="6161"/>
                          <a:pt x="75760" y="5981"/>
                          <a:pt x="76746" y="5981"/>
                        </a:cubicBezTo>
                        <a:cubicBezTo>
                          <a:pt x="78431" y="5981"/>
                          <a:pt x="79759" y="6507"/>
                          <a:pt x="81136" y="7058"/>
                        </a:cubicBezTo>
                        <a:cubicBezTo>
                          <a:pt x="82882" y="7869"/>
                          <a:pt x="84753" y="8243"/>
                          <a:pt x="86686" y="8243"/>
                        </a:cubicBezTo>
                        <a:cubicBezTo>
                          <a:pt x="90085" y="7370"/>
                          <a:pt x="93577" y="6933"/>
                          <a:pt x="97078" y="6933"/>
                        </a:cubicBezTo>
                        <a:cubicBezTo>
                          <a:pt x="100578" y="6933"/>
                          <a:pt x="104086" y="7370"/>
                          <a:pt x="107516" y="8243"/>
                        </a:cubicBezTo>
                        <a:cubicBezTo>
                          <a:pt x="99571" y="2881"/>
                          <a:pt x="88164" y="0"/>
                          <a:pt x="76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" name="Google Shape;742;p35"/>
                  <p:cNvSpPr/>
                  <p:nvPr/>
                </p:nvSpPr>
                <p:spPr>
                  <a:xfrm>
                    <a:off x="199125" y="1522125"/>
                    <a:ext cx="1877175" cy="3394150"/>
                  </a:xfrm>
                  <a:custGeom>
                    <a:rect b="b" l="l" r="r" t="t"/>
                    <a:pathLst>
                      <a:path extrusionOk="0" h="135766" w="75087">
                        <a:moveTo>
                          <a:pt x="39924" y="105357"/>
                        </a:moveTo>
                        <a:cubicBezTo>
                          <a:pt x="40067" y="105357"/>
                          <a:pt x="40210" y="105369"/>
                          <a:pt x="40350" y="105395"/>
                        </a:cubicBezTo>
                        <a:lnTo>
                          <a:pt x="41036" y="105395"/>
                        </a:lnTo>
                        <a:cubicBezTo>
                          <a:pt x="41660" y="105395"/>
                          <a:pt x="42283" y="105519"/>
                          <a:pt x="42845" y="105769"/>
                        </a:cubicBezTo>
                        <a:cubicBezTo>
                          <a:pt x="43032" y="105893"/>
                          <a:pt x="43219" y="106081"/>
                          <a:pt x="43406" y="106268"/>
                        </a:cubicBezTo>
                        <a:cubicBezTo>
                          <a:pt x="43468" y="106330"/>
                          <a:pt x="43531" y="106455"/>
                          <a:pt x="43593" y="106517"/>
                        </a:cubicBezTo>
                        <a:lnTo>
                          <a:pt x="43905" y="106517"/>
                        </a:lnTo>
                        <a:cubicBezTo>
                          <a:pt x="44279" y="106517"/>
                          <a:pt x="44591" y="106642"/>
                          <a:pt x="44903" y="106829"/>
                        </a:cubicBezTo>
                        <a:cubicBezTo>
                          <a:pt x="45339" y="107203"/>
                          <a:pt x="45589" y="107764"/>
                          <a:pt x="45589" y="108326"/>
                        </a:cubicBezTo>
                        <a:cubicBezTo>
                          <a:pt x="45589" y="109012"/>
                          <a:pt x="45277" y="109698"/>
                          <a:pt x="44716" y="110134"/>
                        </a:cubicBezTo>
                        <a:cubicBezTo>
                          <a:pt x="44603" y="110246"/>
                          <a:pt x="44469" y="110269"/>
                          <a:pt x="44311" y="110269"/>
                        </a:cubicBezTo>
                        <a:cubicBezTo>
                          <a:pt x="44207" y="110269"/>
                          <a:pt x="44092" y="110259"/>
                          <a:pt x="43967" y="110259"/>
                        </a:cubicBezTo>
                        <a:lnTo>
                          <a:pt x="43468" y="110259"/>
                        </a:lnTo>
                        <a:cubicBezTo>
                          <a:pt x="42658" y="110820"/>
                          <a:pt x="42096" y="111631"/>
                          <a:pt x="42034" y="112629"/>
                        </a:cubicBezTo>
                        <a:cubicBezTo>
                          <a:pt x="41972" y="112941"/>
                          <a:pt x="41660" y="113128"/>
                          <a:pt x="41348" y="113128"/>
                        </a:cubicBezTo>
                        <a:cubicBezTo>
                          <a:pt x="41161" y="113065"/>
                          <a:pt x="40974" y="113003"/>
                          <a:pt x="40911" y="112816"/>
                        </a:cubicBezTo>
                        <a:cubicBezTo>
                          <a:pt x="40783" y="112848"/>
                          <a:pt x="40649" y="112864"/>
                          <a:pt x="40516" y="112864"/>
                        </a:cubicBezTo>
                        <a:cubicBezTo>
                          <a:pt x="40131" y="112864"/>
                          <a:pt x="39738" y="112735"/>
                          <a:pt x="39415" y="112504"/>
                        </a:cubicBezTo>
                        <a:cubicBezTo>
                          <a:pt x="38853" y="111943"/>
                          <a:pt x="38729" y="111070"/>
                          <a:pt x="39103" y="110384"/>
                        </a:cubicBezTo>
                        <a:cubicBezTo>
                          <a:pt x="39165" y="110134"/>
                          <a:pt x="39228" y="109947"/>
                          <a:pt x="39228" y="109698"/>
                        </a:cubicBezTo>
                        <a:cubicBezTo>
                          <a:pt x="39165" y="109448"/>
                          <a:pt x="38978" y="109199"/>
                          <a:pt x="38791" y="109074"/>
                        </a:cubicBezTo>
                        <a:cubicBezTo>
                          <a:pt x="38355" y="108700"/>
                          <a:pt x="38105" y="108201"/>
                          <a:pt x="37980" y="107640"/>
                        </a:cubicBezTo>
                        <a:cubicBezTo>
                          <a:pt x="37918" y="107328"/>
                          <a:pt x="37918" y="106954"/>
                          <a:pt x="37980" y="106579"/>
                        </a:cubicBezTo>
                        <a:cubicBezTo>
                          <a:pt x="38043" y="106330"/>
                          <a:pt x="38167" y="106081"/>
                          <a:pt x="38355" y="105893"/>
                        </a:cubicBezTo>
                        <a:cubicBezTo>
                          <a:pt x="38801" y="105546"/>
                          <a:pt x="39366" y="105357"/>
                          <a:pt x="39924" y="105357"/>
                        </a:cubicBezTo>
                        <a:close/>
                        <a:moveTo>
                          <a:pt x="12287" y="0"/>
                        </a:moveTo>
                        <a:cubicBezTo>
                          <a:pt x="2308" y="22763"/>
                          <a:pt x="1" y="50140"/>
                          <a:pt x="6300" y="72404"/>
                        </a:cubicBezTo>
                        <a:cubicBezTo>
                          <a:pt x="15467" y="104334"/>
                          <a:pt x="31806" y="123854"/>
                          <a:pt x="56440" y="131774"/>
                        </a:cubicBezTo>
                        <a:cubicBezTo>
                          <a:pt x="62489" y="133708"/>
                          <a:pt x="68726" y="135080"/>
                          <a:pt x="75087" y="135766"/>
                        </a:cubicBezTo>
                        <a:cubicBezTo>
                          <a:pt x="56877" y="127471"/>
                          <a:pt x="44217" y="95978"/>
                          <a:pt x="42346" y="80013"/>
                        </a:cubicBezTo>
                        <a:cubicBezTo>
                          <a:pt x="41099" y="69972"/>
                          <a:pt x="40537" y="59807"/>
                          <a:pt x="40787" y="49704"/>
                        </a:cubicBezTo>
                        <a:lnTo>
                          <a:pt x="40787" y="49704"/>
                        </a:lnTo>
                        <a:cubicBezTo>
                          <a:pt x="39727" y="53882"/>
                          <a:pt x="38355" y="57936"/>
                          <a:pt x="36795" y="61989"/>
                        </a:cubicBezTo>
                        <a:cubicBezTo>
                          <a:pt x="34488" y="68475"/>
                          <a:pt x="31993" y="75211"/>
                          <a:pt x="32181" y="79514"/>
                        </a:cubicBezTo>
                        <a:cubicBezTo>
                          <a:pt x="32243" y="80948"/>
                          <a:pt x="32492" y="82632"/>
                          <a:pt x="32679" y="84440"/>
                        </a:cubicBezTo>
                        <a:cubicBezTo>
                          <a:pt x="33241" y="89367"/>
                          <a:pt x="33927" y="94855"/>
                          <a:pt x="32243" y="98472"/>
                        </a:cubicBezTo>
                        <a:cubicBezTo>
                          <a:pt x="32149" y="98722"/>
                          <a:pt x="31931" y="98846"/>
                          <a:pt x="31705" y="98846"/>
                        </a:cubicBezTo>
                        <a:cubicBezTo>
                          <a:pt x="31479" y="98846"/>
                          <a:pt x="31245" y="98722"/>
                          <a:pt x="31120" y="98472"/>
                        </a:cubicBezTo>
                        <a:cubicBezTo>
                          <a:pt x="29437" y="94169"/>
                          <a:pt x="29000" y="86311"/>
                          <a:pt x="28875" y="83318"/>
                        </a:cubicBezTo>
                        <a:cubicBezTo>
                          <a:pt x="17587" y="80823"/>
                          <a:pt x="15405" y="70034"/>
                          <a:pt x="14843" y="60929"/>
                        </a:cubicBezTo>
                        <a:cubicBezTo>
                          <a:pt x="14407" y="54506"/>
                          <a:pt x="16901" y="49766"/>
                          <a:pt x="19334" y="45151"/>
                        </a:cubicBezTo>
                        <a:cubicBezTo>
                          <a:pt x="21329" y="41285"/>
                          <a:pt x="23263" y="37668"/>
                          <a:pt x="23387" y="33240"/>
                        </a:cubicBezTo>
                        <a:cubicBezTo>
                          <a:pt x="23387" y="31494"/>
                          <a:pt x="22951" y="29872"/>
                          <a:pt x="22078" y="28376"/>
                        </a:cubicBezTo>
                        <a:cubicBezTo>
                          <a:pt x="21579" y="27502"/>
                          <a:pt x="21205" y="26567"/>
                          <a:pt x="20893" y="25632"/>
                        </a:cubicBezTo>
                        <a:cubicBezTo>
                          <a:pt x="20394" y="23885"/>
                          <a:pt x="20207" y="22014"/>
                          <a:pt x="20269" y="20206"/>
                        </a:cubicBezTo>
                        <a:cubicBezTo>
                          <a:pt x="20269" y="19083"/>
                          <a:pt x="20207" y="17898"/>
                          <a:pt x="20082" y="16776"/>
                        </a:cubicBezTo>
                        <a:cubicBezTo>
                          <a:pt x="19645" y="14157"/>
                          <a:pt x="19209" y="13533"/>
                          <a:pt x="18523" y="12722"/>
                        </a:cubicBezTo>
                        <a:cubicBezTo>
                          <a:pt x="17962" y="12036"/>
                          <a:pt x="17525" y="11226"/>
                          <a:pt x="17151" y="10477"/>
                        </a:cubicBezTo>
                        <a:cubicBezTo>
                          <a:pt x="16901" y="9916"/>
                          <a:pt x="16465" y="9105"/>
                          <a:pt x="15966" y="8232"/>
                        </a:cubicBezTo>
                        <a:cubicBezTo>
                          <a:pt x="14594" y="5738"/>
                          <a:pt x="12910" y="2557"/>
                          <a:pt x="1228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" name="Google Shape;743;p35"/>
                  <p:cNvSpPr/>
                  <p:nvPr/>
                </p:nvSpPr>
                <p:spPr>
                  <a:xfrm>
                    <a:off x="994275" y="1698625"/>
                    <a:ext cx="341450" cy="235325"/>
                  </a:xfrm>
                  <a:custGeom>
                    <a:rect b="b" l="l" r="r" t="t"/>
                    <a:pathLst>
                      <a:path extrusionOk="0" h="9413" w="13658">
                        <a:moveTo>
                          <a:pt x="6682" y="1201"/>
                        </a:moveTo>
                        <a:cubicBezTo>
                          <a:pt x="6747" y="1201"/>
                          <a:pt x="6806" y="1211"/>
                          <a:pt x="6860" y="1234"/>
                        </a:cubicBezTo>
                        <a:cubicBezTo>
                          <a:pt x="7609" y="1484"/>
                          <a:pt x="10914" y="5350"/>
                          <a:pt x="11475" y="6473"/>
                        </a:cubicBezTo>
                        <a:lnTo>
                          <a:pt x="11538" y="6598"/>
                        </a:lnTo>
                        <a:cubicBezTo>
                          <a:pt x="11725" y="6972"/>
                          <a:pt x="12224" y="7970"/>
                          <a:pt x="12099" y="8157"/>
                        </a:cubicBezTo>
                        <a:cubicBezTo>
                          <a:pt x="12099" y="8157"/>
                          <a:pt x="12016" y="8212"/>
                          <a:pt x="11720" y="8212"/>
                        </a:cubicBezTo>
                        <a:cubicBezTo>
                          <a:pt x="11572" y="8212"/>
                          <a:pt x="11371" y="8198"/>
                          <a:pt x="11101" y="8157"/>
                        </a:cubicBezTo>
                        <a:cubicBezTo>
                          <a:pt x="10477" y="8032"/>
                          <a:pt x="10166" y="7533"/>
                          <a:pt x="9791" y="6785"/>
                        </a:cubicBezTo>
                        <a:cubicBezTo>
                          <a:pt x="9480" y="6036"/>
                          <a:pt x="8918" y="5413"/>
                          <a:pt x="8232" y="4976"/>
                        </a:cubicBezTo>
                        <a:cubicBezTo>
                          <a:pt x="7837" y="4818"/>
                          <a:pt x="7397" y="4760"/>
                          <a:pt x="6936" y="4760"/>
                        </a:cubicBezTo>
                        <a:cubicBezTo>
                          <a:pt x="6306" y="4760"/>
                          <a:pt x="5638" y="4868"/>
                          <a:pt x="4989" y="4976"/>
                        </a:cubicBezTo>
                        <a:cubicBezTo>
                          <a:pt x="4350" y="5077"/>
                          <a:pt x="3710" y="5196"/>
                          <a:pt x="3159" y="5196"/>
                        </a:cubicBezTo>
                        <a:cubicBezTo>
                          <a:pt x="2689" y="5196"/>
                          <a:pt x="2283" y="5110"/>
                          <a:pt x="1996" y="4852"/>
                        </a:cubicBezTo>
                        <a:cubicBezTo>
                          <a:pt x="1435" y="4290"/>
                          <a:pt x="1248" y="3480"/>
                          <a:pt x="1497" y="2794"/>
                        </a:cubicBezTo>
                        <a:lnTo>
                          <a:pt x="1497" y="2794"/>
                        </a:lnTo>
                        <a:cubicBezTo>
                          <a:pt x="1747" y="3105"/>
                          <a:pt x="2058" y="3292"/>
                          <a:pt x="2433" y="3355"/>
                        </a:cubicBezTo>
                        <a:cubicBezTo>
                          <a:pt x="2558" y="3391"/>
                          <a:pt x="2682" y="3407"/>
                          <a:pt x="2805" y="3407"/>
                        </a:cubicBezTo>
                        <a:cubicBezTo>
                          <a:pt x="3539" y="3407"/>
                          <a:pt x="4233" y="2820"/>
                          <a:pt x="4927" y="2232"/>
                        </a:cubicBezTo>
                        <a:cubicBezTo>
                          <a:pt x="5528" y="1740"/>
                          <a:pt x="6225" y="1201"/>
                          <a:pt x="6682" y="1201"/>
                        </a:cubicBezTo>
                        <a:close/>
                        <a:moveTo>
                          <a:pt x="6575" y="0"/>
                        </a:moveTo>
                        <a:cubicBezTo>
                          <a:pt x="5614" y="0"/>
                          <a:pt x="4897" y="733"/>
                          <a:pt x="4179" y="1297"/>
                        </a:cubicBezTo>
                        <a:cubicBezTo>
                          <a:pt x="3805" y="1671"/>
                          <a:pt x="3368" y="1983"/>
                          <a:pt x="2931" y="2170"/>
                        </a:cubicBezTo>
                        <a:cubicBezTo>
                          <a:pt x="2869" y="1983"/>
                          <a:pt x="2744" y="1858"/>
                          <a:pt x="2557" y="1796"/>
                        </a:cubicBezTo>
                        <a:cubicBezTo>
                          <a:pt x="2495" y="1733"/>
                          <a:pt x="2370" y="1671"/>
                          <a:pt x="2183" y="1609"/>
                        </a:cubicBezTo>
                        <a:lnTo>
                          <a:pt x="2121" y="1484"/>
                        </a:lnTo>
                        <a:cubicBezTo>
                          <a:pt x="2017" y="1277"/>
                          <a:pt x="1786" y="1156"/>
                          <a:pt x="1532" y="1156"/>
                        </a:cubicBezTo>
                        <a:cubicBezTo>
                          <a:pt x="1479" y="1156"/>
                          <a:pt x="1426" y="1161"/>
                          <a:pt x="1372" y="1172"/>
                        </a:cubicBezTo>
                        <a:cubicBezTo>
                          <a:pt x="1185" y="1297"/>
                          <a:pt x="1061" y="1484"/>
                          <a:pt x="998" y="1671"/>
                        </a:cubicBezTo>
                        <a:cubicBezTo>
                          <a:pt x="811" y="1796"/>
                          <a:pt x="624" y="1920"/>
                          <a:pt x="499" y="2108"/>
                        </a:cubicBezTo>
                        <a:cubicBezTo>
                          <a:pt x="375" y="2295"/>
                          <a:pt x="312" y="2482"/>
                          <a:pt x="250" y="2731"/>
                        </a:cubicBezTo>
                        <a:cubicBezTo>
                          <a:pt x="0" y="3791"/>
                          <a:pt x="375" y="4976"/>
                          <a:pt x="1185" y="5725"/>
                        </a:cubicBezTo>
                        <a:cubicBezTo>
                          <a:pt x="1793" y="6231"/>
                          <a:pt x="2528" y="6390"/>
                          <a:pt x="3292" y="6390"/>
                        </a:cubicBezTo>
                        <a:cubicBezTo>
                          <a:pt x="3940" y="6390"/>
                          <a:pt x="4609" y="6276"/>
                          <a:pt x="5239" y="6161"/>
                        </a:cubicBezTo>
                        <a:cubicBezTo>
                          <a:pt x="5640" y="6028"/>
                          <a:pt x="6077" y="5965"/>
                          <a:pt x="6521" y="5965"/>
                        </a:cubicBezTo>
                        <a:cubicBezTo>
                          <a:pt x="6905" y="5965"/>
                          <a:pt x="7295" y="6012"/>
                          <a:pt x="7671" y="6099"/>
                        </a:cubicBezTo>
                        <a:cubicBezTo>
                          <a:pt x="8170" y="6411"/>
                          <a:pt x="8482" y="6847"/>
                          <a:pt x="8669" y="7346"/>
                        </a:cubicBezTo>
                        <a:cubicBezTo>
                          <a:pt x="9043" y="8344"/>
                          <a:pt x="9854" y="9092"/>
                          <a:pt x="10914" y="9342"/>
                        </a:cubicBezTo>
                        <a:cubicBezTo>
                          <a:pt x="11065" y="9367"/>
                          <a:pt x="11360" y="9413"/>
                          <a:pt x="11693" y="9413"/>
                        </a:cubicBezTo>
                        <a:cubicBezTo>
                          <a:pt x="12185" y="9413"/>
                          <a:pt x="12762" y="9314"/>
                          <a:pt x="13097" y="8905"/>
                        </a:cubicBezTo>
                        <a:cubicBezTo>
                          <a:pt x="13658" y="8157"/>
                          <a:pt x="13097" y="6972"/>
                          <a:pt x="12660" y="6099"/>
                        </a:cubicBezTo>
                        <a:lnTo>
                          <a:pt x="12535" y="5974"/>
                        </a:lnTo>
                        <a:cubicBezTo>
                          <a:pt x="12037" y="4976"/>
                          <a:pt x="8482" y="486"/>
                          <a:pt x="7235" y="112"/>
                        </a:cubicBezTo>
                        <a:cubicBezTo>
                          <a:pt x="7002" y="34"/>
                          <a:pt x="6783" y="0"/>
                          <a:pt x="657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" name="Google Shape;744;p35"/>
                  <p:cNvSpPr/>
                  <p:nvPr/>
                </p:nvSpPr>
                <p:spPr>
                  <a:xfrm>
                    <a:off x="1025450" y="1728625"/>
                    <a:ext cx="274425" cy="176000"/>
                  </a:xfrm>
                  <a:custGeom>
                    <a:rect b="b" l="l" r="r" t="t"/>
                    <a:pathLst>
                      <a:path extrusionOk="0" h="7040" w="10977">
                        <a:moveTo>
                          <a:pt x="5435" y="1"/>
                        </a:moveTo>
                        <a:cubicBezTo>
                          <a:pt x="4978" y="1"/>
                          <a:pt x="4281" y="540"/>
                          <a:pt x="3680" y="1032"/>
                        </a:cubicBezTo>
                        <a:cubicBezTo>
                          <a:pt x="2968" y="1634"/>
                          <a:pt x="2257" y="2188"/>
                          <a:pt x="1503" y="2188"/>
                        </a:cubicBezTo>
                        <a:cubicBezTo>
                          <a:pt x="1398" y="2188"/>
                          <a:pt x="1292" y="2178"/>
                          <a:pt x="1186" y="2155"/>
                        </a:cubicBezTo>
                        <a:cubicBezTo>
                          <a:pt x="811" y="2092"/>
                          <a:pt x="500" y="1843"/>
                          <a:pt x="250" y="1594"/>
                        </a:cubicBezTo>
                        <a:lnTo>
                          <a:pt x="250" y="1594"/>
                        </a:lnTo>
                        <a:cubicBezTo>
                          <a:pt x="1" y="2280"/>
                          <a:pt x="188" y="3090"/>
                          <a:pt x="749" y="3589"/>
                        </a:cubicBezTo>
                        <a:cubicBezTo>
                          <a:pt x="1061" y="3870"/>
                          <a:pt x="1529" y="3963"/>
                          <a:pt x="2059" y="3963"/>
                        </a:cubicBezTo>
                        <a:cubicBezTo>
                          <a:pt x="2589" y="3963"/>
                          <a:pt x="3181" y="3870"/>
                          <a:pt x="3742" y="3776"/>
                        </a:cubicBezTo>
                        <a:cubicBezTo>
                          <a:pt x="4357" y="3674"/>
                          <a:pt x="4972" y="3571"/>
                          <a:pt x="5566" y="3571"/>
                        </a:cubicBezTo>
                        <a:cubicBezTo>
                          <a:pt x="6057" y="3571"/>
                          <a:pt x="6534" y="3641"/>
                          <a:pt x="6985" y="3839"/>
                        </a:cubicBezTo>
                        <a:cubicBezTo>
                          <a:pt x="7671" y="4213"/>
                          <a:pt x="8233" y="4836"/>
                          <a:pt x="8544" y="5585"/>
                        </a:cubicBezTo>
                        <a:cubicBezTo>
                          <a:pt x="8919" y="6396"/>
                          <a:pt x="9230" y="6832"/>
                          <a:pt x="9854" y="6957"/>
                        </a:cubicBezTo>
                        <a:cubicBezTo>
                          <a:pt x="10124" y="7019"/>
                          <a:pt x="10325" y="7040"/>
                          <a:pt x="10473" y="7040"/>
                        </a:cubicBezTo>
                        <a:cubicBezTo>
                          <a:pt x="10769" y="7040"/>
                          <a:pt x="10852" y="6957"/>
                          <a:pt x="10852" y="6957"/>
                        </a:cubicBezTo>
                        <a:cubicBezTo>
                          <a:pt x="10977" y="6770"/>
                          <a:pt x="10478" y="5772"/>
                          <a:pt x="10291" y="5398"/>
                        </a:cubicBezTo>
                        <a:lnTo>
                          <a:pt x="10228" y="5273"/>
                        </a:lnTo>
                        <a:cubicBezTo>
                          <a:pt x="9667" y="4150"/>
                          <a:pt x="6362" y="284"/>
                          <a:pt x="5613" y="34"/>
                        </a:cubicBezTo>
                        <a:cubicBezTo>
                          <a:pt x="5559" y="11"/>
                          <a:pt x="5500" y="1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" name="Google Shape;745;p35"/>
                  <p:cNvSpPr/>
                  <p:nvPr/>
                </p:nvSpPr>
                <p:spPr>
                  <a:xfrm>
                    <a:off x="1147050" y="4156025"/>
                    <a:ext cx="191800" cy="194300"/>
                  </a:xfrm>
                  <a:custGeom>
                    <a:rect b="b" l="l" r="r" t="t"/>
                    <a:pathLst>
                      <a:path extrusionOk="0" h="7772" w="7672">
                        <a:moveTo>
                          <a:pt x="3057" y="1223"/>
                        </a:moveTo>
                        <a:cubicBezTo>
                          <a:pt x="3493" y="1223"/>
                          <a:pt x="3930" y="1286"/>
                          <a:pt x="4366" y="1411"/>
                        </a:cubicBezTo>
                        <a:lnTo>
                          <a:pt x="4491" y="1598"/>
                        </a:lnTo>
                        <a:cubicBezTo>
                          <a:pt x="4678" y="1847"/>
                          <a:pt x="4865" y="2034"/>
                          <a:pt x="5115" y="2159"/>
                        </a:cubicBezTo>
                        <a:cubicBezTo>
                          <a:pt x="5364" y="2284"/>
                          <a:pt x="5614" y="2346"/>
                          <a:pt x="5863" y="2346"/>
                        </a:cubicBezTo>
                        <a:lnTo>
                          <a:pt x="6237" y="2408"/>
                        </a:lnTo>
                        <a:cubicBezTo>
                          <a:pt x="6362" y="2533"/>
                          <a:pt x="6487" y="2783"/>
                          <a:pt x="6487" y="2970"/>
                        </a:cubicBezTo>
                        <a:cubicBezTo>
                          <a:pt x="6487" y="3032"/>
                          <a:pt x="6487" y="3157"/>
                          <a:pt x="6487" y="3219"/>
                        </a:cubicBezTo>
                        <a:cubicBezTo>
                          <a:pt x="6424" y="3406"/>
                          <a:pt x="6362" y="3593"/>
                          <a:pt x="6175" y="3718"/>
                        </a:cubicBezTo>
                        <a:lnTo>
                          <a:pt x="6050" y="3718"/>
                        </a:lnTo>
                        <a:cubicBezTo>
                          <a:pt x="5738" y="3718"/>
                          <a:pt x="5364" y="3718"/>
                          <a:pt x="4990" y="3843"/>
                        </a:cubicBezTo>
                        <a:cubicBezTo>
                          <a:pt x="4117" y="4342"/>
                          <a:pt x="3431" y="5152"/>
                          <a:pt x="3119" y="6088"/>
                        </a:cubicBezTo>
                        <a:cubicBezTo>
                          <a:pt x="2870" y="6254"/>
                          <a:pt x="2620" y="6310"/>
                          <a:pt x="2463" y="6310"/>
                        </a:cubicBezTo>
                        <a:cubicBezTo>
                          <a:pt x="2385" y="6310"/>
                          <a:pt x="2329" y="6296"/>
                          <a:pt x="2308" y="6275"/>
                        </a:cubicBezTo>
                        <a:cubicBezTo>
                          <a:pt x="2121" y="6150"/>
                          <a:pt x="2121" y="5963"/>
                          <a:pt x="2308" y="5402"/>
                        </a:cubicBezTo>
                        <a:cubicBezTo>
                          <a:pt x="2496" y="4965"/>
                          <a:pt x="2558" y="4591"/>
                          <a:pt x="2496" y="4155"/>
                        </a:cubicBezTo>
                        <a:cubicBezTo>
                          <a:pt x="2371" y="3656"/>
                          <a:pt x="2059" y="3219"/>
                          <a:pt x="1685" y="2907"/>
                        </a:cubicBezTo>
                        <a:cubicBezTo>
                          <a:pt x="1498" y="2720"/>
                          <a:pt x="1311" y="2471"/>
                          <a:pt x="1248" y="2159"/>
                        </a:cubicBezTo>
                        <a:cubicBezTo>
                          <a:pt x="1186" y="1535"/>
                          <a:pt x="1248" y="1411"/>
                          <a:pt x="1311" y="1348"/>
                        </a:cubicBezTo>
                        <a:cubicBezTo>
                          <a:pt x="1373" y="1286"/>
                          <a:pt x="1997" y="1223"/>
                          <a:pt x="2433" y="1223"/>
                        </a:cubicBezTo>
                        <a:close/>
                        <a:moveTo>
                          <a:pt x="2007" y="1"/>
                        </a:moveTo>
                        <a:cubicBezTo>
                          <a:pt x="1449" y="1"/>
                          <a:pt x="884" y="190"/>
                          <a:pt x="438" y="537"/>
                        </a:cubicBezTo>
                        <a:cubicBezTo>
                          <a:pt x="250" y="725"/>
                          <a:pt x="126" y="974"/>
                          <a:pt x="63" y="1223"/>
                        </a:cubicBezTo>
                        <a:cubicBezTo>
                          <a:pt x="1" y="1598"/>
                          <a:pt x="1" y="1909"/>
                          <a:pt x="63" y="2284"/>
                        </a:cubicBezTo>
                        <a:cubicBezTo>
                          <a:pt x="188" y="2845"/>
                          <a:pt x="438" y="3344"/>
                          <a:pt x="874" y="3656"/>
                        </a:cubicBezTo>
                        <a:cubicBezTo>
                          <a:pt x="1061" y="3843"/>
                          <a:pt x="1186" y="4092"/>
                          <a:pt x="1311" y="4342"/>
                        </a:cubicBezTo>
                        <a:cubicBezTo>
                          <a:pt x="1311" y="4591"/>
                          <a:pt x="1248" y="4778"/>
                          <a:pt x="1186" y="5028"/>
                        </a:cubicBezTo>
                        <a:cubicBezTo>
                          <a:pt x="812" y="5714"/>
                          <a:pt x="936" y="6587"/>
                          <a:pt x="1498" y="7148"/>
                        </a:cubicBezTo>
                        <a:cubicBezTo>
                          <a:pt x="1821" y="7379"/>
                          <a:pt x="2180" y="7508"/>
                          <a:pt x="2572" y="7508"/>
                        </a:cubicBezTo>
                        <a:cubicBezTo>
                          <a:pt x="2709" y="7508"/>
                          <a:pt x="2849" y="7492"/>
                          <a:pt x="2994" y="7460"/>
                        </a:cubicBezTo>
                        <a:cubicBezTo>
                          <a:pt x="3057" y="7585"/>
                          <a:pt x="3244" y="7709"/>
                          <a:pt x="3431" y="7772"/>
                        </a:cubicBezTo>
                        <a:cubicBezTo>
                          <a:pt x="3743" y="7772"/>
                          <a:pt x="4055" y="7585"/>
                          <a:pt x="4117" y="7273"/>
                        </a:cubicBezTo>
                        <a:cubicBezTo>
                          <a:pt x="4179" y="6275"/>
                          <a:pt x="4741" y="5402"/>
                          <a:pt x="5551" y="4903"/>
                        </a:cubicBezTo>
                        <a:lnTo>
                          <a:pt x="6050" y="4903"/>
                        </a:lnTo>
                        <a:cubicBezTo>
                          <a:pt x="6424" y="4903"/>
                          <a:pt x="6674" y="4903"/>
                          <a:pt x="6799" y="4778"/>
                        </a:cubicBezTo>
                        <a:cubicBezTo>
                          <a:pt x="7360" y="4342"/>
                          <a:pt x="7672" y="3656"/>
                          <a:pt x="7672" y="2970"/>
                        </a:cubicBezTo>
                        <a:cubicBezTo>
                          <a:pt x="7672" y="2408"/>
                          <a:pt x="7422" y="1847"/>
                          <a:pt x="6986" y="1473"/>
                        </a:cubicBezTo>
                        <a:cubicBezTo>
                          <a:pt x="6674" y="1286"/>
                          <a:pt x="6362" y="1161"/>
                          <a:pt x="5988" y="1161"/>
                        </a:cubicBezTo>
                        <a:lnTo>
                          <a:pt x="5676" y="1161"/>
                        </a:lnTo>
                        <a:cubicBezTo>
                          <a:pt x="5551" y="1036"/>
                          <a:pt x="5489" y="974"/>
                          <a:pt x="5489" y="912"/>
                        </a:cubicBezTo>
                        <a:cubicBezTo>
                          <a:pt x="5302" y="662"/>
                          <a:pt x="5115" y="537"/>
                          <a:pt x="4928" y="413"/>
                        </a:cubicBezTo>
                        <a:cubicBezTo>
                          <a:pt x="4366" y="163"/>
                          <a:pt x="3743" y="39"/>
                          <a:pt x="3119" y="39"/>
                        </a:cubicBezTo>
                        <a:lnTo>
                          <a:pt x="2433" y="39"/>
                        </a:lnTo>
                        <a:cubicBezTo>
                          <a:pt x="2293" y="13"/>
                          <a:pt x="2150" y="1"/>
                          <a:pt x="200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" name="Google Shape;746;p35"/>
                  <p:cNvSpPr/>
                  <p:nvPr/>
                </p:nvSpPr>
                <p:spPr>
                  <a:xfrm>
                    <a:off x="1176675" y="4186600"/>
                    <a:ext cx="132550" cy="127175"/>
                  </a:xfrm>
                  <a:custGeom>
                    <a:rect b="b" l="l" r="r" t="t"/>
                    <a:pathLst>
                      <a:path extrusionOk="0" h="5087" w="5302">
                        <a:moveTo>
                          <a:pt x="1248" y="0"/>
                        </a:moveTo>
                        <a:cubicBezTo>
                          <a:pt x="812" y="0"/>
                          <a:pt x="188" y="63"/>
                          <a:pt x="126" y="125"/>
                        </a:cubicBezTo>
                        <a:cubicBezTo>
                          <a:pt x="63" y="188"/>
                          <a:pt x="1" y="312"/>
                          <a:pt x="63" y="936"/>
                        </a:cubicBezTo>
                        <a:cubicBezTo>
                          <a:pt x="126" y="1248"/>
                          <a:pt x="313" y="1497"/>
                          <a:pt x="500" y="1684"/>
                        </a:cubicBezTo>
                        <a:cubicBezTo>
                          <a:pt x="874" y="1996"/>
                          <a:pt x="1186" y="2433"/>
                          <a:pt x="1311" y="2932"/>
                        </a:cubicBezTo>
                        <a:cubicBezTo>
                          <a:pt x="1373" y="3368"/>
                          <a:pt x="1311" y="3742"/>
                          <a:pt x="1123" y="4179"/>
                        </a:cubicBezTo>
                        <a:cubicBezTo>
                          <a:pt x="936" y="4740"/>
                          <a:pt x="936" y="4927"/>
                          <a:pt x="1123" y="5052"/>
                        </a:cubicBezTo>
                        <a:cubicBezTo>
                          <a:pt x="1144" y="5073"/>
                          <a:pt x="1200" y="5087"/>
                          <a:pt x="1278" y="5087"/>
                        </a:cubicBezTo>
                        <a:cubicBezTo>
                          <a:pt x="1435" y="5087"/>
                          <a:pt x="1685" y="5031"/>
                          <a:pt x="1934" y="4865"/>
                        </a:cubicBezTo>
                        <a:cubicBezTo>
                          <a:pt x="2246" y="3929"/>
                          <a:pt x="2932" y="3119"/>
                          <a:pt x="3805" y="2620"/>
                        </a:cubicBezTo>
                        <a:cubicBezTo>
                          <a:pt x="4179" y="2495"/>
                          <a:pt x="4553" y="2495"/>
                          <a:pt x="4865" y="2495"/>
                        </a:cubicBezTo>
                        <a:lnTo>
                          <a:pt x="4990" y="2495"/>
                        </a:lnTo>
                        <a:cubicBezTo>
                          <a:pt x="5177" y="2370"/>
                          <a:pt x="5239" y="2183"/>
                          <a:pt x="5302" y="1996"/>
                        </a:cubicBezTo>
                        <a:cubicBezTo>
                          <a:pt x="5302" y="1934"/>
                          <a:pt x="5302" y="1809"/>
                          <a:pt x="5302" y="1747"/>
                        </a:cubicBezTo>
                        <a:cubicBezTo>
                          <a:pt x="5302" y="1560"/>
                          <a:pt x="5177" y="1310"/>
                          <a:pt x="5052" y="1185"/>
                        </a:cubicBezTo>
                        <a:lnTo>
                          <a:pt x="4678" y="1123"/>
                        </a:lnTo>
                        <a:cubicBezTo>
                          <a:pt x="4429" y="1123"/>
                          <a:pt x="4179" y="1061"/>
                          <a:pt x="3930" y="936"/>
                        </a:cubicBezTo>
                        <a:cubicBezTo>
                          <a:pt x="3680" y="811"/>
                          <a:pt x="3493" y="624"/>
                          <a:pt x="3306" y="375"/>
                        </a:cubicBezTo>
                        <a:lnTo>
                          <a:pt x="3181" y="188"/>
                        </a:lnTo>
                        <a:cubicBezTo>
                          <a:pt x="2745" y="63"/>
                          <a:pt x="2308" y="0"/>
                          <a:pt x="18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47" name="Google Shape;747;p35"/>
                <p:cNvSpPr/>
                <p:nvPr/>
              </p:nvSpPr>
              <p:spPr>
                <a:xfrm>
                  <a:off x="-225447" y="1333423"/>
                  <a:ext cx="1179860" cy="2158816"/>
                </a:xfrm>
                <a:custGeom>
                  <a:rect b="b" l="l" r="r" t="t"/>
                  <a:pathLst>
                    <a:path extrusionOk="0" h="178010" w="97288">
                      <a:moveTo>
                        <a:pt x="72452" y="2272"/>
                      </a:moveTo>
                      <a:cubicBezTo>
                        <a:pt x="74692" y="2272"/>
                        <a:pt x="76899" y="2801"/>
                        <a:pt x="78953" y="3828"/>
                      </a:cubicBezTo>
                      <a:cubicBezTo>
                        <a:pt x="79078" y="3828"/>
                        <a:pt x="79265" y="3890"/>
                        <a:pt x="79390" y="3952"/>
                      </a:cubicBezTo>
                      <a:cubicBezTo>
                        <a:pt x="79888" y="4389"/>
                        <a:pt x="80450" y="4826"/>
                        <a:pt x="80949" y="5262"/>
                      </a:cubicBezTo>
                      <a:lnTo>
                        <a:pt x="81073" y="5324"/>
                      </a:lnTo>
                      <a:cubicBezTo>
                        <a:pt x="91675" y="14928"/>
                        <a:pt x="92860" y="33949"/>
                        <a:pt x="93671" y="47919"/>
                      </a:cubicBezTo>
                      <a:cubicBezTo>
                        <a:pt x="93796" y="49478"/>
                        <a:pt x="93858" y="50912"/>
                        <a:pt x="93983" y="52284"/>
                      </a:cubicBezTo>
                      <a:cubicBezTo>
                        <a:pt x="95105" y="70370"/>
                        <a:pt x="93608" y="88580"/>
                        <a:pt x="89430" y="106166"/>
                      </a:cubicBezTo>
                      <a:cubicBezTo>
                        <a:pt x="84316" y="127120"/>
                        <a:pt x="78704" y="141589"/>
                        <a:pt x="69973" y="156244"/>
                      </a:cubicBezTo>
                      <a:cubicBezTo>
                        <a:pt x="64609" y="165225"/>
                        <a:pt x="53197" y="174704"/>
                        <a:pt x="42657" y="176076"/>
                      </a:cubicBezTo>
                      <a:cubicBezTo>
                        <a:pt x="42112" y="176271"/>
                        <a:pt x="41542" y="176368"/>
                        <a:pt x="40978" y="176368"/>
                      </a:cubicBezTo>
                      <a:cubicBezTo>
                        <a:pt x="40639" y="176368"/>
                        <a:pt x="40303" y="176333"/>
                        <a:pt x="39976" y="176263"/>
                      </a:cubicBezTo>
                      <a:lnTo>
                        <a:pt x="39726" y="176263"/>
                      </a:lnTo>
                      <a:cubicBezTo>
                        <a:pt x="39602" y="176201"/>
                        <a:pt x="39477" y="176138"/>
                        <a:pt x="39414" y="176076"/>
                      </a:cubicBezTo>
                      <a:cubicBezTo>
                        <a:pt x="38853" y="175826"/>
                        <a:pt x="38354" y="175577"/>
                        <a:pt x="37855" y="175265"/>
                      </a:cubicBezTo>
                      <a:cubicBezTo>
                        <a:pt x="21080" y="163977"/>
                        <a:pt x="9355" y="137223"/>
                        <a:pt x="7671" y="123067"/>
                      </a:cubicBezTo>
                      <a:cubicBezTo>
                        <a:pt x="4990" y="100678"/>
                        <a:pt x="4990" y="84589"/>
                        <a:pt x="8545" y="69746"/>
                      </a:cubicBezTo>
                      <a:cubicBezTo>
                        <a:pt x="11039" y="59207"/>
                        <a:pt x="15280" y="49228"/>
                        <a:pt x="21641" y="38128"/>
                      </a:cubicBezTo>
                      <a:cubicBezTo>
                        <a:pt x="34301" y="15864"/>
                        <a:pt x="50328" y="4140"/>
                        <a:pt x="70596" y="2393"/>
                      </a:cubicBezTo>
                      <a:cubicBezTo>
                        <a:pt x="71216" y="2313"/>
                        <a:pt x="71835" y="2272"/>
                        <a:pt x="72452" y="2272"/>
                      </a:cubicBezTo>
                      <a:close/>
                      <a:moveTo>
                        <a:pt x="69822" y="1"/>
                      </a:moveTo>
                      <a:cubicBezTo>
                        <a:pt x="66490" y="1"/>
                        <a:pt x="63151" y="402"/>
                        <a:pt x="59870" y="1208"/>
                      </a:cubicBezTo>
                      <a:cubicBezTo>
                        <a:pt x="59807" y="1208"/>
                        <a:pt x="59745" y="1271"/>
                        <a:pt x="59620" y="1271"/>
                      </a:cubicBezTo>
                      <a:cubicBezTo>
                        <a:pt x="41410" y="5761"/>
                        <a:pt x="26256" y="21726"/>
                        <a:pt x="17338" y="37442"/>
                      </a:cubicBezTo>
                      <a:cubicBezTo>
                        <a:pt x="999" y="66067"/>
                        <a:pt x="1" y="91823"/>
                        <a:pt x="3431" y="121695"/>
                      </a:cubicBezTo>
                      <a:cubicBezTo>
                        <a:pt x="5364" y="137909"/>
                        <a:pt x="19521" y="172334"/>
                        <a:pt x="38729" y="177635"/>
                      </a:cubicBezTo>
                      <a:cubicBezTo>
                        <a:pt x="39414" y="177760"/>
                        <a:pt x="39851" y="177884"/>
                        <a:pt x="40225" y="177884"/>
                      </a:cubicBezTo>
                      <a:cubicBezTo>
                        <a:pt x="40786" y="177884"/>
                        <a:pt x="41348" y="177947"/>
                        <a:pt x="41909" y="178009"/>
                      </a:cubicBezTo>
                      <a:cubicBezTo>
                        <a:pt x="42221" y="178009"/>
                        <a:pt x="42595" y="177947"/>
                        <a:pt x="43156" y="177884"/>
                      </a:cubicBezTo>
                      <a:cubicBezTo>
                        <a:pt x="63799" y="176013"/>
                        <a:pt x="80263" y="145892"/>
                        <a:pt x="86062" y="130301"/>
                      </a:cubicBezTo>
                      <a:cubicBezTo>
                        <a:pt x="90553" y="118327"/>
                        <a:pt x="95604" y="89952"/>
                        <a:pt x="96415" y="63073"/>
                      </a:cubicBezTo>
                      <a:cubicBezTo>
                        <a:pt x="97288" y="32016"/>
                        <a:pt x="92486" y="10563"/>
                        <a:pt x="82820" y="2082"/>
                      </a:cubicBezTo>
                      <a:cubicBezTo>
                        <a:pt x="78599" y="698"/>
                        <a:pt x="74216" y="1"/>
                        <a:pt x="6982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835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8" name="Google Shape;748;p35"/>
              <p:cNvGrpSpPr/>
              <p:nvPr/>
            </p:nvGrpSpPr>
            <p:grpSpPr>
              <a:xfrm>
                <a:off x="-477298" y="1360989"/>
                <a:ext cx="1101201" cy="2111349"/>
                <a:chOff x="-1516683" y="533775"/>
                <a:chExt cx="2270050" cy="4352400"/>
              </a:xfrm>
            </p:grpSpPr>
            <p:sp>
              <p:nvSpPr>
                <p:cNvPr id="749" name="Google Shape;749;p35"/>
                <p:cNvSpPr/>
                <p:nvPr/>
              </p:nvSpPr>
              <p:spPr>
                <a:xfrm>
                  <a:off x="-1516683" y="533775"/>
                  <a:ext cx="2270050" cy="4352400"/>
                </a:xfrm>
                <a:custGeom>
                  <a:rect b="b" l="l" r="r" t="t"/>
                  <a:pathLst>
                    <a:path extrusionOk="0" h="174096" w="90802">
                      <a:moveTo>
                        <a:pt x="68065" y="1159"/>
                      </a:moveTo>
                      <a:cubicBezTo>
                        <a:pt x="71187" y="1159"/>
                        <a:pt x="73705" y="2060"/>
                        <a:pt x="75772" y="3862"/>
                      </a:cubicBezTo>
                      <a:cubicBezTo>
                        <a:pt x="86187" y="13092"/>
                        <a:pt x="87309" y="31926"/>
                        <a:pt x="88120" y="45770"/>
                      </a:cubicBezTo>
                      <a:cubicBezTo>
                        <a:pt x="88245" y="47330"/>
                        <a:pt x="88307" y="48764"/>
                        <a:pt x="88432" y="50136"/>
                      </a:cubicBezTo>
                      <a:cubicBezTo>
                        <a:pt x="89617" y="68097"/>
                        <a:pt x="88058" y="86120"/>
                        <a:pt x="83942" y="103644"/>
                      </a:cubicBezTo>
                      <a:cubicBezTo>
                        <a:pt x="78890" y="124473"/>
                        <a:pt x="73277" y="138879"/>
                        <a:pt x="64609" y="153410"/>
                      </a:cubicBezTo>
                      <a:cubicBezTo>
                        <a:pt x="59013" y="162798"/>
                        <a:pt x="46538" y="172805"/>
                        <a:pt x="35896" y="172805"/>
                      </a:cubicBezTo>
                      <a:cubicBezTo>
                        <a:pt x="35863" y="172805"/>
                        <a:pt x="35830" y="172805"/>
                        <a:pt x="35797" y="172805"/>
                      </a:cubicBezTo>
                      <a:cubicBezTo>
                        <a:pt x="35173" y="172618"/>
                        <a:pt x="34674" y="172368"/>
                        <a:pt x="34175" y="172057"/>
                      </a:cubicBezTo>
                      <a:cubicBezTo>
                        <a:pt x="17711" y="160956"/>
                        <a:pt x="6174" y="134639"/>
                        <a:pt x="4490" y="120607"/>
                      </a:cubicBezTo>
                      <a:cubicBezTo>
                        <a:pt x="0" y="82752"/>
                        <a:pt x="3181" y="62983"/>
                        <a:pt x="18335" y="36416"/>
                      </a:cubicBezTo>
                      <a:cubicBezTo>
                        <a:pt x="30808" y="14526"/>
                        <a:pt x="46461" y="3051"/>
                        <a:pt x="66355" y="1243"/>
                      </a:cubicBezTo>
                      <a:cubicBezTo>
                        <a:pt x="66944" y="1187"/>
                        <a:pt x="67514" y="1159"/>
                        <a:pt x="68065" y="1159"/>
                      </a:cubicBezTo>
                      <a:close/>
                      <a:moveTo>
                        <a:pt x="68079" y="0"/>
                      </a:moveTo>
                      <a:cubicBezTo>
                        <a:pt x="67463" y="0"/>
                        <a:pt x="66845" y="40"/>
                        <a:pt x="66230" y="120"/>
                      </a:cubicBezTo>
                      <a:cubicBezTo>
                        <a:pt x="45962" y="1867"/>
                        <a:pt x="29935" y="13591"/>
                        <a:pt x="17275" y="35792"/>
                      </a:cubicBezTo>
                      <a:cubicBezTo>
                        <a:pt x="10914" y="46955"/>
                        <a:pt x="6673" y="56871"/>
                        <a:pt x="4179" y="67411"/>
                      </a:cubicBezTo>
                      <a:cubicBezTo>
                        <a:pt x="624" y="82316"/>
                        <a:pt x="624" y="98343"/>
                        <a:pt x="3305" y="120731"/>
                      </a:cubicBezTo>
                      <a:cubicBezTo>
                        <a:pt x="4989" y="134950"/>
                        <a:pt x="16714" y="161704"/>
                        <a:pt x="33489" y="172992"/>
                      </a:cubicBezTo>
                      <a:cubicBezTo>
                        <a:pt x="33988" y="173304"/>
                        <a:pt x="34487" y="173553"/>
                        <a:pt x="35048" y="173740"/>
                      </a:cubicBezTo>
                      <a:cubicBezTo>
                        <a:pt x="35111" y="173865"/>
                        <a:pt x="35298" y="173990"/>
                        <a:pt x="35485" y="173990"/>
                      </a:cubicBezTo>
                      <a:lnTo>
                        <a:pt x="35672" y="173990"/>
                      </a:lnTo>
                      <a:cubicBezTo>
                        <a:pt x="36023" y="174060"/>
                        <a:pt x="36374" y="174095"/>
                        <a:pt x="36721" y="174095"/>
                      </a:cubicBezTo>
                      <a:cubicBezTo>
                        <a:pt x="37300" y="174095"/>
                        <a:pt x="37870" y="173998"/>
                        <a:pt x="38416" y="173803"/>
                      </a:cubicBezTo>
                      <a:cubicBezTo>
                        <a:pt x="48893" y="172431"/>
                        <a:pt x="60368" y="162952"/>
                        <a:pt x="65731" y="153971"/>
                      </a:cubicBezTo>
                      <a:cubicBezTo>
                        <a:pt x="74400" y="139378"/>
                        <a:pt x="80013" y="124847"/>
                        <a:pt x="85189" y="103956"/>
                      </a:cubicBezTo>
                      <a:cubicBezTo>
                        <a:pt x="89305" y="86307"/>
                        <a:pt x="90802" y="68159"/>
                        <a:pt x="89617" y="50074"/>
                      </a:cubicBezTo>
                      <a:cubicBezTo>
                        <a:pt x="89492" y="48702"/>
                        <a:pt x="89430" y="47205"/>
                        <a:pt x="89367" y="45708"/>
                      </a:cubicBezTo>
                      <a:cubicBezTo>
                        <a:pt x="88494" y="31676"/>
                        <a:pt x="87372" y="12718"/>
                        <a:pt x="76707" y="3051"/>
                      </a:cubicBezTo>
                      <a:lnTo>
                        <a:pt x="76583" y="2989"/>
                      </a:lnTo>
                      <a:cubicBezTo>
                        <a:pt x="76084" y="2553"/>
                        <a:pt x="75585" y="2116"/>
                        <a:pt x="75024" y="1742"/>
                      </a:cubicBezTo>
                      <a:cubicBezTo>
                        <a:pt x="74899" y="1617"/>
                        <a:pt x="74774" y="1617"/>
                        <a:pt x="74587" y="1617"/>
                      </a:cubicBezTo>
                      <a:cubicBezTo>
                        <a:pt x="72578" y="539"/>
                        <a:pt x="70338" y="0"/>
                        <a:pt x="680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35"/>
                <p:cNvSpPr/>
                <p:nvPr/>
              </p:nvSpPr>
              <p:spPr>
                <a:xfrm>
                  <a:off x="-1516683" y="562725"/>
                  <a:ext cx="2240425" cy="4291200"/>
                </a:xfrm>
                <a:custGeom>
                  <a:rect b="b" l="l" r="r" t="t"/>
                  <a:pathLst>
                    <a:path extrusionOk="0" h="171648" w="89617">
                      <a:moveTo>
                        <a:pt x="68065" y="1"/>
                      </a:moveTo>
                      <a:cubicBezTo>
                        <a:pt x="67514" y="1"/>
                        <a:pt x="66944" y="29"/>
                        <a:pt x="66355" y="85"/>
                      </a:cubicBezTo>
                      <a:cubicBezTo>
                        <a:pt x="46461" y="1893"/>
                        <a:pt x="30808" y="13368"/>
                        <a:pt x="18335" y="35258"/>
                      </a:cubicBezTo>
                      <a:cubicBezTo>
                        <a:pt x="3181" y="61825"/>
                        <a:pt x="0" y="81594"/>
                        <a:pt x="4490" y="119449"/>
                      </a:cubicBezTo>
                      <a:cubicBezTo>
                        <a:pt x="6174" y="133481"/>
                        <a:pt x="17711" y="159798"/>
                        <a:pt x="34175" y="170899"/>
                      </a:cubicBezTo>
                      <a:cubicBezTo>
                        <a:pt x="34674" y="171210"/>
                        <a:pt x="35236" y="171460"/>
                        <a:pt x="35859" y="171647"/>
                      </a:cubicBezTo>
                      <a:cubicBezTo>
                        <a:pt x="35892" y="171647"/>
                        <a:pt x="35925" y="171647"/>
                        <a:pt x="35958" y="171647"/>
                      </a:cubicBezTo>
                      <a:cubicBezTo>
                        <a:pt x="46538" y="171647"/>
                        <a:pt x="59013" y="161640"/>
                        <a:pt x="64609" y="152252"/>
                      </a:cubicBezTo>
                      <a:cubicBezTo>
                        <a:pt x="73277" y="137721"/>
                        <a:pt x="78890" y="123315"/>
                        <a:pt x="83942" y="102486"/>
                      </a:cubicBezTo>
                      <a:cubicBezTo>
                        <a:pt x="88058" y="84962"/>
                        <a:pt x="89617" y="66939"/>
                        <a:pt x="88432" y="48978"/>
                      </a:cubicBezTo>
                      <a:cubicBezTo>
                        <a:pt x="88307" y="47606"/>
                        <a:pt x="88245" y="46172"/>
                        <a:pt x="88120" y="44612"/>
                      </a:cubicBezTo>
                      <a:cubicBezTo>
                        <a:pt x="87309" y="30768"/>
                        <a:pt x="86187" y="11934"/>
                        <a:pt x="75772" y="2704"/>
                      </a:cubicBezTo>
                      <a:cubicBezTo>
                        <a:pt x="73705" y="902"/>
                        <a:pt x="71187" y="1"/>
                        <a:pt x="680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51" name="Google Shape;751;p35"/>
            <p:cNvSpPr/>
            <p:nvPr/>
          </p:nvSpPr>
          <p:spPr>
            <a:xfrm>
              <a:off x="-477298" y="1375033"/>
              <a:ext cx="1086830" cy="2081661"/>
            </a:xfrm>
            <a:custGeom>
              <a:rect b="b" l="l" r="r" t="t"/>
              <a:pathLst>
                <a:path extrusionOk="0" h="171648" w="89617">
                  <a:moveTo>
                    <a:pt x="68065" y="1"/>
                  </a:moveTo>
                  <a:cubicBezTo>
                    <a:pt x="67514" y="1"/>
                    <a:pt x="66944" y="29"/>
                    <a:pt x="66355" y="85"/>
                  </a:cubicBezTo>
                  <a:cubicBezTo>
                    <a:pt x="46461" y="1893"/>
                    <a:pt x="30808" y="13368"/>
                    <a:pt x="18335" y="35258"/>
                  </a:cubicBezTo>
                  <a:cubicBezTo>
                    <a:pt x="3181" y="61825"/>
                    <a:pt x="0" y="81594"/>
                    <a:pt x="4490" y="119449"/>
                  </a:cubicBezTo>
                  <a:cubicBezTo>
                    <a:pt x="6174" y="133481"/>
                    <a:pt x="17711" y="159798"/>
                    <a:pt x="34175" y="170899"/>
                  </a:cubicBezTo>
                  <a:cubicBezTo>
                    <a:pt x="34674" y="171210"/>
                    <a:pt x="35236" y="171460"/>
                    <a:pt x="35859" y="171647"/>
                  </a:cubicBezTo>
                  <a:cubicBezTo>
                    <a:pt x="35892" y="171647"/>
                    <a:pt x="35925" y="171647"/>
                    <a:pt x="35958" y="171647"/>
                  </a:cubicBezTo>
                  <a:cubicBezTo>
                    <a:pt x="46538" y="171647"/>
                    <a:pt x="59013" y="161640"/>
                    <a:pt x="64609" y="152252"/>
                  </a:cubicBezTo>
                  <a:cubicBezTo>
                    <a:pt x="73277" y="137721"/>
                    <a:pt x="78890" y="123315"/>
                    <a:pt x="83942" y="102486"/>
                  </a:cubicBezTo>
                  <a:cubicBezTo>
                    <a:pt x="88058" y="84962"/>
                    <a:pt x="89617" y="66939"/>
                    <a:pt x="88432" y="48978"/>
                  </a:cubicBezTo>
                  <a:cubicBezTo>
                    <a:pt x="88307" y="47606"/>
                    <a:pt x="88245" y="46172"/>
                    <a:pt x="88120" y="44612"/>
                  </a:cubicBezTo>
                  <a:cubicBezTo>
                    <a:pt x="87309" y="30768"/>
                    <a:pt x="86187" y="11934"/>
                    <a:pt x="75772" y="2704"/>
                  </a:cubicBezTo>
                  <a:cubicBezTo>
                    <a:pt x="73705" y="902"/>
                    <a:pt x="71187" y="1"/>
                    <a:pt x="68065" y="1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" name="Google Shape;752;p35"/>
          <p:cNvGrpSpPr/>
          <p:nvPr/>
        </p:nvGrpSpPr>
        <p:grpSpPr>
          <a:xfrm>
            <a:off x="1111016" y="1589838"/>
            <a:ext cx="1372185" cy="2028938"/>
            <a:chOff x="-975725" y="1381254"/>
            <a:chExt cx="1505083" cy="2225445"/>
          </a:xfrm>
        </p:grpSpPr>
        <p:grpSp>
          <p:nvGrpSpPr>
            <p:cNvPr id="753" name="Google Shape;753;p35"/>
            <p:cNvGrpSpPr/>
            <p:nvPr/>
          </p:nvGrpSpPr>
          <p:grpSpPr>
            <a:xfrm>
              <a:off x="-975725" y="1381254"/>
              <a:ext cx="1505083" cy="2225445"/>
              <a:chOff x="1539950" y="575550"/>
              <a:chExt cx="3102625" cy="4587600"/>
            </a:xfrm>
          </p:grpSpPr>
          <p:sp>
            <p:nvSpPr>
              <p:cNvPr id="754" name="Google Shape;754;p35"/>
              <p:cNvSpPr/>
              <p:nvPr/>
            </p:nvSpPr>
            <p:spPr>
              <a:xfrm>
                <a:off x="1539950" y="575550"/>
                <a:ext cx="3102625" cy="4587600"/>
              </a:xfrm>
              <a:custGeom>
                <a:rect b="b" l="l" r="r" t="t"/>
                <a:pathLst>
                  <a:path extrusionOk="0" h="183504" w="124105">
                    <a:moveTo>
                      <a:pt x="87725" y="1126"/>
                    </a:moveTo>
                    <a:cubicBezTo>
                      <a:pt x="90731" y="1126"/>
                      <a:pt x="93724" y="1317"/>
                      <a:pt x="96602" y="1755"/>
                    </a:cubicBezTo>
                    <a:cubicBezTo>
                      <a:pt x="74400" y="2503"/>
                      <a:pt x="54756" y="21586"/>
                      <a:pt x="44528" y="41355"/>
                    </a:cubicBezTo>
                    <a:cubicBezTo>
                      <a:pt x="39664" y="50710"/>
                      <a:pt x="35860" y="60626"/>
                      <a:pt x="33178" y="70791"/>
                    </a:cubicBezTo>
                    <a:cubicBezTo>
                      <a:pt x="27441" y="92556"/>
                      <a:pt x="27565" y="112637"/>
                      <a:pt x="28625" y="128976"/>
                    </a:cubicBezTo>
                    <a:cubicBezTo>
                      <a:pt x="29062" y="136086"/>
                      <a:pt x="30683" y="153735"/>
                      <a:pt x="35673" y="164648"/>
                    </a:cubicBezTo>
                    <a:cubicBezTo>
                      <a:pt x="37356" y="168390"/>
                      <a:pt x="41535" y="173816"/>
                      <a:pt x="45401" y="177370"/>
                    </a:cubicBezTo>
                    <a:cubicBezTo>
                      <a:pt x="32617" y="171072"/>
                      <a:pt x="20581" y="159659"/>
                      <a:pt x="14843" y="147561"/>
                    </a:cubicBezTo>
                    <a:cubicBezTo>
                      <a:pt x="3181" y="123052"/>
                      <a:pt x="936" y="89625"/>
                      <a:pt x="9168" y="64305"/>
                    </a:cubicBezTo>
                    <a:cubicBezTo>
                      <a:pt x="18148" y="36616"/>
                      <a:pt x="38354" y="13666"/>
                      <a:pt x="60493" y="5684"/>
                    </a:cubicBezTo>
                    <a:cubicBezTo>
                      <a:pt x="67008" y="3367"/>
                      <a:pt x="77443" y="1126"/>
                      <a:pt x="87725" y="1126"/>
                    </a:cubicBezTo>
                    <a:close/>
                    <a:moveTo>
                      <a:pt x="97853" y="2883"/>
                    </a:moveTo>
                    <a:cubicBezTo>
                      <a:pt x="99092" y="2883"/>
                      <a:pt x="100338" y="2943"/>
                      <a:pt x="101591" y="3064"/>
                    </a:cubicBezTo>
                    <a:cubicBezTo>
                      <a:pt x="101716" y="3064"/>
                      <a:pt x="101903" y="3002"/>
                      <a:pt x="102027" y="2940"/>
                    </a:cubicBezTo>
                    <a:cubicBezTo>
                      <a:pt x="108763" y="4873"/>
                      <a:pt x="114313" y="8552"/>
                      <a:pt x="117182" y="14789"/>
                    </a:cubicBezTo>
                    <a:cubicBezTo>
                      <a:pt x="117119" y="14913"/>
                      <a:pt x="117119" y="15038"/>
                      <a:pt x="117182" y="15100"/>
                    </a:cubicBezTo>
                    <a:cubicBezTo>
                      <a:pt x="122857" y="28321"/>
                      <a:pt x="122919" y="54389"/>
                      <a:pt x="121173" y="74346"/>
                    </a:cubicBezTo>
                    <a:cubicBezTo>
                      <a:pt x="119115" y="96734"/>
                      <a:pt x="110945" y="122241"/>
                      <a:pt x="98660" y="144318"/>
                    </a:cubicBezTo>
                    <a:cubicBezTo>
                      <a:pt x="97537" y="146376"/>
                      <a:pt x="96415" y="148496"/>
                      <a:pt x="95230" y="150804"/>
                    </a:cubicBezTo>
                    <a:cubicBezTo>
                      <a:pt x="90241" y="160345"/>
                      <a:pt x="84503" y="171259"/>
                      <a:pt x="75523" y="177370"/>
                    </a:cubicBezTo>
                    <a:cubicBezTo>
                      <a:pt x="70393" y="180873"/>
                      <a:pt x="66667" y="182346"/>
                      <a:pt x="62618" y="182346"/>
                    </a:cubicBezTo>
                    <a:cubicBezTo>
                      <a:pt x="61548" y="182346"/>
                      <a:pt x="60456" y="182243"/>
                      <a:pt x="59308" y="182048"/>
                    </a:cubicBezTo>
                    <a:cubicBezTo>
                      <a:pt x="56253" y="181549"/>
                      <a:pt x="53197" y="180676"/>
                      <a:pt x="50328" y="179553"/>
                    </a:cubicBezTo>
                    <a:cubicBezTo>
                      <a:pt x="46212" y="177745"/>
                      <a:pt x="39040" y="169138"/>
                      <a:pt x="36733" y="164212"/>
                    </a:cubicBezTo>
                    <a:cubicBezTo>
                      <a:pt x="31806" y="153423"/>
                      <a:pt x="30247" y="135899"/>
                      <a:pt x="29748" y="128914"/>
                    </a:cubicBezTo>
                    <a:cubicBezTo>
                      <a:pt x="28189" y="105528"/>
                      <a:pt x="28625" y="74533"/>
                      <a:pt x="45526" y="41917"/>
                    </a:cubicBezTo>
                    <a:cubicBezTo>
                      <a:pt x="55746" y="22008"/>
                      <a:pt x="75591" y="2883"/>
                      <a:pt x="97853" y="2883"/>
                    </a:cubicBezTo>
                    <a:close/>
                    <a:moveTo>
                      <a:pt x="87584" y="0"/>
                    </a:moveTo>
                    <a:cubicBezTo>
                      <a:pt x="77174" y="0"/>
                      <a:pt x="66676" y="2221"/>
                      <a:pt x="60119" y="4561"/>
                    </a:cubicBezTo>
                    <a:cubicBezTo>
                      <a:pt x="37606" y="12668"/>
                      <a:pt x="17151" y="35930"/>
                      <a:pt x="8046" y="63931"/>
                    </a:cubicBezTo>
                    <a:cubicBezTo>
                      <a:pt x="7547" y="65553"/>
                      <a:pt x="7048" y="67174"/>
                      <a:pt x="6549" y="68858"/>
                    </a:cubicBezTo>
                    <a:cubicBezTo>
                      <a:pt x="1" y="93679"/>
                      <a:pt x="2745" y="124798"/>
                      <a:pt x="13783" y="147997"/>
                    </a:cubicBezTo>
                    <a:cubicBezTo>
                      <a:pt x="20331" y="161904"/>
                      <a:pt x="35049" y="174813"/>
                      <a:pt x="49767" y="180551"/>
                    </a:cubicBezTo>
                    <a:lnTo>
                      <a:pt x="49891" y="180613"/>
                    </a:lnTo>
                    <a:lnTo>
                      <a:pt x="49954" y="180613"/>
                    </a:lnTo>
                    <a:cubicBezTo>
                      <a:pt x="52947" y="181798"/>
                      <a:pt x="56003" y="182671"/>
                      <a:pt x="59121" y="183233"/>
                    </a:cubicBezTo>
                    <a:cubicBezTo>
                      <a:pt x="60268" y="183415"/>
                      <a:pt x="61364" y="183504"/>
                      <a:pt x="62423" y="183504"/>
                    </a:cubicBezTo>
                    <a:cubicBezTo>
                      <a:pt x="67871" y="183504"/>
                      <a:pt x="72348" y="181162"/>
                      <a:pt x="77830" y="177246"/>
                    </a:cubicBezTo>
                    <a:cubicBezTo>
                      <a:pt x="77893" y="177183"/>
                      <a:pt x="77893" y="177121"/>
                      <a:pt x="77955" y="177059"/>
                    </a:cubicBezTo>
                    <a:cubicBezTo>
                      <a:pt x="86187" y="170635"/>
                      <a:pt x="91550" y="160408"/>
                      <a:pt x="96290" y="151302"/>
                    </a:cubicBezTo>
                    <a:cubicBezTo>
                      <a:pt x="97475" y="149057"/>
                      <a:pt x="98597" y="146937"/>
                      <a:pt x="99720" y="144879"/>
                    </a:cubicBezTo>
                    <a:cubicBezTo>
                      <a:pt x="112068" y="122678"/>
                      <a:pt x="120300" y="97046"/>
                      <a:pt x="122358" y="74471"/>
                    </a:cubicBezTo>
                    <a:cubicBezTo>
                      <a:pt x="124104" y="55013"/>
                      <a:pt x="124042" y="29818"/>
                      <a:pt x="118803" y="16036"/>
                    </a:cubicBezTo>
                    <a:cubicBezTo>
                      <a:pt x="118866" y="15911"/>
                      <a:pt x="118866" y="15786"/>
                      <a:pt x="118803" y="15662"/>
                    </a:cubicBezTo>
                    <a:cubicBezTo>
                      <a:pt x="114338" y="3709"/>
                      <a:pt x="101034" y="0"/>
                      <a:pt x="87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5"/>
              <p:cNvSpPr/>
              <p:nvPr/>
            </p:nvSpPr>
            <p:spPr>
              <a:xfrm>
                <a:off x="1563350" y="603675"/>
                <a:ext cx="2391650" cy="4406150"/>
              </a:xfrm>
              <a:custGeom>
                <a:rect b="b" l="l" r="r" t="t"/>
                <a:pathLst>
                  <a:path extrusionOk="0" h="176246" w="95666">
                    <a:moveTo>
                      <a:pt x="86789" y="1"/>
                    </a:moveTo>
                    <a:cubicBezTo>
                      <a:pt x="76507" y="1"/>
                      <a:pt x="66072" y="2242"/>
                      <a:pt x="59557" y="4559"/>
                    </a:cubicBezTo>
                    <a:cubicBezTo>
                      <a:pt x="37418" y="12541"/>
                      <a:pt x="17212" y="35491"/>
                      <a:pt x="8232" y="63180"/>
                    </a:cubicBezTo>
                    <a:cubicBezTo>
                      <a:pt x="0" y="88500"/>
                      <a:pt x="2245" y="121927"/>
                      <a:pt x="13845" y="146436"/>
                    </a:cubicBezTo>
                    <a:cubicBezTo>
                      <a:pt x="19645" y="158534"/>
                      <a:pt x="31681" y="169947"/>
                      <a:pt x="44465" y="176245"/>
                    </a:cubicBezTo>
                    <a:cubicBezTo>
                      <a:pt x="40599" y="172691"/>
                      <a:pt x="36420" y="167265"/>
                      <a:pt x="34737" y="163523"/>
                    </a:cubicBezTo>
                    <a:cubicBezTo>
                      <a:pt x="29747" y="152610"/>
                      <a:pt x="28126" y="134961"/>
                      <a:pt x="27689" y="127851"/>
                    </a:cubicBezTo>
                    <a:cubicBezTo>
                      <a:pt x="26629" y="111512"/>
                      <a:pt x="26505" y="91431"/>
                      <a:pt x="32242" y="69666"/>
                    </a:cubicBezTo>
                    <a:cubicBezTo>
                      <a:pt x="34924" y="59501"/>
                      <a:pt x="38728" y="49585"/>
                      <a:pt x="43592" y="40230"/>
                    </a:cubicBezTo>
                    <a:cubicBezTo>
                      <a:pt x="53820" y="20461"/>
                      <a:pt x="73464" y="1378"/>
                      <a:pt x="95666" y="630"/>
                    </a:cubicBezTo>
                    <a:cubicBezTo>
                      <a:pt x="92788" y="192"/>
                      <a:pt x="89795" y="1"/>
                      <a:pt x="867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5"/>
              <p:cNvSpPr/>
              <p:nvPr/>
            </p:nvSpPr>
            <p:spPr>
              <a:xfrm>
                <a:off x="2246225" y="647625"/>
                <a:ext cx="2366725" cy="4486600"/>
              </a:xfrm>
              <a:custGeom>
                <a:rect b="b" l="l" r="r" t="t"/>
                <a:pathLst>
                  <a:path extrusionOk="0" h="179464" w="94669">
                    <a:moveTo>
                      <a:pt x="67967" y="7785"/>
                    </a:moveTo>
                    <a:cubicBezTo>
                      <a:pt x="73379" y="7785"/>
                      <a:pt x="78635" y="9362"/>
                      <a:pt x="81572" y="13278"/>
                    </a:cubicBezTo>
                    <a:cubicBezTo>
                      <a:pt x="81821" y="13589"/>
                      <a:pt x="82008" y="13901"/>
                      <a:pt x="82196" y="14213"/>
                    </a:cubicBezTo>
                    <a:cubicBezTo>
                      <a:pt x="82258" y="14275"/>
                      <a:pt x="82258" y="14400"/>
                      <a:pt x="82258" y="14525"/>
                    </a:cubicBezTo>
                    <a:cubicBezTo>
                      <a:pt x="88681" y="26810"/>
                      <a:pt x="88245" y="53752"/>
                      <a:pt x="86312" y="68345"/>
                    </a:cubicBezTo>
                    <a:cubicBezTo>
                      <a:pt x="83380" y="90733"/>
                      <a:pt x="79077" y="107447"/>
                      <a:pt x="71906" y="124285"/>
                    </a:cubicBezTo>
                    <a:cubicBezTo>
                      <a:pt x="68101" y="133140"/>
                      <a:pt x="49579" y="167503"/>
                      <a:pt x="41410" y="170746"/>
                    </a:cubicBezTo>
                    <a:cubicBezTo>
                      <a:pt x="41036" y="170870"/>
                      <a:pt x="40599" y="171057"/>
                      <a:pt x="40287" y="171244"/>
                    </a:cubicBezTo>
                    <a:cubicBezTo>
                      <a:pt x="39913" y="171432"/>
                      <a:pt x="39414" y="171619"/>
                      <a:pt x="38915" y="171806"/>
                    </a:cubicBezTo>
                    <a:cubicBezTo>
                      <a:pt x="38853" y="171868"/>
                      <a:pt x="38790" y="171930"/>
                      <a:pt x="38728" y="171930"/>
                    </a:cubicBezTo>
                    <a:cubicBezTo>
                      <a:pt x="38479" y="171993"/>
                      <a:pt x="38292" y="171993"/>
                      <a:pt x="38104" y="172055"/>
                    </a:cubicBezTo>
                    <a:cubicBezTo>
                      <a:pt x="37016" y="172382"/>
                      <a:pt x="35927" y="172566"/>
                      <a:pt x="34796" y="172566"/>
                    </a:cubicBezTo>
                    <a:cubicBezTo>
                      <a:pt x="34632" y="172566"/>
                      <a:pt x="34467" y="172562"/>
                      <a:pt x="34300" y="172554"/>
                    </a:cubicBezTo>
                    <a:lnTo>
                      <a:pt x="33552" y="172554"/>
                    </a:lnTo>
                    <a:cubicBezTo>
                      <a:pt x="31244" y="172305"/>
                      <a:pt x="29062" y="171494"/>
                      <a:pt x="27191" y="170122"/>
                    </a:cubicBezTo>
                    <a:cubicBezTo>
                      <a:pt x="16527" y="162638"/>
                      <a:pt x="11538" y="139813"/>
                      <a:pt x="10852" y="127216"/>
                    </a:cubicBezTo>
                    <a:cubicBezTo>
                      <a:pt x="9791" y="106948"/>
                      <a:pt x="11413" y="88925"/>
                      <a:pt x="15654" y="72648"/>
                    </a:cubicBezTo>
                    <a:cubicBezTo>
                      <a:pt x="18335" y="62545"/>
                      <a:pt x="22202" y="52816"/>
                      <a:pt x="27253" y="43649"/>
                    </a:cubicBezTo>
                    <a:cubicBezTo>
                      <a:pt x="34363" y="30802"/>
                      <a:pt x="43218" y="16895"/>
                      <a:pt x="55192" y="10721"/>
                    </a:cubicBezTo>
                    <a:cubicBezTo>
                      <a:pt x="58683" y="8918"/>
                      <a:pt x="63381" y="7785"/>
                      <a:pt x="67967" y="7785"/>
                    </a:cubicBezTo>
                    <a:close/>
                    <a:moveTo>
                      <a:pt x="69621" y="1"/>
                    </a:moveTo>
                    <a:cubicBezTo>
                      <a:pt x="47409" y="1"/>
                      <a:pt x="27556" y="19181"/>
                      <a:pt x="17275" y="39034"/>
                    </a:cubicBezTo>
                    <a:cubicBezTo>
                      <a:pt x="437" y="71712"/>
                      <a:pt x="0" y="102645"/>
                      <a:pt x="1497" y="126031"/>
                    </a:cubicBezTo>
                    <a:cubicBezTo>
                      <a:pt x="1996" y="133016"/>
                      <a:pt x="3555" y="150540"/>
                      <a:pt x="8544" y="161329"/>
                    </a:cubicBezTo>
                    <a:cubicBezTo>
                      <a:pt x="10789" y="166255"/>
                      <a:pt x="18023" y="174862"/>
                      <a:pt x="22077" y="176670"/>
                    </a:cubicBezTo>
                    <a:cubicBezTo>
                      <a:pt x="25008" y="177793"/>
                      <a:pt x="28002" y="178666"/>
                      <a:pt x="31057" y="179165"/>
                    </a:cubicBezTo>
                    <a:cubicBezTo>
                      <a:pt x="32205" y="179360"/>
                      <a:pt x="33297" y="179463"/>
                      <a:pt x="34367" y="179463"/>
                    </a:cubicBezTo>
                    <a:cubicBezTo>
                      <a:pt x="38416" y="179463"/>
                      <a:pt x="42142" y="177990"/>
                      <a:pt x="47272" y="174487"/>
                    </a:cubicBezTo>
                    <a:cubicBezTo>
                      <a:pt x="56252" y="168376"/>
                      <a:pt x="61990" y="157525"/>
                      <a:pt x="66979" y="147921"/>
                    </a:cubicBezTo>
                    <a:cubicBezTo>
                      <a:pt x="68164" y="145675"/>
                      <a:pt x="69349" y="143493"/>
                      <a:pt x="70409" y="141497"/>
                    </a:cubicBezTo>
                    <a:cubicBezTo>
                      <a:pt x="82694" y="119420"/>
                      <a:pt x="90926" y="93914"/>
                      <a:pt x="92922" y="71525"/>
                    </a:cubicBezTo>
                    <a:cubicBezTo>
                      <a:pt x="94668" y="51506"/>
                      <a:pt x="94606" y="25501"/>
                      <a:pt x="88931" y="12280"/>
                    </a:cubicBezTo>
                    <a:cubicBezTo>
                      <a:pt x="88931" y="12155"/>
                      <a:pt x="88931" y="12030"/>
                      <a:pt x="88931" y="11906"/>
                    </a:cubicBezTo>
                    <a:cubicBezTo>
                      <a:pt x="86124" y="5669"/>
                      <a:pt x="80512" y="1990"/>
                      <a:pt x="73776" y="57"/>
                    </a:cubicBezTo>
                    <a:cubicBezTo>
                      <a:pt x="73731" y="148"/>
                      <a:pt x="73618" y="206"/>
                      <a:pt x="73488" y="206"/>
                    </a:cubicBezTo>
                    <a:cubicBezTo>
                      <a:pt x="73440" y="206"/>
                      <a:pt x="73390" y="198"/>
                      <a:pt x="73340" y="181"/>
                    </a:cubicBezTo>
                    <a:cubicBezTo>
                      <a:pt x="72094" y="60"/>
                      <a:pt x="70854" y="1"/>
                      <a:pt x="696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5"/>
              <p:cNvSpPr/>
              <p:nvPr/>
            </p:nvSpPr>
            <p:spPr>
              <a:xfrm>
                <a:off x="2503475" y="871925"/>
                <a:ext cx="1933300" cy="4060250"/>
              </a:xfrm>
              <a:custGeom>
                <a:rect b="b" l="l" r="r" t="t"/>
                <a:pathLst>
                  <a:path extrusionOk="0" h="162410" w="77332">
                    <a:moveTo>
                      <a:pt x="57691" y="1"/>
                    </a:moveTo>
                    <a:cubicBezTo>
                      <a:pt x="53266" y="1"/>
                      <a:pt x="48717" y="1093"/>
                      <a:pt x="45401" y="2809"/>
                    </a:cubicBezTo>
                    <a:cubicBezTo>
                      <a:pt x="33739" y="8796"/>
                      <a:pt x="25008" y="22578"/>
                      <a:pt x="17961" y="35238"/>
                    </a:cubicBezTo>
                    <a:cubicBezTo>
                      <a:pt x="5364" y="58063"/>
                      <a:pt x="0" y="85191"/>
                      <a:pt x="1746" y="118181"/>
                    </a:cubicBezTo>
                    <a:cubicBezTo>
                      <a:pt x="2370" y="130529"/>
                      <a:pt x="7234" y="152918"/>
                      <a:pt x="17587" y="160152"/>
                    </a:cubicBezTo>
                    <a:cubicBezTo>
                      <a:pt x="19395" y="161524"/>
                      <a:pt x="21640" y="162335"/>
                      <a:pt x="23948" y="162397"/>
                    </a:cubicBezTo>
                    <a:lnTo>
                      <a:pt x="24010" y="162397"/>
                    </a:lnTo>
                    <a:cubicBezTo>
                      <a:pt x="24166" y="162405"/>
                      <a:pt x="24322" y="162409"/>
                      <a:pt x="24478" y="162409"/>
                    </a:cubicBezTo>
                    <a:cubicBezTo>
                      <a:pt x="25506" y="162409"/>
                      <a:pt x="26528" y="162240"/>
                      <a:pt x="27503" y="162023"/>
                    </a:cubicBezTo>
                    <a:cubicBezTo>
                      <a:pt x="28189" y="161774"/>
                      <a:pt x="28875" y="161524"/>
                      <a:pt x="29498" y="161212"/>
                    </a:cubicBezTo>
                    <a:cubicBezTo>
                      <a:pt x="29935" y="161025"/>
                      <a:pt x="30309" y="160900"/>
                      <a:pt x="30683" y="160713"/>
                    </a:cubicBezTo>
                    <a:cubicBezTo>
                      <a:pt x="38104" y="157782"/>
                      <a:pt x="56190" y="125104"/>
                      <a:pt x="60555" y="114876"/>
                    </a:cubicBezTo>
                    <a:cubicBezTo>
                      <a:pt x="67665" y="98163"/>
                      <a:pt x="71968" y="81512"/>
                      <a:pt x="74899" y="59248"/>
                    </a:cubicBezTo>
                    <a:cubicBezTo>
                      <a:pt x="76832" y="44343"/>
                      <a:pt x="77331" y="16466"/>
                      <a:pt x="70346" y="4992"/>
                    </a:cubicBezTo>
                    <a:cubicBezTo>
                      <a:pt x="67651" y="1431"/>
                      <a:pt x="62753" y="1"/>
                      <a:pt x="576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8" name="Google Shape;758;p35"/>
            <p:cNvSpPr/>
            <p:nvPr/>
          </p:nvSpPr>
          <p:spPr>
            <a:xfrm>
              <a:off x="-514371" y="1509866"/>
              <a:ext cx="956751" cy="1998394"/>
            </a:xfrm>
            <a:custGeom>
              <a:rect b="b" l="l" r="r" t="t"/>
              <a:pathLst>
                <a:path extrusionOk="0" h="164782" w="78891">
                  <a:moveTo>
                    <a:pt x="58102" y="1216"/>
                  </a:moveTo>
                  <a:cubicBezTo>
                    <a:pt x="63195" y="1216"/>
                    <a:pt x="68134" y="2660"/>
                    <a:pt x="70845" y="6242"/>
                  </a:cubicBezTo>
                  <a:cubicBezTo>
                    <a:pt x="77830" y="17654"/>
                    <a:pt x="77331" y="45593"/>
                    <a:pt x="75398" y="60498"/>
                  </a:cubicBezTo>
                  <a:cubicBezTo>
                    <a:pt x="72467" y="82762"/>
                    <a:pt x="68164" y="99413"/>
                    <a:pt x="61054" y="116126"/>
                  </a:cubicBezTo>
                  <a:cubicBezTo>
                    <a:pt x="56689" y="126291"/>
                    <a:pt x="38603" y="158970"/>
                    <a:pt x="31182" y="161963"/>
                  </a:cubicBezTo>
                  <a:cubicBezTo>
                    <a:pt x="30808" y="162088"/>
                    <a:pt x="30434" y="162275"/>
                    <a:pt x="29997" y="162462"/>
                  </a:cubicBezTo>
                  <a:cubicBezTo>
                    <a:pt x="29374" y="162774"/>
                    <a:pt x="28688" y="163024"/>
                    <a:pt x="28002" y="163211"/>
                  </a:cubicBezTo>
                  <a:cubicBezTo>
                    <a:pt x="26879" y="163522"/>
                    <a:pt x="25694" y="163647"/>
                    <a:pt x="24509" y="163647"/>
                  </a:cubicBezTo>
                  <a:lnTo>
                    <a:pt x="24447" y="163647"/>
                  </a:lnTo>
                  <a:cubicBezTo>
                    <a:pt x="22139" y="163522"/>
                    <a:pt x="19894" y="162774"/>
                    <a:pt x="18086" y="161402"/>
                  </a:cubicBezTo>
                  <a:cubicBezTo>
                    <a:pt x="7733" y="154168"/>
                    <a:pt x="2869" y="131779"/>
                    <a:pt x="2245" y="119369"/>
                  </a:cubicBezTo>
                  <a:cubicBezTo>
                    <a:pt x="499" y="86441"/>
                    <a:pt x="5863" y="59313"/>
                    <a:pt x="18460" y="36488"/>
                  </a:cubicBezTo>
                  <a:cubicBezTo>
                    <a:pt x="25507" y="23828"/>
                    <a:pt x="34238" y="10046"/>
                    <a:pt x="45900" y="3997"/>
                  </a:cubicBezTo>
                  <a:cubicBezTo>
                    <a:pt x="49194" y="2292"/>
                    <a:pt x="53705" y="1216"/>
                    <a:pt x="58102" y="1216"/>
                  </a:cubicBezTo>
                  <a:close/>
                  <a:moveTo>
                    <a:pt x="58176" y="1"/>
                  </a:moveTo>
                  <a:cubicBezTo>
                    <a:pt x="53590" y="1"/>
                    <a:pt x="48892" y="1134"/>
                    <a:pt x="45401" y="2936"/>
                  </a:cubicBezTo>
                  <a:cubicBezTo>
                    <a:pt x="33427" y="9110"/>
                    <a:pt x="24572" y="23080"/>
                    <a:pt x="17462" y="35864"/>
                  </a:cubicBezTo>
                  <a:cubicBezTo>
                    <a:pt x="12411" y="45032"/>
                    <a:pt x="8482" y="54823"/>
                    <a:pt x="5863" y="64988"/>
                  </a:cubicBezTo>
                  <a:cubicBezTo>
                    <a:pt x="1622" y="81203"/>
                    <a:pt x="0" y="99288"/>
                    <a:pt x="1061" y="119494"/>
                  </a:cubicBezTo>
                  <a:cubicBezTo>
                    <a:pt x="1684" y="132091"/>
                    <a:pt x="6736" y="154916"/>
                    <a:pt x="17400" y="162400"/>
                  </a:cubicBezTo>
                  <a:cubicBezTo>
                    <a:pt x="19271" y="163772"/>
                    <a:pt x="21453" y="164583"/>
                    <a:pt x="23761" y="164770"/>
                  </a:cubicBezTo>
                  <a:lnTo>
                    <a:pt x="24509" y="164770"/>
                  </a:lnTo>
                  <a:cubicBezTo>
                    <a:pt x="24678" y="164778"/>
                    <a:pt x="24847" y="164782"/>
                    <a:pt x="25014" y="164782"/>
                  </a:cubicBezTo>
                  <a:cubicBezTo>
                    <a:pt x="26141" y="164782"/>
                    <a:pt x="27227" y="164605"/>
                    <a:pt x="28313" y="164333"/>
                  </a:cubicBezTo>
                  <a:cubicBezTo>
                    <a:pt x="28501" y="164271"/>
                    <a:pt x="28688" y="164208"/>
                    <a:pt x="28937" y="164146"/>
                  </a:cubicBezTo>
                  <a:cubicBezTo>
                    <a:pt x="28999" y="164146"/>
                    <a:pt x="29062" y="164084"/>
                    <a:pt x="29124" y="164021"/>
                  </a:cubicBezTo>
                  <a:cubicBezTo>
                    <a:pt x="29623" y="163834"/>
                    <a:pt x="30060" y="163647"/>
                    <a:pt x="30496" y="163460"/>
                  </a:cubicBezTo>
                  <a:cubicBezTo>
                    <a:pt x="30870" y="163273"/>
                    <a:pt x="31245" y="163086"/>
                    <a:pt x="31619" y="162961"/>
                  </a:cubicBezTo>
                  <a:cubicBezTo>
                    <a:pt x="39788" y="159718"/>
                    <a:pt x="58310" y="125356"/>
                    <a:pt x="62115" y="116500"/>
                  </a:cubicBezTo>
                  <a:cubicBezTo>
                    <a:pt x="69286" y="99725"/>
                    <a:pt x="73589" y="83011"/>
                    <a:pt x="76521" y="60560"/>
                  </a:cubicBezTo>
                  <a:cubicBezTo>
                    <a:pt x="78391" y="45967"/>
                    <a:pt x="78890" y="19088"/>
                    <a:pt x="72467" y="6741"/>
                  </a:cubicBezTo>
                  <a:cubicBezTo>
                    <a:pt x="72467" y="6616"/>
                    <a:pt x="72467" y="6491"/>
                    <a:pt x="72405" y="6429"/>
                  </a:cubicBezTo>
                  <a:cubicBezTo>
                    <a:pt x="72217" y="6117"/>
                    <a:pt x="71968" y="5805"/>
                    <a:pt x="71781" y="5493"/>
                  </a:cubicBezTo>
                  <a:cubicBezTo>
                    <a:pt x="68844" y="1578"/>
                    <a:pt x="63588" y="1"/>
                    <a:pt x="58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-508319" y="1525025"/>
              <a:ext cx="937844" cy="1969627"/>
            </a:xfrm>
            <a:custGeom>
              <a:rect b="b" l="l" r="r" t="t"/>
              <a:pathLst>
                <a:path extrusionOk="0" h="162410" w="77332">
                  <a:moveTo>
                    <a:pt x="57691" y="1"/>
                  </a:moveTo>
                  <a:cubicBezTo>
                    <a:pt x="53266" y="1"/>
                    <a:pt x="48717" y="1093"/>
                    <a:pt x="45401" y="2809"/>
                  </a:cubicBezTo>
                  <a:cubicBezTo>
                    <a:pt x="33739" y="8796"/>
                    <a:pt x="25008" y="22578"/>
                    <a:pt x="17961" y="35238"/>
                  </a:cubicBezTo>
                  <a:cubicBezTo>
                    <a:pt x="5364" y="58063"/>
                    <a:pt x="0" y="85191"/>
                    <a:pt x="1746" y="118181"/>
                  </a:cubicBezTo>
                  <a:cubicBezTo>
                    <a:pt x="2370" y="130529"/>
                    <a:pt x="7234" y="152918"/>
                    <a:pt x="17587" y="160152"/>
                  </a:cubicBezTo>
                  <a:cubicBezTo>
                    <a:pt x="19395" y="161524"/>
                    <a:pt x="21640" y="162335"/>
                    <a:pt x="23948" y="162397"/>
                  </a:cubicBezTo>
                  <a:lnTo>
                    <a:pt x="24010" y="162397"/>
                  </a:lnTo>
                  <a:cubicBezTo>
                    <a:pt x="24166" y="162405"/>
                    <a:pt x="24322" y="162409"/>
                    <a:pt x="24478" y="162409"/>
                  </a:cubicBezTo>
                  <a:cubicBezTo>
                    <a:pt x="25506" y="162409"/>
                    <a:pt x="26528" y="162240"/>
                    <a:pt x="27503" y="162023"/>
                  </a:cubicBezTo>
                  <a:cubicBezTo>
                    <a:pt x="28189" y="161774"/>
                    <a:pt x="28875" y="161524"/>
                    <a:pt x="29498" y="161212"/>
                  </a:cubicBezTo>
                  <a:cubicBezTo>
                    <a:pt x="29935" y="161025"/>
                    <a:pt x="30309" y="160900"/>
                    <a:pt x="30683" y="160713"/>
                  </a:cubicBezTo>
                  <a:cubicBezTo>
                    <a:pt x="38104" y="157782"/>
                    <a:pt x="56190" y="125104"/>
                    <a:pt x="60555" y="114876"/>
                  </a:cubicBezTo>
                  <a:cubicBezTo>
                    <a:pt x="67665" y="98163"/>
                    <a:pt x="71968" y="81512"/>
                    <a:pt x="74899" y="59248"/>
                  </a:cubicBezTo>
                  <a:cubicBezTo>
                    <a:pt x="76832" y="44343"/>
                    <a:pt x="77331" y="16466"/>
                    <a:pt x="70346" y="4992"/>
                  </a:cubicBezTo>
                  <a:cubicBezTo>
                    <a:pt x="67651" y="1431"/>
                    <a:pt x="62753" y="1"/>
                    <a:pt x="57691" y="1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-633111" y="1416218"/>
              <a:ext cx="1148098" cy="2176450"/>
            </a:xfrm>
            <a:custGeom>
              <a:rect b="b" l="l" r="r" t="t"/>
              <a:pathLst>
                <a:path extrusionOk="0" h="179464" w="94669">
                  <a:moveTo>
                    <a:pt x="67967" y="7785"/>
                  </a:moveTo>
                  <a:cubicBezTo>
                    <a:pt x="73379" y="7785"/>
                    <a:pt x="78635" y="9362"/>
                    <a:pt x="81572" y="13278"/>
                  </a:cubicBezTo>
                  <a:cubicBezTo>
                    <a:pt x="81821" y="13589"/>
                    <a:pt x="82008" y="13901"/>
                    <a:pt x="82196" y="14213"/>
                  </a:cubicBezTo>
                  <a:cubicBezTo>
                    <a:pt x="82258" y="14275"/>
                    <a:pt x="82258" y="14400"/>
                    <a:pt x="82258" y="14525"/>
                  </a:cubicBezTo>
                  <a:cubicBezTo>
                    <a:pt x="88681" y="26810"/>
                    <a:pt x="88245" y="53752"/>
                    <a:pt x="86312" y="68345"/>
                  </a:cubicBezTo>
                  <a:cubicBezTo>
                    <a:pt x="83380" y="90733"/>
                    <a:pt x="79077" y="107447"/>
                    <a:pt x="71906" y="124285"/>
                  </a:cubicBezTo>
                  <a:cubicBezTo>
                    <a:pt x="68101" y="133140"/>
                    <a:pt x="49579" y="167503"/>
                    <a:pt x="41410" y="170746"/>
                  </a:cubicBezTo>
                  <a:cubicBezTo>
                    <a:pt x="41036" y="170870"/>
                    <a:pt x="40599" y="171057"/>
                    <a:pt x="40287" y="171244"/>
                  </a:cubicBezTo>
                  <a:cubicBezTo>
                    <a:pt x="39913" y="171432"/>
                    <a:pt x="39414" y="171619"/>
                    <a:pt x="38915" y="171806"/>
                  </a:cubicBezTo>
                  <a:cubicBezTo>
                    <a:pt x="38853" y="171868"/>
                    <a:pt x="38790" y="171930"/>
                    <a:pt x="38728" y="171930"/>
                  </a:cubicBezTo>
                  <a:cubicBezTo>
                    <a:pt x="38479" y="171993"/>
                    <a:pt x="38292" y="171993"/>
                    <a:pt x="38104" y="172055"/>
                  </a:cubicBezTo>
                  <a:cubicBezTo>
                    <a:pt x="37016" y="172382"/>
                    <a:pt x="35927" y="172566"/>
                    <a:pt x="34796" y="172566"/>
                  </a:cubicBezTo>
                  <a:cubicBezTo>
                    <a:pt x="34632" y="172566"/>
                    <a:pt x="34467" y="172562"/>
                    <a:pt x="34300" y="172554"/>
                  </a:cubicBezTo>
                  <a:lnTo>
                    <a:pt x="33552" y="172554"/>
                  </a:lnTo>
                  <a:cubicBezTo>
                    <a:pt x="31244" y="172305"/>
                    <a:pt x="29062" y="171494"/>
                    <a:pt x="27191" y="170122"/>
                  </a:cubicBezTo>
                  <a:cubicBezTo>
                    <a:pt x="16527" y="162638"/>
                    <a:pt x="11538" y="139813"/>
                    <a:pt x="10852" y="127216"/>
                  </a:cubicBezTo>
                  <a:cubicBezTo>
                    <a:pt x="9791" y="106948"/>
                    <a:pt x="11413" y="88925"/>
                    <a:pt x="15654" y="72648"/>
                  </a:cubicBezTo>
                  <a:cubicBezTo>
                    <a:pt x="18335" y="62545"/>
                    <a:pt x="22202" y="52816"/>
                    <a:pt x="27253" y="43649"/>
                  </a:cubicBezTo>
                  <a:cubicBezTo>
                    <a:pt x="34363" y="30802"/>
                    <a:pt x="43218" y="16895"/>
                    <a:pt x="55192" y="10721"/>
                  </a:cubicBezTo>
                  <a:cubicBezTo>
                    <a:pt x="58683" y="8918"/>
                    <a:pt x="63381" y="7785"/>
                    <a:pt x="67967" y="7785"/>
                  </a:cubicBezTo>
                  <a:close/>
                  <a:moveTo>
                    <a:pt x="69621" y="1"/>
                  </a:moveTo>
                  <a:cubicBezTo>
                    <a:pt x="47409" y="1"/>
                    <a:pt x="27556" y="19181"/>
                    <a:pt x="17275" y="39034"/>
                  </a:cubicBezTo>
                  <a:cubicBezTo>
                    <a:pt x="437" y="71712"/>
                    <a:pt x="0" y="102645"/>
                    <a:pt x="1497" y="126031"/>
                  </a:cubicBezTo>
                  <a:cubicBezTo>
                    <a:pt x="1996" y="133016"/>
                    <a:pt x="3555" y="150540"/>
                    <a:pt x="8544" y="161329"/>
                  </a:cubicBezTo>
                  <a:cubicBezTo>
                    <a:pt x="10789" y="166255"/>
                    <a:pt x="18023" y="174862"/>
                    <a:pt x="22077" y="176670"/>
                  </a:cubicBezTo>
                  <a:cubicBezTo>
                    <a:pt x="25008" y="177793"/>
                    <a:pt x="28002" y="178666"/>
                    <a:pt x="31057" y="179165"/>
                  </a:cubicBezTo>
                  <a:cubicBezTo>
                    <a:pt x="32205" y="179360"/>
                    <a:pt x="33297" y="179463"/>
                    <a:pt x="34367" y="179463"/>
                  </a:cubicBezTo>
                  <a:cubicBezTo>
                    <a:pt x="38416" y="179463"/>
                    <a:pt x="42142" y="177990"/>
                    <a:pt x="47272" y="174487"/>
                  </a:cubicBezTo>
                  <a:cubicBezTo>
                    <a:pt x="56252" y="168376"/>
                    <a:pt x="61990" y="157525"/>
                    <a:pt x="66979" y="147921"/>
                  </a:cubicBezTo>
                  <a:cubicBezTo>
                    <a:pt x="68164" y="145675"/>
                    <a:pt x="69349" y="143493"/>
                    <a:pt x="70409" y="141497"/>
                  </a:cubicBezTo>
                  <a:cubicBezTo>
                    <a:pt x="82694" y="119420"/>
                    <a:pt x="90926" y="93914"/>
                    <a:pt x="92922" y="71525"/>
                  </a:cubicBezTo>
                  <a:cubicBezTo>
                    <a:pt x="94668" y="51506"/>
                    <a:pt x="94606" y="25501"/>
                    <a:pt x="88931" y="12280"/>
                  </a:cubicBezTo>
                  <a:cubicBezTo>
                    <a:pt x="88931" y="12155"/>
                    <a:pt x="88931" y="12030"/>
                    <a:pt x="88931" y="11906"/>
                  </a:cubicBezTo>
                  <a:cubicBezTo>
                    <a:pt x="86124" y="5669"/>
                    <a:pt x="80512" y="1990"/>
                    <a:pt x="73776" y="57"/>
                  </a:cubicBezTo>
                  <a:cubicBezTo>
                    <a:pt x="73731" y="148"/>
                    <a:pt x="73618" y="206"/>
                    <a:pt x="73488" y="206"/>
                  </a:cubicBezTo>
                  <a:cubicBezTo>
                    <a:pt x="73440" y="206"/>
                    <a:pt x="73390" y="198"/>
                    <a:pt x="73340" y="181"/>
                  </a:cubicBezTo>
                  <a:cubicBezTo>
                    <a:pt x="72094" y="60"/>
                    <a:pt x="70854" y="1"/>
                    <a:pt x="69621" y="1"/>
                  </a:cubicBezTo>
                  <a:close/>
                </a:path>
              </a:pathLst>
            </a:custGeom>
            <a:solidFill>
              <a:srgbClr val="FFFFFF">
                <a:alpha val="15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35"/>
          <p:cNvGrpSpPr/>
          <p:nvPr/>
        </p:nvGrpSpPr>
        <p:grpSpPr>
          <a:xfrm>
            <a:off x="1682207" y="1776275"/>
            <a:ext cx="1268750" cy="1965340"/>
            <a:chOff x="-387311" y="1585748"/>
            <a:chExt cx="1391631" cy="2155687"/>
          </a:xfrm>
        </p:grpSpPr>
        <p:grpSp>
          <p:nvGrpSpPr>
            <p:cNvPr id="762" name="Google Shape;762;p35"/>
            <p:cNvGrpSpPr/>
            <p:nvPr/>
          </p:nvGrpSpPr>
          <p:grpSpPr>
            <a:xfrm>
              <a:off x="-387311" y="1585748"/>
              <a:ext cx="1391631" cy="2155687"/>
              <a:chOff x="-387311" y="1585748"/>
              <a:chExt cx="1391631" cy="2155687"/>
            </a:xfrm>
          </p:grpSpPr>
          <p:grpSp>
            <p:nvGrpSpPr>
              <p:cNvPr id="763" name="Google Shape;763;p35"/>
              <p:cNvGrpSpPr/>
              <p:nvPr/>
            </p:nvGrpSpPr>
            <p:grpSpPr>
              <a:xfrm>
                <a:off x="-387311" y="1585748"/>
                <a:ext cx="1391631" cy="2155687"/>
                <a:chOff x="-387311" y="1585748"/>
                <a:chExt cx="1391631" cy="2155687"/>
              </a:xfrm>
            </p:grpSpPr>
            <p:grpSp>
              <p:nvGrpSpPr>
                <p:cNvPr id="764" name="Google Shape;764;p35"/>
                <p:cNvGrpSpPr/>
                <p:nvPr/>
              </p:nvGrpSpPr>
              <p:grpSpPr>
                <a:xfrm>
                  <a:off x="-387311" y="1585748"/>
                  <a:ext cx="1391631" cy="2155687"/>
                  <a:chOff x="2752925" y="997100"/>
                  <a:chExt cx="2868750" cy="4443800"/>
                </a:xfrm>
              </p:grpSpPr>
              <p:sp>
                <p:nvSpPr>
                  <p:cNvPr id="765" name="Google Shape;765;p35"/>
                  <p:cNvSpPr/>
                  <p:nvPr/>
                </p:nvSpPr>
                <p:spPr>
                  <a:xfrm>
                    <a:off x="2752925" y="997100"/>
                    <a:ext cx="2868750" cy="4443800"/>
                  </a:xfrm>
                  <a:custGeom>
                    <a:rect b="b" l="l" r="r" t="t"/>
                    <a:pathLst>
                      <a:path extrusionOk="0" h="177752" w="114750">
                        <a:moveTo>
                          <a:pt x="98245" y="6399"/>
                        </a:moveTo>
                        <a:cubicBezTo>
                          <a:pt x="99619" y="6399"/>
                          <a:pt x="101026" y="6503"/>
                          <a:pt x="102464" y="6720"/>
                        </a:cubicBezTo>
                        <a:cubicBezTo>
                          <a:pt x="113128" y="17509"/>
                          <a:pt x="112006" y="42704"/>
                          <a:pt x="110758" y="54740"/>
                        </a:cubicBezTo>
                        <a:cubicBezTo>
                          <a:pt x="108950" y="71640"/>
                          <a:pt x="104896" y="93093"/>
                          <a:pt x="99907" y="112114"/>
                        </a:cubicBezTo>
                        <a:cubicBezTo>
                          <a:pt x="95666" y="128142"/>
                          <a:pt x="91238" y="140614"/>
                          <a:pt x="87310" y="147350"/>
                        </a:cubicBezTo>
                        <a:cubicBezTo>
                          <a:pt x="86998" y="148036"/>
                          <a:pt x="86686" y="148722"/>
                          <a:pt x="86374" y="149408"/>
                        </a:cubicBezTo>
                        <a:cubicBezTo>
                          <a:pt x="85064" y="152401"/>
                          <a:pt x="83505" y="155270"/>
                          <a:pt x="81759" y="157951"/>
                        </a:cubicBezTo>
                        <a:cubicBezTo>
                          <a:pt x="76895" y="164874"/>
                          <a:pt x="71095" y="171983"/>
                          <a:pt x="63798" y="175039"/>
                        </a:cubicBezTo>
                        <a:cubicBezTo>
                          <a:pt x="63551" y="175051"/>
                          <a:pt x="63306" y="175057"/>
                          <a:pt x="63065" y="175057"/>
                        </a:cubicBezTo>
                        <a:cubicBezTo>
                          <a:pt x="53165" y="175057"/>
                          <a:pt x="48671" y="165167"/>
                          <a:pt x="44653" y="154147"/>
                        </a:cubicBezTo>
                        <a:cubicBezTo>
                          <a:pt x="34425" y="126333"/>
                          <a:pt x="43094" y="94154"/>
                          <a:pt x="50764" y="65778"/>
                        </a:cubicBezTo>
                        <a:cubicBezTo>
                          <a:pt x="53567" y="55524"/>
                          <a:pt x="68395" y="6399"/>
                          <a:pt x="98245" y="6399"/>
                        </a:cubicBezTo>
                        <a:close/>
                        <a:moveTo>
                          <a:pt x="84139" y="1139"/>
                        </a:moveTo>
                        <a:cubicBezTo>
                          <a:pt x="87113" y="1139"/>
                          <a:pt x="90085" y="1377"/>
                          <a:pt x="93047" y="1856"/>
                        </a:cubicBezTo>
                        <a:cubicBezTo>
                          <a:pt x="95916" y="2292"/>
                          <a:pt x="98660" y="3477"/>
                          <a:pt x="100905" y="5348"/>
                        </a:cubicBezTo>
                        <a:cubicBezTo>
                          <a:pt x="99988" y="5262"/>
                          <a:pt x="99084" y="5220"/>
                          <a:pt x="98193" y="5220"/>
                        </a:cubicBezTo>
                        <a:cubicBezTo>
                          <a:pt x="67526" y="5220"/>
                          <a:pt x="52430" y="55043"/>
                          <a:pt x="49642" y="65466"/>
                        </a:cubicBezTo>
                        <a:cubicBezTo>
                          <a:pt x="48831" y="68397"/>
                          <a:pt x="48083" y="71329"/>
                          <a:pt x="47272" y="74260"/>
                        </a:cubicBezTo>
                        <a:cubicBezTo>
                          <a:pt x="40350" y="100577"/>
                          <a:pt x="34238" y="129264"/>
                          <a:pt x="43593" y="154521"/>
                        </a:cubicBezTo>
                        <a:cubicBezTo>
                          <a:pt x="47272" y="164687"/>
                          <a:pt x="51700" y="174603"/>
                          <a:pt x="60743" y="176037"/>
                        </a:cubicBezTo>
                        <a:cubicBezTo>
                          <a:pt x="59558" y="176286"/>
                          <a:pt x="58373" y="176473"/>
                          <a:pt x="57126" y="176536"/>
                        </a:cubicBezTo>
                        <a:cubicBezTo>
                          <a:pt x="56665" y="176557"/>
                          <a:pt x="56209" y="176567"/>
                          <a:pt x="55758" y="176567"/>
                        </a:cubicBezTo>
                        <a:cubicBezTo>
                          <a:pt x="45356" y="176567"/>
                          <a:pt x="37620" y="171142"/>
                          <a:pt x="29311" y="164687"/>
                        </a:cubicBezTo>
                        <a:cubicBezTo>
                          <a:pt x="20830" y="158014"/>
                          <a:pt x="16153" y="149283"/>
                          <a:pt x="11226" y="139991"/>
                        </a:cubicBezTo>
                        <a:lnTo>
                          <a:pt x="10290" y="138245"/>
                        </a:lnTo>
                        <a:cubicBezTo>
                          <a:pt x="4553" y="127580"/>
                          <a:pt x="1248" y="112863"/>
                          <a:pt x="1185" y="97833"/>
                        </a:cubicBezTo>
                        <a:cubicBezTo>
                          <a:pt x="1185" y="89164"/>
                          <a:pt x="2370" y="80558"/>
                          <a:pt x="4678" y="72202"/>
                        </a:cubicBezTo>
                        <a:cubicBezTo>
                          <a:pt x="5863" y="67524"/>
                          <a:pt x="7422" y="62972"/>
                          <a:pt x="9230" y="58482"/>
                        </a:cubicBezTo>
                        <a:cubicBezTo>
                          <a:pt x="15030" y="44200"/>
                          <a:pt x="21142" y="36779"/>
                          <a:pt x="32617" y="25491"/>
                        </a:cubicBezTo>
                        <a:cubicBezTo>
                          <a:pt x="48936" y="9438"/>
                          <a:pt x="66579" y="1139"/>
                          <a:pt x="84139" y="1139"/>
                        </a:cubicBezTo>
                        <a:close/>
                        <a:moveTo>
                          <a:pt x="84076" y="1"/>
                        </a:moveTo>
                        <a:cubicBezTo>
                          <a:pt x="66206" y="1"/>
                          <a:pt x="48269" y="8422"/>
                          <a:pt x="31744" y="24681"/>
                        </a:cubicBezTo>
                        <a:cubicBezTo>
                          <a:pt x="20206" y="36031"/>
                          <a:pt x="14032" y="43577"/>
                          <a:pt x="8108" y="58045"/>
                        </a:cubicBezTo>
                        <a:cubicBezTo>
                          <a:pt x="6299" y="62535"/>
                          <a:pt x="4740" y="67213"/>
                          <a:pt x="3493" y="71890"/>
                        </a:cubicBezTo>
                        <a:cubicBezTo>
                          <a:pt x="1185" y="80371"/>
                          <a:pt x="0" y="89102"/>
                          <a:pt x="0" y="97895"/>
                        </a:cubicBezTo>
                        <a:cubicBezTo>
                          <a:pt x="63" y="113112"/>
                          <a:pt x="3430" y="128017"/>
                          <a:pt x="9230" y="138806"/>
                        </a:cubicBezTo>
                        <a:lnTo>
                          <a:pt x="10166" y="140552"/>
                        </a:lnTo>
                        <a:cubicBezTo>
                          <a:pt x="15155" y="149907"/>
                          <a:pt x="19894" y="158762"/>
                          <a:pt x="28563" y="165560"/>
                        </a:cubicBezTo>
                        <a:cubicBezTo>
                          <a:pt x="37055" y="172258"/>
                          <a:pt x="44973" y="177751"/>
                          <a:pt x="55728" y="177751"/>
                        </a:cubicBezTo>
                        <a:cubicBezTo>
                          <a:pt x="56189" y="177751"/>
                          <a:pt x="56654" y="177741"/>
                          <a:pt x="57126" y="177721"/>
                        </a:cubicBezTo>
                        <a:cubicBezTo>
                          <a:pt x="59558" y="177596"/>
                          <a:pt x="61928" y="177035"/>
                          <a:pt x="64173" y="176162"/>
                        </a:cubicBezTo>
                        <a:lnTo>
                          <a:pt x="64235" y="176162"/>
                        </a:lnTo>
                        <a:cubicBezTo>
                          <a:pt x="71781" y="172981"/>
                          <a:pt x="77768" y="165747"/>
                          <a:pt x="82695" y="158700"/>
                        </a:cubicBezTo>
                        <a:cubicBezTo>
                          <a:pt x="84503" y="155893"/>
                          <a:pt x="86062" y="152962"/>
                          <a:pt x="87372" y="149969"/>
                        </a:cubicBezTo>
                        <a:cubicBezTo>
                          <a:pt x="87684" y="149283"/>
                          <a:pt x="88058" y="148597"/>
                          <a:pt x="88307" y="147911"/>
                        </a:cubicBezTo>
                        <a:cubicBezTo>
                          <a:pt x="92299" y="141113"/>
                          <a:pt x="96789" y="128516"/>
                          <a:pt x="100967" y="112488"/>
                        </a:cubicBezTo>
                        <a:cubicBezTo>
                          <a:pt x="106019" y="93405"/>
                          <a:pt x="110072" y="71827"/>
                          <a:pt x="111881" y="54927"/>
                        </a:cubicBezTo>
                        <a:cubicBezTo>
                          <a:pt x="113440" y="39835"/>
                          <a:pt x="114750" y="4288"/>
                          <a:pt x="93172" y="733"/>
                        </a:cubicBezTo>
                        <a:cubicBezTo>
                          <a:pt x="90147" y="244"/>
                          <a:pt x="87112" y="1"/>
                          <a:pt x="8407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" name="Google Shape;766;p35"/>
                  <p:cNvSpPr/>
                  <p:nvPr/>
                </p:nvSpPr>
                <p:spPr>
                  <a:xfrm>
                    <a:off x="2782550" y="1025550"/>
                    <a:ext cx="2493000" cy="4385725"/>
                  </a:xfrm>
                  <a:custGeom>
                    <a:rect b="b" l="l" r="r" t="t"/>
                    <a:pathLst>
                      <a:path extrusionOk="0" h="175429" w="99720">
                        <a:moveTo>
                          <a:pt x="82954" y="1"/>
                        </a:moveTo>
                        <a:cubicBezTo>
                          <a:pt x="65394" y="1"/>
                          <a:pt x="47751" y="8300"/>
                          <a:pt x="31432" y="24353"/>
                        </a:cubicBezTo>
                        <a:cubicBezTo>
                          <a:pt x="19957" y="35641"/>
                          <a:pt x="13845" y="43062"/>
                          <a:pt x="8045" y="57344"/>
                        </a:cubicBezTo>
                        <a:cubicBezTo>
                          <a:pt x="6237" y="61834"/>
                          <a:pt x="4678" y="66386"/>
                          <a:pt x="3493" y="71064"/>
                        </a:cubicBezTo>
                        <a:cubicBezTo>
                          <a:pt x="1185" y="79420"/>
                          <a:pt x="0" y="88026"/>
                          <a:pt x="0" y="96695"/>
                        </a:cubicBezTo>
                        <a:cubicBezTo>
                          <a:pt x="63" y="111725"/>
                          <a:pt x="3368" y="126442"/>
                          <a:pt x="9105" y="137107"/>
                        </a:cubicBezTo>
                        <a:lnTo>
                          <a:pt x="10041" y="138853"/>
                        </a:lnTo>
                        <a:cubicBezTo>
                          <a:pt x="14968" y="148145"/>
                          <a:pt x="19645" y="156876"/>
                          <a:pt x="28126" y="163549"/>
                        </a:cubicBezTo>
                        <a:cubicBezTo>
                          <a:pt x="36435" y="170004"/>
                          <a:pt x="44171" y="175429"/>
                          <a:pt x="54573" y="175429"/>
                        </a:cubicBezTo>
                        <a:cubicBezTo>
                          <a:pt x="55024" y="175429"/>
                          <a:pt x="55480" y="175419"/>
                          <a:pt x="55941" y="175398"/>
                        </a:cubicBezTo>
                        <a:cubicBezTo>
                          <a:pt x="57188" y="175335"/>
                          <a:pt x="58373" y="175148"/>
                          <a:pt x="59558" y="174899"/>
                        </a:cubicBezTo>
                        <a:cubicBezTo>
                          <a:pt x="50515" y="173465"/>
                          <a:pt x="46087" y="163549"/>
                          <a:pt x="42408" y="153383"/>
                        </a:cubicBezTo>
                        <a:cubicBezTo>
                          <a:pt x="33053" y="128126"/>
                          <a:pt x="39165" y="99439"/>
                          <a:pt x="46087" y="73122"/>
                        </a:cubicBezTo>
                        <a:cubicBezTo>
                          <a:pt x="46898" y="70191"/>
                          <a:pt x="47646" y="67259"/>
                          <a:pt x="48457" y="64328"/>
                        </a:cubicBezTo>
                        <a:cubicBezTo>
                          <a:pt x="51245" y="53905"/>
                          <a:pt x="66341" y="4082"/>
                          <a:pt x="97008" y="4082"/>
                        </a:cubicBezTo>
                        <a:cubicBezTo>
                          <a:pt x="97899" y="4082"/>
                          <a:pt x="98803" y="4124"/>
                          <a:pt x="99720" y="4210"/>
                        </a:cubicBezTo>
                        <a:cubicBezTo>
                          <a:pt x="97475" y="2339"/>
                          <a:pt x="94731" y="1154"/>
                          <a:pt x="91862" y="718"/>
                        </a:cubicBezTo>
                        <a:cubicBezTo>
                          <a:pt x="88900" y="239"/>
                          <a:pt x="85928" y="1"/>
                          <a:pt x="829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" name="Google Shape;767;p35"/>
                  <p:cNvSpPr/>
                  <p:nvPr/>
                </p:nvSpPr>
                <p:spPr>
                  <a:xfrm>
                    <a:off x="4184175" y="1813375"/>
                    <a:ext cx="1094500" cy="2792125"/>
                  </a:xfrm>
                  <a:custGeom>
                    <a:rect b="b" l="l" r="r" t="t"/>
                    <a:pathLst>
                      <a:path extrusionOk="0" h="111685" w="43780">
                        <a:moveTo>
                          <a:pt x="34841" y="0"/>
                        </a:moveTo>
                        <a:cubicBezTo>
                          <a:pt x="32626" y="0"/>
                          <a:pt x="30145" y="1179"/>
                          <a:pt x="27565" y="3442"/>
                        </a:cubicBezTo>
                        <a:cubicBezTo>
                          <a:pt x="20456" y="9741"/>
                          <a:pt x="16090" y="21153"/>
                          <a:pt x="12348" y="32566"/>
                        </a:cubicBezTo>
                        <a:cubicBezTo>
                          <a:pt x="11101" y="36432"/>
                          <a:pt x="9978" y="40174"/>
                          <a:pt x="9043" y="43916"/>
                        </a:cubicBezTo>
                        <a:cubicBezTo>
                          <a:pt x="6673" y="52959"/>
                          <a:pt x="4927" y="62189"/>
                          <a:pt x="3804" y="71481"/>
                        </a:cubicBezTo>
                        <a:cubicBezTo>
                          <a:pt x="2557" y="81521"/>
                          <a:pt x="0" y="102351"/>
                          <a:pt x="9105" y="110271"/>
                        </a:cubicBezTo>
                        <a:cubicBezTo>
                          <a:pt x="10009" y="111174"/>
                          <a:pt x="11239" y="111685"/>
                          <a:pt x="12488" y="111685"/>
                        </a:cubicBezTo>
                        <a:cubicBezTo>
                          <a:pt x="12964" y="111685"/>
                          <a:pt x="13443" y="111611"/>
                          <a:pt x="13907" y="111456"/>
                        </a:cubicBezTo>
                        <a:cubicBezTo>
                          <a:pt x="20331" y="109523"/>
                          <a:pt x="27565" y="94805"/>
                          <a:pt x="33801" y="71107"/>
                        </a:cubicBezTo>
                        <a:cubicBezTo>
                          <a:pt x="37917" y="55640"/>
                          <a:pt x="41285" y="37118"/>
                          <a:pt x="43717" y="17661"/>
                        </a:cubicBezTo>
                        <a:cubicBezTo>
                          <a:pt x="43780" y="9055"/>
                          <a:pt x="41223" y="2320"/>
                          <a:pt x="37231" y="511"/>
                        </a:cubicBezTo>
                        <a:cubicBezTo>
                          <a:pt x="36479" y="169"/>
                          <a:pt x="35679" y="0"/>
                          <a:pt x="3484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8" name="Google Shape;768;p35"/>
                <p:cNvGrpSpPr/>
                <p:nvPr/>
              </p:nvGrpSpPr>
              <p:grpSpPr>
                <a:xfrm>
                  <a:off x="29414" y="1662685"/>
                  <a:ext cx="954483" cy="2045376"/>
                  <a:chOff x="3611975" y="1155700"/>
                  <a:chExt cx="1967600" cy="4216400"/>
                </a:xfrm>
              </p:grpSpPr>
              <p:sp>
                <p:nvSpPr>
                  <p:cNvPr id="769" name="Google Shape;769;p35"/>
                  <p:cNvSpPr/>
                  <p:nvPr/>
                </p:nvSpPr>
                <p:spPr>
                  <a:xfrm>
                    <a:off x="3611975" y="1155700"/>
                    <a:ext cx="1967600" cy="4216400"/>
                  </a:xfrm>
                  <a:custGeom>
                    <a:rect b="b" l="l" r="r" t="t"/>
                    <a:pathLst>
                      <a:path extrusionOk="0" h="168656" w="78704">
                        <a:moveTo>
                          <a:pt x="57676" y="25136"/>
                        </a:moveTo>
                        <a:cubicBezTo>
                          <a:pt x="58836" y="25136"/>
                          <a:pt x="59821" y="25404"/>
                          <a:pt x="60618" y="25758"/>
                        </a:cubicBezTo>
                        <a:cubicBezTo>
                          <a:pt x="65108" y="27816"/>
                          <a:pt x="67852" y="34863"/>
                          <a:pt x="67790" y="44093"/>
                        </a:cubicBezTo>
                        <a:cubicBezTo>
                          <a:pt x="65358" y="63737"/>
                          <a:pt x="61928" y="82259"/>
                          <a:pt x="57874" y="97725"/>
                        </a:cubicBezTo>
                        <a:cubicBezTo>
                          <a:pt x="51388" y="122172"/>
                          <a:pt x="44030" y="136765"/>
                          <a:pt x="37170" y="138948"/>
                        </a:cubicBezTo>
                        <a:cubicBezTo>
                          <a:pt x="36599" y="139115"/>
                          <a:pt x="36020" y="139197"/>
                          <a:pt x="35448" y="139197"/>
                        </a:cubicBezTo>
                        <a:cubicBezTo>
                          <a:pt x="33892" y="139197"/>
                          <a:pt x="32385" y="138591"/>
                          <a:pt x="31245" y="137451"/>
                        </a:cubicBezTo>
                        <a:cubicBezTo>
                          <a:pt x="21641" y="129157"/>
                          <a:pt x="24260" y="107828"/>
                          <a:pt x="25508" y="97663"/>
                        </a:cubicBezTo>
                        <a:cubicBezTo>
                          <a:pt x="26131" y="92736"/>
                          <a:pt x="26880" y="87997"/>
                          <a:pt x="27753" y="83382"/>
                        </a:cubicBezTo>
                        <a:cubicBezTo>
                          <a:pt x="28626" y="78767"/>
                          <a:pt x="29624" y="74277"/>
                          <a:pt x="30808" y="69911"/>
                        </a:cubicBezTo>
                        <a:cubicBezTo>
                          <a:pt x="31744" y="66169"/>
                          <a:pt x="32866" y="62428"/>
                          <a:pt x="34176" y="58499"/>
                        </a:cubicBezTo>
                        <a:cubicBezTo>
                          <a:pt x="37918" y="46961"/>
                          <a:pt x="42408" y="35362"/>
                          <a:pt x="49705" y="28876"/>
                        </a:cubicBezTo>
                        <a:cubicBezTo>
                          <a:pt x="52882" y="26020"/>
                          <a:pt x="55567" y="25136"/>
                          <a:pt x="57676" y="25136"/>
                        </a:cubicBezTo>
                        <a:close/>
                        <a:moveTo>
                          <a:pt x="63866" y="0"/>
                        </a:moveTo>
                        <a:cubicBezTo>
                          <a:pt x="33980" y="0"/>
                          <a:pt x="19084" y="49115"/>
                          <a:pt x="16340" y="59434"/>
                        </a:cubicBezTo>
                        <a:cubicBezTo>
                          <a:pt x="8669" y="87810"/>
                          <a:pt x="1" y="119927"/>
                          <a:pt x="10228" y="147741"/>
                        </a:cubicBezTo>
                        <a:cubicBezTo>
                          <a:pt x="14296" y="158789"/>
                          <a:pt x="18717" y="168655"/>
                          <a:pt x="28612" y="168655"/>
                        </a:cubicBezTo>
                        <a:cubicBezTo>
                          <a:pt x="28883" y="168655"/>
                          <a:pt x="29157" y="168648"/>
                          <a:pt x="29436" y="168633"/>
                        </a:cubicBezTo>
                        <a:cubicBezTo>
                          <a:pt x="36733" y="165577"/>
                          <a:pt x="42533" y="158530"/>
                          <a:pt x="47335" y="151607"/>
                        </a:cubicBezTo>
                        <a:cubicBezTo>
                          <a:pt x="49143" y="148863"/>
                          <a:pt x="50702" y="145995"/>
                          <a:pt x="51950" y="143064"/>
                        </a:cubicBezTo>
                        <a:cubicBezTo>
                          <a:pt x="52324" y="142378"/>
                          <a:pt x="52636" y="141629"/>
                          <a:pt x="52948" y="141006"/>
                        </a:cubicBezTo>
                        <a:cubicBezTo>
                          <a:pt x="56814" y="134208"/>
                          <a:pt x="61304" y="121735"/>
                          <a:pt x="65483" y="105770"/>
                        </a:cubicBezTo>
                        <a:cubicBezTo>
                          <a:pt x="70534" y="86687"/>
                          <a:pt x="74588" y="65234"/>
                          <a:pt x="76334" y="48396"/>
                        </a:cubicBezTo>
                        <a:cubicBezTo>
                          <a:pt x="77581" y="36360"/>
                          <a:pt x="78704" y="11165"/>
                          <a:pt x="68040" y="313"/>
                        </a:cubicBezTo>
                        <a:cubicBezTo>
                          <a:pt x="66617" y="102"/>
                          <a:pt x="65226" y="0"/>
                          <a:pt x="6386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0" name="Google Shape;770;p35"/>
                  <p:cNvSpPr/>
                  <p:nvPr/>
                </p:nvSpPr>
                <p:spPr>
                  <a:xfrm>
                    <a:off x="4152975" y="1783400"/>
                    <a:ext cx="1155325" cy="2852250"/>
                  </a:xfrm>
                  <a:custGeom>
                    <a:rect b="b" l="l" r="r" t="t"/>
                    <a:pathLst>
                      <a:path extrusionOk="0" h="114090" w="46213">
                        <a:moveTo>
                          <a:pt x="36089" y="1199"/>
                        </a:moveTo>
                        <a:cubicBezTo>
                          <a:pt x="36927" y="1199"/>
                          <a:pt x="37727" y="1368"/>
                          <a:pt x="38479" y="1710"/>
                        </a:cubicBezTo>
                        <a:cubicBezTo>
                          <a:pt x="42471" y="3519"/>
                          <a:pt x="45028" y="10254"/>
                          <a:pt x="44965" y="18860"/>
                        </a:cubicBezTo>
                        <a:cubicBezTo>
                          <a:pt x="42533" y="38317"/>
                          <a:pt x="39165" y="56839"/>
                          <a:pt x="35049" y="72306"/>
                        </a:cubicBezTo>
                        <a:cubicBezTo>
                          <a:pt x="28813" y="96004"/>
                          <a:pt x="21579" y="110722"/>
                          <a:pt x="15155" y="112655"/>
                        </a:cubicBezTo>
                        <a:cubicBezTo>
                          <a:pt x="14691" y="112810"/>
                          <a:pt x="14212" y="112884"/>
                          <a:pt x="13736" y="112884"/>
                        </a:cubicBezTo>
                        <a:cubicBezTo>
                          <a:pt x="12487" y="112884"/>
                          <a:pt x="11257" y="112373"/>
                          <a:pt x="10353" y="111470"/>
                        </a:cubicBezTo>
                        <a:cubicBezTo>
                          <a:pt x="1248" y="103550"/>
                          <a:pt x="3805" y="82720"/>
                          <a:pt x="5052" y="72680"/>
                        </a:cubicBezTo>
                        <a:cubicBezTo>
                          <a:pt x="6175" y="63388"/>
                          <a:pt x="7921" y="54158"/>
                          <a:pt x="10291" y="45115"/>
                        </a:cubicBezTo>
                        <a:cubicBezTo>
                          <a:pt x="11226" y="41373"/>
                          <a:pt x="12349" y="37631"/>
                          <a:pt x="13596" y="33765"/>
                        </a:cubicBezTo>
                        <a:cubicBezTo>
                          <a:pt x="17338" y="22352"/>
                          <a:pt x="21704" y="10940"/>
                          <a:pt x="28813" y="4641"/>
                        </a:cubicBezTo>
                        <a:cubicBezTo>
                          <a:pt x="31393" y="2378"/>
                          <a:pt x="33874" y="1199"/>
                          <a:pt x="36089" y="1199"/>
                        </a:cubicBezTo>
                        <a:close/>
                        <a:moveTo>
                          <a:pt x="36022" y="0"/>
                        </a:moveTo>
                        <a:cubicBezTo>
                          <a:pt x="33924" y="0"/>
                          <a:pt x="31223" y="909"/>
                          <a:pt x="28002" y="3768"/>
                        </a:cubicBezTo>
                        <a:cubicBezTo>
                          <a:pt x="20706" y="10254"/>
                          <a:pt x="16216" y="21791"/>
                          <a:pt x="12474" y="33391"/>
                        </a:cubicBezTo>
                        <a:cubicBezTo>
                          <a:pt x="11226" y="37257"/>
                          <a:pt x="10166" y="41061"/>
                          <a:pt x="9106" y="44803"/>
                        </a:cubicBezTo>
                        <a:cubicBezTo>
                          <a:pt x="7984" y="49169"/>
                          <a:pt x="6923" y="53659"/>
                          <a:pt x="6113" y="58274"/>
                        </a:cubicBezTo>
                        <a:cubicBezTo>
                          <a:pt x="5240" y="62889"/>
                          <a:pt x="4491" y="67628"/>
                          <a:pt x="3868" y="72555"/>
                        </a:cubicBezTo>
                        <a:cubicBezTo>
                          <a:pt x="2620" y="82783"/>
                          <a:pt x="1" y="104049"/>
                          <a:pt x="9543" y="112343"/>
                        </a:cubicBezTo>
                        <a:cubicBezTo>
                          <a:pt x="10683" y="113483"/>
                          <a:pt x="12222" y="114089"/>
                          <a:pt x="13797" y="114089"/>
                        </a:cubicBezTo>
                        <a:cubicBezTo>
                          <a:pt x="14376" y="114089"/>
                          <a:pt x="14959" y="114007"/>
                          <a:pt x="15530" y="113840"/>
                        </a:cubicBezTo>
                        <a:cubicBezTo>
                          <a:pt x="22390" y="111657"/>
                          <a:pt x="29748" y="97064"/>
                          <a:pt x="36172" y="72617"/>
                        </a:cubicBezTo>
                        <a:cubicBezTo>
                          <a:pt x="40288" y="57151"/>
                          <a:pt x="43718" y="38567"/>
                          <a:pt x="46088" y="18985"/>
                        </a:cubicBezTo>
                        <a:cubicBezTo>
                          <a:pt x="46212" y="9755"/>
                          <a:pt x="43468" y="2708"/>
                          <a:pt x="38916" y="650"/>
                        </a:cubicBezTo>
                        <a:cubicBezTo>
                          <a:pt x="38142" y="274"/>
                          <a:pt x="37173" y="0"/>
                          <a:pt x="360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71" name="Google Shape;771;p35"/>
              <p:cNvSpPr/>
              <p:nvPr/>
            </p:nvSpPr>
            <p:spPr>
              <a:xfrm>
                <a:off x="29414" y="1662685"/>
                <a:ext cx="954483" cy="2045376"/>
              </a:xfrm>
              <a:custGeom>
                <a:rect b="b" l="l" r="r" t="t"/>
                <a:pathLst>
                  <a:path extrusionOk="0" h="168656" w="78704">
                    <a:moveTo>
                      <a:pt x="57676" y="25136"/>
                    </a:moveTo>
                    <a:cubicBezTo>
                      <a:pt x="58836" y="25136"/>
                      <a:pt x="59821" y="25404"/>
                      <a:pt x="60618" y="25758"/>
                    </a:cubicBezTo>
                    <a:cubicBezTo>
                      <a:pt x="65108" y="27816"/>
                      <a:pt x="67852" y="34863"/>
                      <a:pt x="67790" y="44093"/>
                    </a:cubicBezTo>
                    <a:cubicBezTo>
                      <a:pt x="65358" y="63737"/>
                      <a:pt x="61928" y="82259"/>
                      <a:pt x="57874" y="97725"/>
                    </a:cubicBezTo>
                    <a:cubicBezTo>
                      <a:pt x="51388" y="122172"/>
                      <a:pt x="44030" y="136765"/>
                      <a:pt x="37170" y="138948"/>
                    </a:cubicBezTo>
                    <a:cubicBezTo>
                      <a:pt x="36599" y="139115"/>
                      <a:pt x="36020" y="139197"/>
                      <a:pt x="35448" y="139197"/>
                    </a:cubicBezTo>
                    <a:cubicBezTo>
                      <a:pt x="33892" y="139197"/>
                      <a:pt x="32385" y="138591"/>
                      <a:pt x="31245" y="137451"/>
                    </a:cubicBezTo>
                    <a:cubicBezTo>
                      <a:pt x="21641" y="129157"/>
                      <a:pt x="24260" y="107828"/>
                      <a:pt x="25508" y="97663"/>
                    </a:cubicBezTo>
                    <a:cubicBezTo>
                      <a:pt x="26131" y="92736"/>
                      <a:pt x="26880" y="87997"/>
                      <a:pt x="27753" y="83382"/>
                    </a:cubicBezTo>
                    <a:cubicBezTo>
                      <a:pt x="28626" y="78767"/>
                      <a:pt x="29624" y="74277"/>
                      <a:pt x="30808" y="69911"/>
                    </a:cubicBezTo>
                    <a:cubicBezTo>
                      <a:pt x="31744" y="66169"/>
                      <a:pt x="32866" y="62428"/>
                      <a:pt x="34176" y="58499"/>
                    </a:cubicBezTo>
                    <a:cubicBezTo>
                      <a:pt x="37918" y="46961"/>
                      <a:pt x="42408" y="35362"/>
                      <a:pt x="49705" y="28876"/>
                    </a:cubicBezTo>
                    <a:cubicBezTo>
                      <a:pt x="52882" y="26020"/>
                      <a:pt x="55567" y="25136"/>
                      <a:pt x="57676" y="25136"/>
                    </a:cubicBezTo>
                    <a:close/>
                    <a:moveTo>
                      <a:pt x="63866" y="0"/>
                    </a:moveTo>
                    <a:cubicBezTo>
                      <a:pt x="33980" y="0"/>
                      <a:pt x="19084" y="49115"/>
                      <a:pt x="16340" y="59434"/>
                    </a:cubicBezTo>
                    <a:cubicBezTo>
                      <a:pt x="8669" y="87810"/>
                      <a:pt x="1" y="119927"/>
                      <a:pt x="10228" y="147741"/>
                    </a:cubicBezTo>
                    <a:cubicBezTo>
                      <a:pt x="14296" y="158789"/>
                      <a:pt x="18717" y="168655"/>
                      <a:pt x="28612" y="168655"/>
                    </a:cubicBezTo>
                    <a:cubicBezTo>
                      <a:pt x="28883" y="168655"/>
                      <a:pt x="29157" y="168648"/>
                      <a:pt x="29436" y="168633"/>
                    </a:cubicBezTo>
                    <a:cubicBezTo>
                      <a:pt x="36733" y="165577"/>
                      <a:pt x="42533" y="158530"/>
                      <a:pt x="47335" y="151607"/>
                    </a:cubicBezTo>
                    <a:cubicBezTo>
                      <a:pt x="49143" y="148863"/>
                      <a:pt x="50702" y="145995"/>
                      <a:pt x="51950" y="143064"/>
                    </a:cubicBezTo>
                    <a:cubicBezTo>
                      <a:pt x="52324" y="142378"/>
                      <a:pt x="52636" y="141629"/>
                      <a:pt x="52948" y="141006"/>
                    </a:cubicBezTo>
                    <a:cubicBezTo>
                      <a:pt x="56814" y="134208"/>
                      <a:pt x="61304" y="121735"/>
                      <a:pt x="65483" y="105770"/>
                    </a:cubicBezTo>
                    <a:cubicBezTo>
                      <a:pt x="70534" y="86687"/>
                      <a:pt x="74588" y="65234"/>
                      <a:pt x="76334" y="48396"/>
                    </a:cubicBezTo>
                    <a:cubicBezTo>
                      <a:pt x="77581" y="36360"/>
                      <a:pt x="78704" y="11165"/>
                      <a:pt x="68040" y="313"/>
                    </a:cubicBezTo>
                    <a:cubicBezTo>
                      <a:pt x="66617" y="102"/>
                      <a:pt x="65226" y="0"/>
                      <a:pt x="63866" y="0"/>
                    </a:cubicBezTo>
                    <a:close/>
                  </a:path>
                </a:pathLst>
              </a:custGeom>
              <a:solidFill>
                <a:srgbClr val="FFFFFF">
                  <a:alpha val="6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2" name="Google Shape;772;p35"/>
            <p:cNvSpPr/>
            <p:nvPr/>
          </p:nvSpPr>
          <p:spPr>
            <a:xfrm>
              <a:off x="306988" y="1981723"/>
              <a:ext cx="530942" cy="1354460"/>
            </a:xfrm>
            <a:custGeom>
              <a:rect b="b" l="l" r="r" t="t"/>
              <a:pathLst>
                <a:path extrusionOk="0" h="111685" w="43780">
                  <a:moveTo>
                    <a:pt x="34841" y="0"/>
                  </a:moveTo>
                  <a:cubicBezTo>
                    <a:pt x="32626" y="0"/>
                    <a:pt x="30145" y="1179"/>
                    <a:pt x="27565" y="3442"/>
                  </a:cubicBezTo>
                  <a:cubicBezTo>
                    <a:pt x="20456" y="9741"/>
                    <a:pt x="16090" y="21153"/>
                    <a:pt x="12348" y="32566"/>
                  </a:cubicBezTo>
                  <a:cubicBezTo>
                    <a:pt x="11101" y="36432"/>
                    <a:pt x="9978" y="40174"/>
                    <a:pt x="9043" y="43916"/>
                  </a:cubicBezTo>
                  <a:cubicBezTo>
                    <a:pt x="6673" y="52959"/>
                    <a:pt x="4927" y="62189"/>
                    <a:pt x="3804" y="71481"/>
                  </a:cubicBezTo>
                  <a:cubicBezTo>
                    <a:pt x="2557" y="81521"/>
                    <a:pt x="0" y="102351"/>
                    <a:pt x="9105" y="110271"/>
                  </a:cubicBezTo>
                  <a:cubicBezTo>
                    <a:pt x="10009" y="111174"/>
                    <a:pt x="11239" y="111685"/>
                    <a:pt x="12488" y="111685"/>
                  </a:cubicBezTo>
                  <a:cubicBezTo>
                    <a:pt x="12964" y="111685"/>
                    <a:pt x="13443" y="111611"/>
                    <a:pt x="13907" y="111456"/>
                  </a:cubicBezTo>
                  <a:cubicBezTo>
                    <a:pt x="20331" y="109523"/>
                    <a:pt x="27565" y="94805"/>
                    <a:pt x="33801" y="71107"/>
                  </a:cubicBezTo>
                  <a:cubicBezTo>
                    <a:pt x="37917" y="55640"/>
                    <a:pt x="41285" y="37118"/>
                    <a:pt x="43717" y="17661"/>
                  </a:cubicBezTo>
                  <a:cubicBezTo>
                    <a:pt x="43780" y="9055"/>
                    <a:pt x="41223" y="2320"/>
                    <a:pt x="37231" y="511"/>
                  </a:cubicBezTo>
                  <a:cubicBezTo>
                    <a:pt x="36479" y="169"/>
                    <a:pt x="35679" y="0"/>
                    <a:pt x="34841" y="0"/>
                  </a:cubicBezTo>
                  <a:close/>
                </a:path>
              </a:pathLst>
            </a:custGeom>
            <a:solidFill>
              <a:srgbClr val="000000">
                <a:alpha val="49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" name="Google Shape;773;p35"/>
          <p:cNvGrpSpPr/>
          <p:nvPr/>
        </p:nvGrpSpPr>
        <p:grpSpPr>
          <a:xfrm>
            <a:off x="2424265" y="2175154"/>
            <a:ext cx="878472" cy="1360442"/>
            <a:chOff x="255174" y="2023260"/>
            <a:chExt cx="963554" cy="1492204"/>
          </a:xfrm>
        </p:grpSpPr>
        <p:grpSp>
          <p:nvGrpSpPr>
            <p:cNvPr id="774" name="Google Shape;774;p35"/>
            <p:cNvGrpSpPr/>
            <p:nvPr/>
          </p:nvGrpSpPr>
          <p:grpSpPr>
            <a:xfrm>
              <a:off x="255174" y="2023260"/>
              <a:ext cx="963554" cy="1492204"/>
              <a:chOff x="4391525" y="1899000"/>
              <a:chExt cx="1986300" cy="3076075"/>
            </a:xfrm>
          </p:grpSpPr>
          <p:sp>
            <p:nvSpPr>
              <p:cNvPr id="775" name="Google Shape;775;p35"/>
              <p:cNvSpPr/>
              <p:nvPr/>
            </p:nvSpPr>
            <p:spPr>
              <a:xfrm>
                <a:off x="4391525" y="1899000"/>
                <a:ext cx="1986300" cy="3076075"/>
              </a:xfrm>
              <a:custGeom>
                <a:rect b="b" l="l" r="r" t="t"/>
                <a:pathLst>
                  <a:path extrusionOk="0" h="123043" w="79452">
                    <a:moveTo>
                      <a:pt x="73128" y="6433"/>
                    </a:moveTo>
                    <a:cubicBezTo>
                      <a:pt x="74025" y="6433"/>
                      <a:pt x="74948" y="6536"/>
                      <a:pt x="75897" y="6752"/>
                    </a:cubicBezTo>
                    <a:cubicBezTo>
                      <a:pt x="76895" y="8499"/>
                      <a:pt x="77456" y="10369"/>
                      <a:pt x="77581" y="12303"/>
                    </a:cubicBezTo>
                    <a:cubicBezTo>
                      <a:pt x="78142" y="18165"/>
                      <a:pt x="78329" y="24089"/>
                      <a:pt x="78142" y="30014"/>
                    </a:cubicBezTo>
                    <a:cubicBezTo>
                      <a:pt x="77768" y="36375"/>
                      <a:pt x="76084" y="57329"/>
                      <a:pt x="72654" y="70550"/>
                    </a:cubicBezTo>
                    <a:cubicBezTo>
                      <a:pt x="72218" y="72296"/>
                      <a:pt x="71656" y="74043"/>
                      <a:pt x="71033" y="75726"/>
                    </a:cubicBezTo>
                    <a:cubicBezTo>
                      <a:pt x="68226" y="85081"/>
                      <a:pt x="66168" y="91255"/>
                      <a:pt x="64235" y="95745"/>
                    </a:cubicBezTo>
                    <a:cubicBezTo>
                      <a:pt x="59994" y="105536"/>
                      <a:pt x="55380" y="115390"/>
                      <a:pt x="50328" y="119319"/>
                    </a:cubicBezTo>
                    <a:cubicBezTo>
                      <a:pt x="50106" y="119354"/>
                      <a:pt x="49884" y="119371"/>
                      <a:pt x="49664" y="119371"/>
                    </a:cubicBezTo>
                    <a:cubicBezTo>
                      <a:pt x="48710" y="119371"/>
                      <a:pt x="47795" y="119042"/>
                      <a:pt x="47085" y="118383"/>
                    </a:cubicBezTo>
                    <a:cubicBezTo>
                      <a:pt x="43156" y="114953"/>
                      <a:pt x="41722" y="103104"/>
                      <a:pt x="42782" y="83272"/>
                    </a:cubicBezTo>
                    <a:lnTo>
                      <a:pt x="42844" y="82337"/>
                    </a:lnTo>
                    <a:cubicBezTo>
                      <a:pt x="43468" y="67744"/>
                      <a:pt x="45713" y="53276"/>
                      <a:pt x="49517" y="39181"/>
                    </a:cubicBezTo>
                    <a:lnTo>
                      <a:pt x="49517" y="39057"/>
                    </a:lnTo>
                    <a:cubicBezTo>
                      <a:pt x="51684" y="30857"/>
                      <a:pt x="59296" y="6433"/>
                      <a:pt x="73128" y="6433"/>
                    </a:cubicBezTo>
                    <a:close/>
                    <a:moveTo>
                      <a:pt x="63219" y="1077"/>
                    </a:moveTo>
                    <a:cubicBezTo>
                      <a:pt x="67732" y="1077"/>
                      <a:pt x="71210" y="2065"/>
                      <a:pt x="73652" y="4008"/>
                    </a:cubicBezTo>
                    <a:cubicBezTo>
                      <a:pt x="74089" y="4445"/>
                      <a:pt x="74525" y="4881"/>
                      <a:pt x="74962" y="5380"/>
                    </a:cubicBezTo>
                    <a:cubicBezTo>
                      <a:pt x="74327" y="5291"/>
                      <a:pt x="73704" y="5247"/>
                      <a:pt x="73093" y="5247"/>
                    </a:cubicBezTo>
                    <a:cubicBezTo>
                      <a:pt x="58397" y="5247"/>
                      <a:pt x="50548" y="30300"/>
                      <a:pt x="48332" y="38683"/>
                    </a:cubicBezTo>
                    <a:lnTo>
                      <a:pt x="48332" y="38807"/>
                    </a:lnTo>
                    <a:cubicBezTo>
                      <a:pt x="44528" y="53026"/>
                      <a:pt x="42283" y="67557"/>
                      <a:pt x="41660" y="82212"/>
                    </a:cubicBezTo>
                    <a:lnTo>
                      <a:pt x="41597" y="83148"/>
                    </a:lnTo>
                    <a:cubicBezTo>
                      <a:pt x="41223" y="90694"/>
                      <a:pt x="39913" y="113644"/>
                      <a:pt x="46274" y="119256"/>
                    </a:cubicBezTo>
                    <a:cubicBezTo>
                      <a:pt x="46960" y="119817"/>
                      <a:pt x="47771" y="120192"/>
                      <a:pt x="48644" y="120379"/>
                    </a:cubicBezTo>
                    <a:cubicBezTo>
                      <a:pt x="46809" y="121443"/>
                      <a:pt x="45055" y="121892"/>
                      <a:pt x="43341" y="121892"/>
                    </a:cubicBezTo>
                    <a:cubicBezTo>
                      <a:pt x="39229" y="121892"/>
                      <a:pt x="35345" y="119311"/>
                      <a:pt x="31120" y="116450"/>
                    </a:cubicBezTo>
                    <a:cubicBezTo>
                      <a:pt x="30309" y="115951"/>
                      <a:pt x="29561" y="115452"/>
                      <a:pt x="28813" y="114953"/>
                    </a:cubicBezTo>
                    <a:cubicBezTo>
                      <a:pt x="9230" y="102231"/>
                      <a:pt x="1310" y="76225"/>
                      <a:pt x="8544" y="48598"/>
                    </a:cubicBezTo>
                    <a:cubicBezTo>
                      <a:pt x="9168" y="46166"/>
                      <a:pt x="9979" y="43734"/>
                      <a:pt x="10790" y="41364"/>
                    </a:cubicBezTo>
                    <a:cubicBezTo>
                      <a:pt x="18834" y="19163"/>
                      <a:pt x="37980" y="3447"/>
                      <a:pt x="59620" y="1264"/>
                    </a:cubicBezTo>
                    <a:cubicBezTo>
                      <a:pt x="60885" y="1139"/>
                      <a:pt x="62084" y="1077"/>
                      <a:pt x="63219" y="1077"/>
                    </a:cubicBezTo>
                    <a:close/>
                    <a:moveTo>
                      <a:pt x="63241" y="1"/>
                    </a:moveTo>
                    <a:cubicBezTo>
                      <a:pt x="62057" y="1"/>
                      <a:pt x="60808" y="68"/>
                      <a:pt x="59496" y="204"/>
                    </a:cubicBezTo>
                    <a:cubicBezTo>
                      <a:pt x="37481" y="2449"/>
                      <a:pt x="17899" y="18477"/>
                      <a:pt x="9729" y="41052"/>
                    </a:cubicBezTo>
                    <a:cubicBezTo>
                      <a:pt x="8856" y="43422"/>
                      <a:pt x="8108" y="45917"/>
                      <a:pt x="7422" y="48411"/>
                    </a:cubicBezTo>
                    <a:cubicBezTo>
                      <a:pt x="1" y="76475"/>
                      <a:pt x="8170" y="103042"/>
                      <a:pt x="28127" y="116013"/>
                    </a:cubicBezTo>
                    <a:lnTo>
                      <a:pt x="30372" y="117510"/>
                    </a:lnTo>
                    <a:cubicBezTo>
                      <a:pt x="34542" y="120249"/>
                      <a:pt x="38792" y="123042"/>
                      <a:pt x="43369" y="123042"/>
                    </a:cubicBezTo>
                    <a:cubicBezTo>
                      <a:pt x="45774" y="123042"/>
                      <a:pt x="48269" y="122271"/>
                      <a:pt x="50889" y="120316"/>
                    </a:cubicBezTo>
                    <a:cubicBezTo>
                      <a:pt x="56190" y="116263"/>
                      <a:pt x="60867" y="106160"/>
                      <a:pt x="65233" y="96182"/>
                    </a:cubicBezTo>
                    <a:cubicBezTo>
                      <a:pt x="67166" y="91692"/>
                      <a:pt x="69287" y="85455"/>
                      <a:pt x="72093" y="76101"/>
                    </a:cubicBezTo>
                    <a:cubicBezTo>
                      <a:pt x="72717" y="74354"/>
                      <a:pt x="73278" y="72608"/>
                      <a:pt x="73714" y="70862"/>
                    </a:cubicBezTo>
                    <a:cubicBezTo>
                      <a:pt x="77207" y="57579"/>
                      <a:pt x="78953" y="36437"/>
                      <a:pt x="79265" y="30076"/>
                    </a:cubicBezTo>
                    <a:cubicBezTo>
                      <a:pt x="79452" y="24152"/>
                      <a:pt x="79265" y="18165"/>
                      <a:pt x="78703" y="12240"/>
                    </a:cubicBezTo>
                    <a:cubicBezTo>
                      <a:pt x="78579" y="9995"/>
                      <a:pt x="77893" y="7875"/>
                      <a:pt x="76770" y="6004"/>
                    </a:cubicBezTo>
                    <a:cubicBezTo>
                      <a:pt x="76147" y="4944"/>
                      <a:pt x="75336" y="4008"/>
                      <a:pt x="74400" y="3198"/>
                    </a:cubicBezTo>
                    <a:cubicBezTo>
                      <a:pt x="71751" y="1098"/>
                      <a:pt x="68021" y="1"/>
                      <a:pt x="63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5"/>
              <p:cNvSpPr/>
              <p:nvPr/>
            </p:nvSpPr>
            <p:spPr>
              <a:xfrm>
                <a:off x="5434550" y="2058525"/>
                <a:ext cx="913650" cy="2823825"/>
              </a:xfrm>
              <a:custGeom>
                <a:rect b="b" l="l" r="r" t="t"/>
                <a:pathLst>
                  <a:path extrusionOk="0" h="112953" w="36546">
                    <a:moveTo>
                      <a:pt x="27660" y="19303"/>
                    </a:moveTo>
                    <a:cubicBezTo>
                      <a:pt x="28242" y="19303"/>
                      <a:pt x="28813" y="19483"/>
                      <a:pt x="29312" y="19829"/>
                    </a:cubicBezTo>
                    <a:cubicBezTo>
                      <a:pt x="33241" y="22261"/>
                      <a:pt x="28189" y="55813"/>
                      <a:pt x="25632" y="65604"/>
                    </a:cubicBezTo>
                    <a:cubicBezTo>
                      <a:pt x="25445" y="66165"/>
                      <a:pt x="25320" y="66664"/>
                      <a:pt x="25196" y="67163"/>
                    </a:cubicBezTo>
                    <a:lnTo>
                      <a:pt x="25071" y="67599"/>
                    </a:lnTo>
                    <a:cubicBezTo>
                      <a:pt x="24759" y="68847"/>
                      <a:pt x="24447" y="70219"/>
                      <a:pt x="24073" y="71715"/>
                    </a:cubicBezTo>
                    <a:cubicBezTo>
                      <a:pt x="22764" y="76517"/>
                      <a:pt x="20706" y="83190"/>
                      <a:pt x="17276" y="85997"/>
                    </a:cubicBezTo>
                    <a:cubicBezTo>
                      <a:pt x="16444" y="86662"/>
                      <a:pt x="15668" y="86994"/>
                      <a:pt x="14947" y="86994"/>
                    </a:cubicBezTo>
                    <a:cubicBezTo>
                      <a:pt x="14587" y="86994"/>
                      <a:pt x="14241" y="86911"/>
                      <a:pt x="13908" y="86745"/>
                    </a:cubicBezTo>
                    <a:cubicBezTo>
                      <a:pt x="11538" y="85622"/>
                      <a:pt x="10852" y="80509"/>
                      <a:pt x="10977" y="76455"/>
                    </a:cubicBezTo>
                    <a:cubicBezTo>
                      <a:pt x="11226" y="67100"/>
                      <a:pt x="11912" y="54939"/>
                      <a:pt x="14968" y="43465"/>
                    </a:cubicBezTo>
                    <a:cubicBezTo>
                      <a:pt x="15529" y="41282"/>
                      <a:pt x="16153" y="39161"/>
                      <a:pt x="16901" y="37228"/>
                    </a:cubicBezTo>
                    <a:cubicBezTo>
                      <a:pt x="17026" y="36854"/>
                      <a:pt x="17151" y="36417"/>
                      <a:pt x="17338" y="35919"/>
                    </a:cubicBezTo>
                    <a:cubicBezTo>
                      <a:pt x="19832" y="28622"/>
                      <a:pt x="22826" y="20827"/>
                      <a:pt x="26568" y="19517"/>
                    </a:cubicBezTo>
                    <a:cubicBezTo>
                      <a:pt x="26927" y="19373"/>
                      <a:pt x="27296" y="19303"/>
                      <a:pt x="27660" y="19303"/>
                    </a:cubicBezTo>
                    <a:close/>
                    <a:moveTo>
                      <a:pt x="31451" y="0"/>
                    </a:moveTo>
                    <a:cubicBezTo>
                      <a:pt x="17591" y="0"/>
                      <a:pt x="9966" y="24468"/>
                      <a:pt x="7796" y="32676"/>
                    </a:cubicBezTo>
                    <a:lnTo>
                      <a:pt x="7796" y="32800"/>
                    </a:lnTo>
                    <a:cubicBezTo>
                      <a:pt x="3992" y="46895"/>
                      <a:pt x="1747" y="61363"/>
                      <a:pt x="1123" y="75956"/>
                    </a:cubicBezTo>
                    <a:lnTo>
                      <a:pt x="1061" y="76891"/>
                    </a:lnTo>
                    <a:cubicBezTo>
                      <a:pt x="1" y="96723"/>
                      <a:pt x="1435" y="108572"/>
                      <a:pt x="5364" y="112002"/>
                    </a:cubicBezTo>
                    <a:cubicBezTo>
                      <a:pt x="6055" y="112594"/>
                      <a:pt x="6941" y="112952"/>
                      <a:pt x="7868" y="112952"/>
                    </a:cubicBezTo>
                    <a:cubicBezTo>
                      <a:pt x="8112" y="112952"/>
                      <a:pt x="8360" y="112927"/>
                      <a:pt x="8607" y="112875"/>
                    </a:cubicBezTo>
                    <a:cubicBezTo>
                      <a:pt x="13659" y="109009"/>
                      <a:pt x="18211" y="99093"/>
                      <a:pt x="22452" y="89302"/>
                    </a:cubicBezTo>
                    <a:cubicBezTo>
                      <a:pt x="24385" y="84874"/>
                      <a:pt x="26505" y="78700"/>
                      <a:pt x="29312" y="69283"/>
                    </a:cubicBezTo>
                    <a:cubicBezTo>
                      <a:pt x="29935" y="67599"/>
                      <a:pt x="30434" y="65915"/>
                      <a:pt x="30933" y="64107"/>
                    </a:cubicBezTo>
                    <a:cubicBezTo>
                      <a:pt x="34363" y="50948"/>
                      <a:pt x="36047" y="29932"/>
                      <a:pt x="36359" y="23571"/>
                    </a:cubicBezTo>
                    <a:cubicBezTo>
                      <a:pt x="36546" y="17708"/>
                      <a:pt x="36421" y="11784"/>
                      <a:pt x="35860" y="5859"/>
                    </a:cubicBezTo>
                    <a:cubicBezTo>
                      <a:pt x="35673" y="3926"/>
                      <a:pt x="35112" y="2055"/>
                      <a:pt x="34176" y="309"/>
                    </a:cubicBezTo>
                    <a:cubicBezTo>
                      <a:pt x="33242" y="100"/>
                      <a:pt x="32334" y="0"/>
                      <a:pt x="314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5"/>
              <p:cNvSpPr/>
              <p:nvPr/>
            </p:nvSpPr>
            <p:spPr>
              <a:xfrm>
                <a:off x="4424275" y="1925900"/>
                <a:ext cx="1841300" cy="3020400"/>
              </a:xfrm>
              <a:custGeom>
                <a:rect b="b" l="l" r="r" t="t"/>
                <a:pathLst>
                  <a:path extrusionOk="0" h="120816" w="73652">
                    <a:moveTo>
                      <a:pt x="61909" y="1"/>
                    </a:moveTo>
                    <a:cubicBezTo>
                      <a:pt x="60774" y="1"/>
                      <a:pt x="59575" y="63"/>
                      <a:pt x="58310" y="188"/>
                    </a:cubicBezTo>
                    <a:cubicBezTo>
                      <a:pt x="36670" y="2371"/>
                      <a:pt x="17524" y="18087"/>
                      <a:pt x="9480" y="40288"/>
                    </a:cubicBezTo>
                    <a:cubicBezTo>
                      <a:pt x="8669" y="42658"/>
                      <a:pt x="7858" y="45090"/>
                      <a:pt x="7234" y="47522"/>
                    </a:cubicBezTo>
                    <a:cubicBezTo>
                      <a:pt x="0" y="75149"/>
                      <a:pt x="7920" y="101155"/>
                      <a:pt x="27503" y="113877"/>
                    </a:cubicBezTo>
                    <a:cubicBezTo>
                      <a:pt x="28251" y="114376"/>
                      <a:pt x="28999" y="114875"/>
                      <a:pt x="29810" y="115374"/>
                    </a:cubicBezTo>
                    <a:cubicBezTo>
                      <a:pt x="34035" y="118235"/>
                      <a:pt x="37919" y="120816"/>
                      <a:pt x="42031" y="120816"/>
                    </a:cubicBezTo>
                    <a:cubicBezTo>
                      <a:pt x="43745" y="120816"/>
                      <a:pt x="45499" y="120367"/>
                      <a:pt x="47334" y="119303"/>
                    </a:cubicBezTo>
                    <a:cubicBezTo>
                      <a:pt x="46461" y="119116"/>
                      <a:pt x="45650" y="118741"/>
                      <a:pt x="44964" y="118180"/>
                    </a:cubicBezTo>
                    <a:cubicBezTo>
                      <a:pt x="38603" y="112568"/>
                      <a:pt x="39913" y="89618"/>
                      <a:pt x="40287" y="82072"/>
                    </a:cubicBezTo>
                    <a:lnTo>
                      <a:pt x="40350" y="81136"/>
                    </a:lnTo>
                    <a:cubicBezTo>
                      <a:pt x="40973" y="66481"/>
                      <a:pt x="43218" y="51950"/>
                      <a:pt x="47022" y="37731"/>
                    </a:cubicBezTo>
                    <a:lnTo>
                      <a:pt x="47022" y="37607"/>
                    </a:lnTo>
                    <a:cubicBezTo>
                      <a:pt x="49238" y="29224"/>
                      <a:pt x="57087" y="4171"/>
                      <a:pt x="71783" y="4171"/>
                    </a:cubicBezTo>
                    <a:cubicBezTo>
                      <a:pt x="72394" y="4171"/>
                      <a:pt x="73017" y="4215"/>
                      <a:pt x="73652" y="4304"/>
                    </a:cubicBezTo>
                    <a:cubicBezTo>
                      <a:pt x="73215" y="3805"/>
                      <a:pt x="72779" y="3369"/>
                      <a:pt x="72342" y="2932"/>
                    </a:cubicBezTo>
                    <a:cubicBezTo>
                      <a:pt x="69900" y="989"/>
                      <a:pt x="66422" y="1"/>
                      <a:pt x="619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5"/>
              <p:cNvSpPr/>
              <p:nvPr/>
            </p:nvSpPr>
            <p:spPr>
              <a:xfrm>
                <a:off x="5735475" y="2569625"/>
                <a:ext cx="480225" cy="1634350"/>
              </a:xfrm>
              <a:custGeom>
                <a:rect b="b" l="l" r="r" t="t"/>
                <a:pathLst>
                  <a:path extrusionOk="0" h="65374" w="19209">
                    <a:moveTo>
                      <a:pt x="15585" y="0"/>
                    </a:moveTo>
                    <a:cubicBezTo>
                      <a:pt x="15363" y="0"/>
                      <a:pt x="15134" y="42"/>
                      <a:pt x="14905" y="133"/>
                    </a:cubicBezTo>
                    <a:cubicBezTo>
                      <a:pt x="11413" y="1318"/>
                      <a:pt x="8045" y="11172"/>
                      <a:pt x="6424" y="15849"/>
                    </a:cubicBezTo>
                    <a:cubicBezTo>
                      <a:pt x="6236" y="16285"/>
                      <a:pt x="6112" y="16784"/>
                      <a:pt x="5987" y="17158"/>
                    </a:cubicBezTo>
                    <a:cubicBezTo>
                      <a:pt x="5239" y="19092"/>
                      <a:pt x="4615" y="21212"/>
                      <a:pt x="4054" y="23332"/>
                    </a:cubicBezTo>
                    <a:cubicBezTo>
                      <a:pt x="1060" y="34683"/>
                      <a:pt x="374" y="46781"/>
                      <a:pt x="125" y="56073"/>
                    </a:cubicBezTo>
                    <a:cubicBezTo>
                      <a:pt x="0" y="60002"/>
                      <a:pt x="748" y="64492"/>
                      <a:pt x="2370" y="65241"/>
                    </a:cubicBezTo>
                    <a:cubicBezTo>
                      <a:pt x="2531" y="65330"/>
                      <a:pt x="2707" y="65373"/>
                      <a:pt x="2896" y="65373"/>
                    </a:cubicBezTo>
                    <a:cubicBezTo>
                      <a:pt x="3366" y="65373"/>
                      <a:pt x="3912" y="65106"/>
                      <a:pt x="4490" y="64617"/>
                    </a:cubicBezTo>
                    <a:cubicBezTo>
                      <a:pt x="6860" y="62684"/>
                      <a:pt x="8980" y="58194"/>
                      <a:pt x="10851" y="50959"/>
                    </a:cubicBezTo>
                    <a:cubicBezTo>
                      <a:pt x="11288" y="49463"/>
                      <a:pt x="11600" y="48091"/>
                      <a:pt x="11911" y="46843"/>
                    </a:cubicBezTo>
                    <a:lnTo>
                      <a:pt x="11974" y="46345"/>
                    </a:lnTo>
                    <a:cubicBezTo>
                      <a:pt x="12161" y="45908"/>
                      <a:pt x="12286" y="45409"/>
                      <a:pt x="12410" y="44848"/>
                    </a:cubicBezTo>
                    <a:cubicBezTo>
                      <a:pt x="16027" y="31253"/>
                      <a:pt x="19208" y="1879"/>
                      <a:pt x="16651" y="320"/>
                    </a:cubicBezTo>
                    <a:cubicBezTo>
                      <a:pt x="16335" y="123"/>
                      <a:pt x="15970" y="0"/>
                      <a:pt x="155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" name="Google Shape;779;p35"/>
            <p:cNvSpPr/>
            <p:nvPr/>
          </p:nvSpPr>
          <p:spPr>
            <a:xfrm>
              <a:off x="892753" y="2333978"/>
              <a:ext cx="270771" cy="821444"/>
            </a:xfrm>
            <a:custGeom>
              <a:rect b="b" l="l" r="r" t="t"/>
              <a:pathLst>
                <a:path extrusionOk="0" h="67734" w="22327">
                  <a:moveTo>
                    <a:pt x="16770" y="1204"/>
                  </a:moveTo>
                  <a:cubicBezTo>
                    <a:pt x="17155" y="1204"/>
                    <a:pt x="17520" y="1327"/>
                    <a:pt x="17836" y="1524"/>
                  </a:cubicBezTo>
                  <a:cubicBezTo>
                    <a:pt x="20393" y="3083"/>
                    <a:pt x="17212" y="32457"/>
                    <a:pt x="13595" y="46052"/>
                  </a:cubicBezTo>
                  <a:cubicBezTo>
                    <a:pt x="13471" y="46613"/>
                    <a:pt x="13346" y="47112"/>
                    <a:pt x="13159" y="47549"/>
                  </a:cubicBezTo>
                  <a:lnTo>
                    <a:pt x="13096" y="48047"/>
                  </a:lnTo>
                  <a:cubicBezTo>
                    <a:pt x="12785" y="49232"/>
                    <a:pt x="12473" y="50667"/>
                    <a:pt x="12036" y="52163"/>
                  </a:cubicBezTo>
                  <a:cubicBezTo>
                    <a:pt x="10165" y="59398"/>
                    <a:pt x="8045" y="63888"/>
                    <a:pt x="5675" y="65821"/>
                  </a:cubicBezTo>
                  <a:cubicBezTo>
                    <a:pt x="5097" y="66310"/>
                    <a:pt x="4551" y="66577"/>
                    <a:pt x="4081" y="66577"/>
                  </a:cubicBezTo>
                  <a:cubicBezTo>
                    <a:pt x="3892" y="66577"/>
                    <a:pt x="3716" y="66534"/>
                    <a:pt x="3555" y="66445"/>
                  </a:cubicBezTo>
                  <a:cubicBezTo>
                    <a:pt x="1933" y="65696"/>
                    <a:pt x="1185" y="61206"/>
                    <a:pt x="1310" y="57277"/>
                  </a:cubicBezTo>
                  <a:cubicBezTo>
                    <a:pt x="1559" y="47985"/>
                    <a:pt x="2245" y="35887"/>
                    <a:pt x="5239" y="24536"/>
                  </a:cubicBezTo>
                  <a:cubicBezTo>
                    <a:pt x="5800" y="22416"/>
                    <a:pt x="6424" y="20296"/>
                    <a:pt x="7172" y="18362"/>
                  </a:cubicBezTo>
                  <a:cubicBezTo>
                    <a:pt x="7297" y="17926"/>
                    <a:pt x="7421" y="17489"/>
                    <a:pt x="7609" y="17053"/>
                  </a:cubicBezTo>
                  <a:cubicBezTo>
                    <a:pt x="9230" y="12376"/>
                    <a:pt x="12598" y="2522"/>
                    <a:pt x="16090" y="1337"/>
                  </a:cubicBezTo>
                  <a:cubicBezTo>
                    <a:pt x="16319" y="1246"/>
                    <a:pt x="16548" y="1204"/>
                    <a:pt x="16770" y="1204"/>
                  </a:cubicBezTo>
                  <a:close/>
                  <a:moveTo>
                    <a:pt x="16808" y="1"/>
                  </a:moveTo>
                  <a:cubicBezTo>
                    <a:pt x="16444" y="1"/>
                    <a:pt x="16075" y="71"/>
                    <a:pt x="15716" y="215"/>
                  </a:cubicBezTo>
                  <a:cubicBezTo>
                    <a:pt x="11974" y="1524"/>
                    <a:pt x="8980" y="9382"/>
                    <a:pt x="6486" y="16616"/>
                  </a:cubicBezTo>
                  <a:cubicBezTo>
                    <a:pt x="6299" y="17115"/>
                    <a:pt x="6174" y="17552"/>
                    <a:pt x="6049" y="17926"/>
                  </a:cubicBezTo>
                  <a:cubicBezTo>
                    <a:pt x="5301" y="19921"/>
                    <a:pt x="4677" y="22042"/>
                    <a:pt x="4116" y="24162"/>
                  </a:cubicBezTo>
                  <a:cubicBezTo>
                    <a:pt x="1060" y="35637"/>
                    <a:pt x="374" y="47860"/>
                    <a:pt x="125" y="57215"/>
                  </a:cubicBezTo>
                  <a:cubicBezTo>
                    <a:pt x="0" y="61206"/>
                    <a:pt x="686" y="66320"/>
                    <a:pt x="3056" y="67443"/>
                  </a:cubicBezTo>
                  <a:cubicBezTo>
                    <a:pt x="3401" y="67637"/>
                    <a:pt x="3762" y="67734"/>
                    <a:pt x="4137" y="67734"/>
                  </a:cubicBezTo>
                  <a:cubicBezTo>
                    <a:pt x="4846" y="67734"/>
                    <a:pt x="5608" y="67387"/>
                    <a:pt x="6424" y="66694"/>
                  </a:cubicBezTo>
                  <a:cubicBezTo>
                    <a:pt x="9854" y="63888"/>
                    <a:pt x="11912" y="57215"/>
                    <a:pt x="13221" y="52475"/>
                  </a:cubicBezTo>
                  <a:cubicBezTo>
                    <a:pt x="13595" y="50979"/>
                    <a:pt x="13907" y="49544"/>
                    <a:pt x="14219" y="48359"/>
                  </a:cubicBezTo>
                  <a:lnTo>
                    <a:pt x="14344" y="47860"/>
                  </a:lnTo>
                  <a:cubicBezTo>
                    <a:pt x="14468" y="47424"/>
                    <a:pt x="14593" y="46925"/>
                    <a:pt x="14780" y="46364"/>
                  </a:cubicBezTo>
                  <a:cubicBezTo>
                    <a:pt x="17337" y="36510"/>
                    <a:pt x="22326" y="2959"/>
                    <a:pt x="18460" y="526"/>
                  </a:cubicBezTo>
                  <a:cubicBezTo>
                    <a:pt x="17961" y="181"/>
                    <a:pt x="17390" y="1"/>
                    <a:pt x="16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907124" y="2348580"/>
              <a:ext cx="232957" cy="792823"/>
            </a:xfrm>
            <a:custGeom>
              <a:rect b="b" l="l" r="r" t="t"/>
              <a:pathLst>
                <a:path extrusionOk="0" h="65374" w="19209">
                  <a:moveTo>
                    <a:pt x="15585" y="0"/>
                  </a:moveTo>
                  <a:cubicBezTo>
                    <a:pt x="15363" y="0"/>
                    <a:pt x="15134" y="42"/>
                    <a:pt x="14905" y="133"/>
                  </a:cubicBezTo>
                  <a:cubicBezTo>
                    <a:pt x="11413" y="1318"/>
                    <a:pt x="8045" y="11172"/>
                    <a:pt x="6424" y="15849"/>
                  </a:cubicBezTo>
                  <a:cubicBezTo>
                    <a:pt x="6236" y="16285"/>
                    <a:pt x="6112" y="16784"/>
                    <a:pt x="5987" y="17158"/>
                  </a:cubicBezTo>
                  <a:cubicBezTo>
                    <a:pt x="5239" y="19092"/>
                    <a:pt x="4615" y="21212"/>
                    <a:pt x="4054" y="23332"/>
                  </a:cubicBezTo>
                  <a:cubicBezTo>
                    <a:pt x="1060" y="34683"/>
                    <a:pt x="374" y="46781"/>
                    <a:pt x="125" y="56073"/>
                  </a:cubicBezTo>
                  <a:cubicBezTo>
                    <a:pt x="0" y="60002"/>
                    <a:pt x="748" y="64492"/>
                    <a:pt x="2370" y="65241"/>
                  </a:cubicBezTo>
                  <a:cubicBezTo>
                    <a:pt x="2531" y="65330"/>
                    <a:pt x="2707" y="65373"/>
                    <a:pt x="2896" y="65373"/>
                  </a:cubicBezTo>
                  <a:cubicBezTo>
                    <a:pt x="3366" y="65373"/>
                    <a:pt x="3912" y="65106"/>
                    <a:pt x="4490" y="64617"/>
                  </a:cubicBezTo>
                  <a:cubicBezTo>
                    <a:pt x="6860" y="62684"/>
                    <a:pt x="8980" y="58194"/>
                    <a:pt x="10851" y="50959"/>
                  </a:cubicBezTo>
                  <a:cubicBezTo>
                    <a:pt x="11288" y="49463"/>
                    <a:pt x="11600" y="48091"/>
                    <a:pt x="11911" y="46843"/>
                  </a:cubicBezTo>
                  <a:lnTo>
                    <a:pt x="11974" y="46345"/>
                  </a:lnTo>
                  <a:cubicBezTo>
                    <a:pt x="12161" y="45908"/>
                    <a:pt x="12286" y="45409"/>
                    <a:pt x="12410" y="44848"/>
                  </a:cubicBezTo>
                  <a:cubicBezTo>
                    <a:pt x="16027" y="31253"/>
                    <a:pt x="19208" y="1879"/>
                    <a:pt x="16651" y="320"/>
                  </a:cubicBezTo>
                  <a:cubicBezTo>
                    <a:pt x="16335" y="123"/>
                    <a:pt x="15970" y="0"/>
                    <a:pt x="15585" y="0"/>
                  </a:cubicBezTo>
                  <a:close/>
                </a:path>
              </a:pathLst>
            </a:custGeom>
            <a:solidFill>
              <a:srgbClr val="000000">
                <a:alpha val="49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761145" y="2100645"/>
              <a:ext cx="443212" cy="1369838"/>
            </a:xfrm>
            <a:custGeom>
              <a:rect b="b" l="l" r="r" t="t"/>
              <a:pathLst>
                <a:path extrusionOk="0" h="112953" w="36546">
                  <a:moveTo>
                    <a:pt x="27660" y="19303"/>
                  </a:moveTo>
                  <a:cubicBezTo>
                    <a:pt x="28242" y="19303"/>
                    <a:pt x="28813" y="19483"/>
                    <a:pt x="29312" y="19829"/>
                  </a:cubicBezTo>
                  <a:cubicBezTo>
                    <a:pt x="33241" y="22261"/>
                    <a:pt x="28189" y="55813"/>
                    <a:pt x="25632" y="65604"/>
                  </a:cubicBezTo>
                  <a:cubicBezTo>
                    <a:pt x="25445" y="66165"/>
                    <a:pt x="25320" y="66664"/>
                    <a:pt x="25196" y="67163"/>
                  </a:cubicBezTo>
                  <a:lnTo>
                    <a:pt x="25071" y="67599"/>
                  </a:lnTo>
                  <a:cubicBezTo>
                    <a:pt x="24759" y="68847"/>
                    <a:pt x="24447" y="70219"/>
                    <a:pt x="24073" y="71715"/>
                  </a:cubicBezTo>
                  <a:cubicBezTo>
                    <a:pt x="22764" y="76517"/>
                    <a:pt x="20706" y="83190"/>
                    <a:pt x="17276" y="85997"/>
                  </a:cubicBezTo>
                  <a:cubicBezTo>
                    <a:pt x="16444" y="86662"/>
                    <a:pt x="15668" y="86994"/>
                    <a:pt x="14947" y="86994"/>
                  </a:cubicBezTo>
                  <a:cubicBezTo>
                    <a:pt x="14587" y="86994"/>
                    <a:pt x="14241" y="86911"/>
                    <a:pt x="13908" y="86745"/>
                  </a:cubicBezTo>
                  <a:cubicBezTo>
                    <a:pt x="11538" y="85622"/>
                    <a:pt x="10852" y="80509"/>
                    <a:pt x="10977" y="76455"/>
                  </a:cubicBezTo>
                  <a:cubicBezTo>
                    <a:pt x="11226" y="67100"/>
                    <a:pt x="11912" y="54939"/>
                    <a:pt x="14968" y="43465"/>
                  </a:cubicBezTo>
                  <a:cubicBezTo>
                    <a:pt x="15529" y="41282"/>
                    <a:pt x="16153" y="39161"/>
                    <a:pt x="16901" y="37228"/>
                  </a:cubicBezTo>
                  <a:cubicBezTo>
                    <a:pt x="17026" y="36854"/>
                    <a:pt x="17151" y="36417"/>
                    <a:pt x="17338" y="35919"/>
                  </a:cubicBezTo>
                  <a:cubicBezTo>
                    <a:pt x="19832" y="28622"/>
                    <a:pt x="22826" y="20827"/>
                    <a:pt x="26568" y="19517"/>
                  </a:cubicBezTo>
                  <a:cubicBezTo>
                    <a:pt x="26927" y="19373"/>
                    <a:pt x="27296" y="19303"/>
                    <a:pt x="27660" y="19303"/>
                  </a:cubicBezTo>
                  <a:close/>
                  <a:moveTo>
                    <a:pt x="31451" y="0"/>
                  </a:moveTo>
                  <a:cubicBezTo>
                    <a:pt x="17591" y="0"/>
                    <a:pt x="9966" y="24468"/>
                    <a:pt x="7796" y="32676"/>
                  </a:cubicBezTo>
                  <a:lnTo>
                    <a:pt x="7796" y="32800"/>
                  </a:lnTo>
                  <a:cubicBezTo>
                    <a:pt x="3992" y="46895"/>
                    <a:pt x="1747" y="61363"/>
                    <a:pt x="1123" y="75956"/>
                  </a:cubicBezTo>
                  <a:lnTo>
                    <a:pt x="1061" y="76891"/>
                  </a:lnTo>
                  <a:cubicBezTo>
                    <a:pt x="1" y="96723"/>
                    <a:pt x="1435" y="108572"/>
                    <a:pt x="5364" y="112002"/>
                  </a:cubicBezTo>
                  <a:cubicBezTo>
                    <a:pt x="6055" y="112594"/>
                    <a:pt x="6941" y="112952"/>
                    <a:pt x="7868" y="112952"/>
                  </a:cubicBezTo>
                  <a:cubicBezTo>
                    <a:pt x="8112" y="112952"/>
                    <a:pt x="8360" y="112927"/>
                    <a:pt x="8607" y="112875"/>
                  </a:cubicBezTo>
                  <a:cubicBezTo>
                    <a:pt x="13659" y="109009"/>
                    <a:pt x="18211" y="99093"/>
                    <a:pt x="22452" y="89302"/>
                  </a:cubicBezTo>
                  <a:cubicBezTo>
                    <a:pt x="24385" y="84874"/>
                    <a:pt x="26505" y="78700"/>
                    <a:pt x="29312" y="69283"/>
                  </a:cubicBezTo>
                  <a:cubicBezTo>
                    <a:pt x="29935" y="67599"/>
                    <a:pt x="30434" y="65915"/>
                    <a:pt x="30933" y="64107"/>
                  </a:cubicBezTo>
                  <a:cubicBezTo>
                    <a:pt x="34363" y="50948"/>
                    <a:pt x="36047" y="29932"/>
                    <a:pt x="36359" y="23571"/>
                  </a:cubicBezTo>
                  <a:cubicBezTo>
                    <a:pt x="36546" y="17708"/>
                    <a:pt x="36421" y="11784"/>
                    <a:pt x="35860" y="5859"/>
                  </a:cubicBezTo>
                  <a:cubicBezTo>
                    <a:pt x="35673" y="3926"/>
                    <a:pt x="35112" y="2055"/>
                    <a:pt x="34176" y="309"/>
                  </a:cubicBezTo>
                  <a:cubicBezTo>
                    <a:pt x="33242" y="100"/>
                    <a:pt x="32334" y="0"/>
                    <a:pt x="31451" y="0"/>
                  </a:cubicBezTo>
                  <a:close/>
                </a:path>
              </a:pathLst>
            </a:custGeom>
            <a:solidFill>
              <a:srgbClr val="FFFFFF">
                <a:alpha val="8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" name="Google Shape;782;p35"/>
          <p:cNvGrpSpPr/>
          <p:nvPr/>
        </p:nvGrpSpPr>
        <p:grpSpPr>
          <a:xfrm>
            <a:off x="3107244" y="2582293"/>
            <a:ext cx="666096" cy="689470"/>
            <a:chOff x="3099712" y="2469830"/>
            <a:chExt cx="730609" cy="756247"/>
          </a:xfrm>
        </p:grpSpPr>
        <p:sp>
          <p:nvSpPr>
            <p:cNvPr id="783" name="Google Shape;783;p35"/>
            <p:cNvSpPr/>
            <p:nvPr/>
          </p:nvSpPr>
          <p:spPr>
            <a:xfrm>
              <a:off x="3099712" y="2469830"/>
              <a:ext cx="730609" cy="756247"/>
            </a:xfrm>
            <a:custGeom>
              <a:rect b="b" l="l" r="r" t="t"/>
              <a:pathLst>
                <a:path extrusionOk="0" h="62358" w="60244">
                  <a:moveTo>
                    <a:pt x="28972" y="1194"/>
                  </a:moveTo>
                  <a:cubicBezTo>
                    <a:pt x="33086" y="1194"/>
                    <a:pt x="37436" y="2179"/>
                    <a:pt x="41909" y="4167"/>
                  </a:cubicBezTo>
                  <a:cubicBezTo>
                    <a:pt x="48769" y="6911"/>
                    <a:pt x="54132" y="12524"/>
                    <a:pt x="56502" y="19508"/>
                  </a:cubicBezTo>
                  <a:cubicBezTo>
                    <a:pt x="58872" y="26555"/>
                    <a:pt x="59121" y="34164"/>
                    <a:pt x="57188" y="41336"/>
                  </a:cubicBezTo>
                  <a:cubicBezTo>
                    <a:pt x="53945" y="53621"/>
                    <a:pt x="45775" y="61043"/>
                    <a:pt x="35298" y="61230"/>
                  </a:cubicBezTo>
                  <a:cubicBezTo>
                    <a:pt x="35149" y="61231"/>
                    <a:pt x="35001" y="61232"/>
                    <a:pt x="34852" y="61232"/>
                  </a:cubicBezTo>
                  <a:cubicBezTo>
                    <a:pt x="24467" y="61232"/>
                    <a:pt x="14321" y="56952"/>
                    <a:pt x="8357" y="50004"/>
                  </a:cubicBezTo>
                  <a:cubicBezTo>
                    <a:pt x="3243" y="44204"/>
                    <a:pt x="1248" y="36783"/>
                    <a:pt x="2495" y="28551"/>
                  </a:cubicBezTo>
                  <a:cubicBezTo>
                    <a:pt x="2744" y="26930"/>
                    <a:pt x="3119" y="25371"/>
                    <a:pt x="3493" y="23874"/>
                  </a:cubicBezTo>
                  <a:cubicBezTo>
                    <a:pt x="6050" y="14207"/>
                    <a:pt x="11413" y="6973"/>
                    <a:pt x="18709" y="3481"/>
                  </a:cubicBezTo>
                  <a:cubicBezTo>
                    <a:pt x="21896" y="1961"/>
                    <a:pt x="25342" y="1194"/>
                    <a:pt x="28972" y="1194"/>
                  </a:cubicBezTo>
                  <a:close/>
                  <a:moveTo>
                    <a:pt x="28845" y="1"/>
                  </a:moveTo>
                  <a:cubicBezTo>
                    <a:pt x="25067" y="1"/>
                    <a:pt x="21471" y="784"/>
                    <a:pt x="18148" y="2358"/>
                  </a:cubicBezTo>
                  <a:cubicBezTo>
                    <a:pt x="10602" y="6038"/>
                    <a:pt x="4989" y="13521"/>
                    <a:pt x="2370" y="23562"/>
                  </a:cubicBezTo>
                  <a:cubicBezTo>
                    <a:pt x="1934" y="25121"/>
                    <a:pt x="1622" y="26743"/>
                    <a:pt x="1372" y="28364"/>
                  </a:cubicBezTo>
                  <a:cubicBezTo>
                    <a:pt x="0" y="36908"/>
                    <a:pt x="2121" y="44703"/>
                    <a:pt x="7422" y="50753"/>
                  </a:cubicBezTo>
                  <a:cubicBezTo>
                    <a:pt x="13653" y="57962"/>
                    <a:pt x="24015" y="62358"/>
                    <a:pt x="34578" y="62358"/>
                  </a:cubicBezTo>
                  <a:cubicBezTo>
                    <a:pt x="34797" y="62358"/>
                    <a:pt x="35016" y="62356"/>
                    <a:pt x="35236" y="62352"/>
                  </a:cubicBezTo>
                  <a:cubicBezTo>
                    <a:pt x="46149" y="62165"/>
                    <a:pt x="54943" y="54183"/>
                    <a:pt x="58310" y="41585"/>
                  </a:cubicBezTo>
                  <a:cubicBezTo>
                    <a:pt x="60244" y="34164"/>
                    <a:pt x="59994" y="26368"/>
                    <a:pt x="57562" y="19072"/>
                  </a:cubicBezTo>
                  <a:cubicBezTo>
                    <a:pt x="55067" y="11775"/>
                    <a:pt x="49517" y="5975"/>
                    <a:pt x="42345" y="3044"/>
                  </a:cubicBezTo>
                  <a:cubicBezTo>
                    <a:pt x="37695" y="1018"/>
                    <a:pt x="33151" y="1"/>
                    <a:pt x="28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3114835" y="2484311"/>
              <a:ext cx="701879" cy="728123"/>
            </a:xfrm>
            <a:custGeom>
              <a:rect b="b" l="l" r="r" t="t"/>
              <a:pathLst>
                <a:path extrusionOk="0" h="60039" w="57875">
                  <a:moveTo>
                    <a:pt x="27725" y="0"/>
                  </a:moveTo>
                  <a:cubicBezTo>
                    <a:pt x="24095" y="0"/>
                    <a:pt x="20649" y="767"/>
                    <a:pt x="17462" y="2287"/>
                  </a:cubicBezTo>
                  <a:cubicBezTo>
                    <a:pt x="10166" y="5779"/>
                    <a:pt x="4803" y="13013"/>
                    <a:pt x="2246" y="22680"/>
                  </a:cubicBezTo>
                  <a:cubicBezTo>
                    <a:pt x="1872" y="24177"/>
                    <a:pt x="1497" y="25736"/>
                    <a:pt x="1248" y="27357"/>
                  </a:cubicBezTo>
                  <a:cubicBezTo>
                    <a:pt x="1" y="35589"/>
                    <a:pt x="1996" y="43010"/>
                    <a:pt x="7110" y="48810"/>
                  </a:cubicBezTo>
                  <a:cubicBezTo>
                    <a:pt x="13074" y="55758"/>
                    <a:pt x="23220" y="60038"/>
                    <a:pt x="33605" y="60038"/>
                  </a:cubicBezTo>
                  <a:cubicBezTo>
                    <a:pt x="33754" y="60038"/>
                    <a:pt x="33902" y="60037"/>
                    <a:pt x="34051" y="60036"/>
                  </a:cubicBezTo>
                  <a:cubicBezTo>
                    <a:pt x="44528" y="59849"/>
                    <a:pt x="52698" y="52427"/>
                    <a:pt x="55941" y="40142"/>
                  </a:cubicBezTo>
                  <a:cubicBezTo>
                    <a:pt x="57874" y="32970"/>
                    <a:pt x="57625" y="25361"/>
                    <a:pt x="55255" y="18314"/>
                  </a:cubicBezTo>
                  <a:cubicBezTo>
                    <a:pt x="52885" y="11330"/>
                    <a:pt x="47522" y="5717"/>
                    <a:pt x="40662" y="2973"/>
                  </a:cubicBezTo>
                  <a:cubicBezTo>
                    <a:pt x="36189" y="985"/>
                    <a:pt x="31839" y="0"/>
                    <a:pt x="27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3336441" y="2506164"/>
              <a:ext cx="174721" cy="143541"/>
            </a:xfrm>
            <a:custGeom>
              <a:rect b="b" l="l" r="r" t="t"/>
              <a:pathLst>
                <a:path extrusionOk="0" h="11836" w="14407">
                  <a:moveTo>
                    <a:pt x="10358" y="781"/>
                  </a:moveTo>
                  <a:cubicBezTo>
                    <a:pt x="10437" y="781"/>
                    <a:pt x="10519" y="786"/>
                    <a:pt x="10602" y="797"/>
                  </a:cubicBezTo>
                  <a:cubicBezTo>
                    <a:pt x="10664" y="859"/>
                    <a:pt x="10789" y="922"/>
                    <a:pt x="10914" y="922"/>
                  </a:cubicBezTo>
                  <a:lnTo>
                    <a:pt x="11288" y="1046"/>
                  </a:lnTo>
                  <a:cubicBezTo>
                    <a:pt x="11354" y="1090"/>
                    <a:pt x="11428" y="1111"/>
                    <a:pt x="11499" y="1111"/>
                  </a:cubicBezTo>
                  <a:cubicBezTo>
                    <a:pt x="11628" y="1111"/>
                    <a:pt x="11747" y="1042"/>
                    <a:pt x="11787" y="922"/>
                  </a:cubicBezTo>
                  <a:cubicBezTo>
                    <a:pt x="11849" y="922"/>
                    <a:pt x="11849" y="859"/>
                    <a:pt x="11849" y="797"/>
                  </a:cubicBezTo>
                  <a:cubicBezTo>
                    <a:pt x="12223" y="797"/>
                    <a:pt x="12660" y="922"/>
                    <a:pt x="13034" y="1109"/>
                  </a:cubicBezTo>
                  <a:cubicBezTo>
                    <a:pt x="13159" y="1296"/>
                    <a:pt x="13221" y="1483"/>
                    <a:pt x="13221" y="1732"/>
                  </a:cubicBezTo>
                  <a:cubicBezTo>
                    <a:pt x="13159" y="2106"/>
                    <a:pt x="12972" y="2169"/>
                    <a:pt x="12286" y="2293"/>
                  </a:cubicBezTo>
                  <a:cubicBezTo>
                    <a:pt x="11787" y="2293"/>
                    <a:pt x="11350" y="2481"/>
                    <a:pt x="11039" y="2792"/>
                  </a:cubicBezTo>
                  <a:cubicBezTo>
                    <a:pt x="10851" y="3167"/>
                    <a:pt x="10789" y="3541"/>
                    <a:pt x="10914" y="3915"/>
                  </a:cubicBezTo>
                  <a:cubicBezTo>
                    <a:pt x="10976" y="4164"/>
                    <a:pt x="11226" y="4351"/>
                    <a:pt x="11912" y="4788"/>
                  </a:cubicBezTo>
                  <a:cubicBezTo>
                    <a:pt x="12411" y="5162"/>
                    <a:pt x="13595" y="5911"/>
                    <a:pt x="13471" y="6222"/>
                  </a:cubicBezTo>
                  <a:cubicBezTo>
                    <a:pt x="13471" y="6222"/>
                    <a:pt x="13346" y="6659"/>
                    <a:pt x="11787" y="6908"/>
                  </a:cubicBezTo>
                  <a:cubicBezTo>
                    <a:pt x="11600" y="6971"/>
                    <a:pt x="11475" y="7095"/>
                    <a:pt x="11475" y="7283"/>
                  </a:cubicBezTo>
                  <a:cubicBezTo>
                    <a:pt x="11413" y="7407"/>
                    <a:pt x="11475" y="7594"/>
                    <a:pt x="11537" y="7719"/>
                  </a:cubicBezTo>
                  <a:cubicBezTo>
                    <a:pt x="11537" y="7781"/>
                    <a:pt x="11600" y="7844"/>
                    <a:pt x="11662" y="7906"/>
                  </a:cubicBezTo>
                  <a:cubicBezTo>
                    <a:pt x="11974" y="8156"/>
                    <a:pt x="12161" y="8530"/>
                    <a:pt x="12161" y="8966"/>
                  </a:cubicBezTo>
                  <a:cubicBezTo>
                    <a:pt x="12099" y="9341"/>
                    <a:pt x="11849" y="9652"/>
                    <a:pt x="11537" y="9839"/>
                  </a:cubicBezTo>
                  <a:cubicBezTo>
                    <a:pt x="11350" y="9839"/>
                    <a:pt x="10851" y="9465"/>
                    <a:pt x="10540" y="9216"/>
                  </a:cubicBezTo>
                  <a:cubicBezTo>
                    <a:pt x="10165" y="8779"/>
                    <a:pt x="9542" y="8467"/>
                    <a:pt x="8918" y="8405"/>
                  </a:cubicBezTo>
                  <a:cubicBezTo>
                    <a:pt x="8731" y="8405"/>
                    <a:pt x="8606" y="8592"/>
                    <a:pt x="8606" y="8717"/>
                  </a:cubicBezTo>
                  <a:cubicBezTo>
                    <a:pt x="8419" y="9902"/>
                    <a:pt x="7546" y="10837"/>
                    <a:pt x="6361" y="10962"/>
                  </a:cubicBezTo>
                  <a:cubicBezTo>
                    <a:pt x="6486" y="10837"/>
                    <a:pt x="6486" y="10650"/>
                    <a:pt x="6486" y="10525"/>
                  </a:cubicBezTo>
                  <a:cubicBezTo>
                    <a:pt x="6611" y="10027"/>
                    <a:pt x="6735" y="9590"/>
                    <a:pt x="6985" y="9153"/>
                  </a:cubicBezTo>
                  <a:cubicBezTo>
                    <a:pt x="7047" y="9029"/>
                    <a:pt x="7047" y="8904"/>
                    <a:pt x="6985" y="8779"/>
                  </a:cubicBezTo>
                  <a:cubicBezTo>
                    <a:pt x="6923" y="8655"/>
                    <a:pt x="6798" y="8592"/>
                    <a:pt x="6673" y="8530"/>
                  </a:cubicBezTo>
                  <a:cubicBezTo>
                    <a:pt x="5925" y="8530"/>
                    <a:pt x="5176" y="8717"/>
                    <a:pt x="4490" y="9029"/>
                  </a:cubicBezTo>
                  <a:cubicBezTo>
                    <a:pt x="4079" y="9303"/>
                    <a:pt x="3592" y="9445"/>
                    <a:pt x="3092" y="9445"/>
                  </a:cubicBezTo>
                  <a:cubicBezTo>
                    <a:pt x="2682" y="9445"/>
                    <a:pt x="2264" y="9350"/>
                    <a:pt x="1871" y="9153"/>
                  </a:cubicBezTo>
                  <a:cubicBezTo>
                    <a:pt x="1247" y="8842"/>
                    <a:pt x="936" y="8530"/>
                    <a:pt x="936" y="8280"/>
                  </a:cubicBezTo>
                  <a:cubicBezTo>
                    <a:pt x="936" y="7969"/>
                    <a:pt x="1684" y="7283"/>
                    <a:pt x="3617" y="6597"/>
                  </a:cubicBezTo>
                  <a:cubicBezTo>
                    <a:pt x="3742" y="6597"/>
                    <a:pt x="3867" y="6472"/>
                    <a:pt x="3867" y="6285"/>
                  </a:cubicBezTo>
                  <a:cubicBezTo>
                    <a:pt x="3929" y="6160"/>
                    <a:pt x="3867" y="6035"/>
                    <a:pt x="3742" y="5911"/>
                  </a:cubicBezTo>
                  <a:cubicBezTo>
                    <a:pt x="2994" y="5349"/>
                    <a:pt x="2121" y="4975"/>
                    <a:pt x="1247" y="4726"/>
                  </a:cubicBezTo>
                  <a:cubicBezTo>
                    <a:pt x="1185" y="4289"/>
                    <a:pt x="1310" y="3790"/>
                    <a:pt x="1622" y="3478"/>
                  </a:cubicBezTo>
                  <a:cubicBezTo>
                    <a:pt x="1876" y="3224"/>
                    <a:pt x="2301" y="3096"/>
                    <a:pt x="2883" y="3096"/>
                  </a:cubicBezTo>
                  <a:cubicBezTo>
                    <a:pt x="3298" y="3096"/>
                    <a:pt x="3794" y="3161"/>
                    <a:pt x="4366" y="3291"/>
                  </a:cubicBezTo>
                  <a:cubicBezTo>
                    <a:pt x="4417" y="3317"/>
                    <a:pt x="4469" y="3332"/>
                    <a:pt x="4516" y="3332"/>
                  </a:cubicBezTo>
                  <a:cubicBezTo>
                    <a:pt x="4583" y="3332"/>
                    <a:pt x="4641" y="3302"/>
                    <a:pt x="4677" y="3229"/>
                  </a:cubicBezTo>
                  <a:cubicBezTo>
                    <a:pt x="4802" y="3229"/>
                    <a:pt x="4865" y="3104"/>
                    <a:pt x="4865" y="3042"/>
                  </a:cubicBezTo>
                  <a:lnTo>
                    <a:pt x="4865" y="2979"/>
                  </a:lnTo>
                  <a:cubicBezTo>
                    <a:pt x="5052" y="1607"/>
                    <a:pt x="5301" y="1233"/>
                    <a:pt x="5426" y="1171"/>
                  </a:cubicBezTo>
                  <a:cubicBezTo>
                    <a:pt x="5457" y="1155"/>
                    <a:pt x="5504" y="1148"/>
                    <a:pt x="5562" y="1148"/>
                  </a:cubicBezTo>
                  <a:cubicBezTo>
                    <a:pt x="5738" y="1148"/>
                    <a:pt x="6018" y="1218"/>
                    <a:pt x="6299" y="1358"/>
                  </a:cubicBezTo>
                  <a:cubicBezTo>
                    <a:pt x="6798" y="1545"/>
                    <a:pt x="7359" y="1670"/>
                    <a:pt x="7920" y="1670"/>
                  </a:cubicBezTo>
                  <a:cubicBezTo>
                    <a:pt x="8419" y="1670"/>
                    <a:pt x="8918" y="1483"/>
                    <a:pt x="9355" y="1171"/>
                  </a:cubicBezTo>
                  <a:cubicBezTo>
                    <a:pt x="9615" y="911"/>
                    <a:pt x="9961" y="781"/>
                    <a:pt x="10358" y="781"/>
                  </a:cubicBezTo>
                  <a:close/>
                  <a:moveTo>
                    <a:pt x="11706" y="1"/>
                  </a:moveTo>
                  <a:cubicBezTo>
                    <a:pt x="11441" y="1"/>
                    <a:pt x="11174" y="36"/>
                    <a:pt x="10914" y="111"/>
                  </a:cubicBezTo>
                  <a:cubicBezTo>
                    <a:pt x="10708" y="55"/>
                    <a:pt x="10497" y="27"/>
                    <a:pt x="10286" y="27"/>
                  </a:cubicBezTo>
                  <a:cubicBezTo>
                    <a:pt x="9796" y="27"/>
                    <a:pt x="9311" y="179"/>
                    <a:pt x="8918" y="485"/>
                  </a:cubicBezTo>
                  <a:cubicBezTo>
                    <a:pt x="8606" y="734"/>
                    <a:pt x="8232" y="859"/>
                    <a:pt x="7858" y="922"/>
                  </a:cubicBezTo>
                  <a:cubicBezTo>
                    <a:pt x="7421" y="922"/>
                    <a:pt x="6985" y="797"/>
                    <a:pt x="6548" y="610"/>
                  </a:cubicBezTo>
                  <a:cubicBezTo>
                    <a:pt x="6284" y="459"/>
                    <a:pt x="5951" y="376"/>
                    <a:pt x="5619" y="376"/>
                  </a:cubicBezTo>
                  <a:cubicBezTo>
                    <a:pt x="5402" y="376"/>
                    <a:pt x="5186" y="411"/>
                    <a:pt x="4989" y="485"/>
                  </a:cubicBezTo>
                  <a:cubicBezTo>
                    <a:pt x="4553" y="734"/>
                    <a:pt x="4303" y="1358"/>
                    <a:pt x="4116" y="2481"/>
                  </a:cubicBezTo>
                  <a:cubicBezTo>
                    <a:pt x="3682" y="2404"/>
                    <a:pt x="3206" y="2338"/>
                    <a:pt x="2744" y="2338"/>
                  </a:cubicBezTo>
                  <a:cubicBezTo>
                    <a:pt x="2077" y="2338"/>
                    <a:pt x="1440" y="2475"/>
                    <a:pt x="998" y="2917"/>
                  </a:cubicBezTo>
                  <a:cubicBezTo>
                    <a:pt x="749" y="3167"/>
                    <a:pt x="561" y="3478"/>
                    <a:pt x="437" y="3790"/>
                  </a:cubicBezTo>
                  <a:cubicBezTo>
                    <a:pt x="374" y="4227"/>
                    <a:pt x="374" y="4726"/>
                    <a:pt x="437" y="5162"/>
                  </a:cubicBezTo>
                  <a:cubicBezTo>
                    <a:pt x="437" y="5349"/>
                    <a:pt x="561" y="5474"/>
                    <a:pt x="749" y="5474"/>
                  </a:cubicBezTo>
                  <a:cubicBezTo>
                    <a:pt x="1372" y="5599"/>
                    <a:pt x="1996" y="5786"/>
                    <a:pt x="2557" y="6160"/>
                  </a:cubicBezTo>
                  <a:cubicBezTo>
                    <a:pt x="998" y="6784"/>
                    <a:pt x="125" y="7470"/>
                    <a:pt x="63" y="8218"/>
                  </a:cubicBezTo>
                  <a:cubicBezTo>
                    <a:pt x="0" y="8842"/>
                    <a:pt x="499" y="9341"/>
                    <a:pt x="1435" y="9839"/>
                  </a:cubicBezTo>
                  <a:cubicBezTo>
                    <a:pt x="1935" y="10105"/>
                    <a:pt x="2478" y="10231"/>
                    <a:pt x="3016" y="10231"/>
                  </a:cubicBezTo>
                  <a:cubicBezTo>
                    <a:pt x="3617" y="10231"/>
                    <a:pt x="4213" y="10073"/>
                    <a:pt x="4740" y="9777"/>
                  </a:cubicBezTo>
                  <a:cubicBezTo>
                    <a:pt x="5114" y="9590"/>
                    <a:pt x="5488" y="9465"/>
                    <a:pt x="5925" y="9341"/>
                  </a:cubicBezTo>
                  <a:lnTo>
                    <a:pt x="5925" y="9341"/>
                  </a:lnTo>
                  <a:cubicBezTo>
                    <a:pt x="5800" y="9715"/>
                    <a:pt x="5738" y="10027"/>
                    <a:pt x="5675" y="10401"/>
                  </a:cubicBezTo>
                  <a:cubicBezTo>
                    <a:pt x="5613" y="10650"/>
                    <a:pt x="5488" y="10962"/>
                    <a:pt x="5426" y="11274"/>
                  </a:cubicBezTo>
                  <a:cubicBezTo>
                    <a:pt x="5363" y="11399"/>
                    <a:pt x="5363" y="11523"/>
                    <a:pt x="5488" y="11648"/>
                  </a:cubicBezTo>
                  <a:cubicBezTo>
                    <a:pt x="5551" y="11773"/>
                    <a:pt x="5738" y="11835"/>
                    <a:pt x="5925" y="11835"/>
                  </a:cubicBezTo>
                  <a:cubicBezTo>
                    <a:pt x="7733" y="11648"/>
                    <a:pt x="8918" y="10775"/>
                    <a:pt x="9292" y="9341"/>
                  </a:cubicBezTo>
                  <a:lnTo>
                    <a:pt x="9292" y="9278"/>
                  </a:lnTo>
                  <a:cubicBezTo>
                    <a:pt x="9604" y="9403"/>
                    <a:pt x="9854" y="9652"/>
                    <a:pt x="10103" y="9839"/>
                  </a:cubicBezTo>
                  <a:cubicBezTo>
                    <a:pt x="10592" y="10231"/>
                    <a:pt x="11082" y="10622"/>
                    <a:pt x="11511" y="10622"/>
                  </a:cubicBezTo>
                  <a:cubicBezTo>
                    <a:pt x="11628" y="10622"/>
                    <a:pt x="11742" y="10593"/>
                    <a:pt x="11849" y="10525"/>
                  </a:cubicBezTo>
                  <a:cubicBezTo>
                    <a:pt x="12473" y="10276"/>
                    <a:pt x="12909" y="9715"/>
                    <a:pt x="12972" y="9029"/>
                  </a:cubicBezTo>
                  <a:cubicBezTo>
                    <a:pt x="12972" y="8530"/>
                    <a:pt x="12785" y="7969"/>
                    <a:pt x="12473" y="7594"/>
                  </a:cubicBezTo>
                  <a:cubicBezTo>
                    <a:pt x="13533" y="7345"/>
                    <a:pt x="14094" y="6971"/>
                    <a:pt x="14219" y="6409"/>
                  </a:cubicBezTo>
                  <a:cubicBezTo>
                    <a:pt x="14406" y="5536"/>
                    <a:pt x="13221" y="4788"/>
                    <a:pt x="12348" y="4164"/>
                  </a:cubicBezTo>
                  <a:cubicBezTo>
                    <a:pt x="12099" y="4040"/>
                    <a:pt x="11849" y="3853"/>
                    <a:pt x="11662" y="3665"/>
                  </a:cubicBezTo>
                  <a:cubicBezTo>
                    <a:pt x="11600" y="3541"/>
                    <a:pt x="11600" y="3416"/>
                    <a:pt x="11662" y="3229"/>
                  </a:cubicBezTo>
                  <a:cubicBezTo>
                    <a:pt x="11725" y="3104"/>
                    <a:pt x="12036" y="3104"/>
                    <a:pt x="12348" y="3042"/>
                  </a:cubicBezTo>
                  <a:cubicBezTo>
                    <a:pt x="12909" y="2979"/>
                    <a:pt x="13845" y="2855"/>
                    <a:pt x="13970" y="1857"/>
                  </a:cubicBezTo>
                  <a:cubicBezTo>
                    <a:pt x="14032" y="1358"/>
                    <a:pt x="13845" y="859"/>
                    <a:pt x="13471" y="547"/>
                  </a:cubicBezTo>
                  <a:cubicBezTo>
                    <a:pt x="12946" y="197"/>
                    <a:pt x="12329" y="1"/>
                    <a:pt x="11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3347780" y="2515636"/>
              <a:ext cx="153546" cy="123482"/>
            </a:xfrm>
            <a:custGeom>
              <a:rect b="b" l="l" r="r" t="t"/>
              <a:pathLst>
                <a:path extrusionOk="0" h="10182" w="12661">
                  <a:moveTo>
                    <a:pt x="9449" y="0"/>
                  </a:moveTo>
                  <a:cubicBezTo>
                    <a:pt x="9087" y="0"/>
                    <a:pt x="8732" y="130"/>
                    <a:pt x="8420" y="390"/>
                  </a:cubicBezTo>
                  <a:cubicBezTo>
                    <a:pt x="7983" y="702"/>
                    <a:pt x="7547" y="889"/>
                    <a:pt x="6985" y="889"/>
                  </a:cubicBezTo>
                  <a:cubicBezTo>
                    <a:pt x="6424" y="889"/>
                    <a:pt x="5925" y="764"/>
                    <a:pt x="5364" y="577"/>
                  </a:cubicBezTo>
                  <a:cubicBezTo>
                    <a:pt x="5083" y="437"/>
                    <a:pt x="4838" y="367"/>
                    <a:pt x="4680" y="367"/>
                  </a:cubicBezTo>
                  <a:cubicBezTo>
                    <a:pt x="4627" y="367"/>
                    <a:pt x="4584" y="374"/>
                    <a:pt x="4553" y="390"/>
                  </a:cubicBezTo>
                  <a:cubicBezTo>
                    <a:pt x="4366" y="452"/>
                    <a:pt x="4117" y="826"/>
                    <a:pt x="3930" y="2198"/>
                  </a:cubicBezTo>
                  <a:lnTo>
                    <a:pt x="3930" y="2261"/>
                  </a:lnTo>
                  <a:cubicBezTo>
                    <a:pt x="3930" y="2323"/>
                    <a:pt x="3867" y="2448"/>
                    <a:pt x="3805" y="2448"/>
                  </a:cubicBezTo>
                  <a:cubicBezTo>
                    <a:pt x="3680" y="2573"/>
                    <a:pt x="3618" y="2573"/>
                    <a:pt x="3493" y="2573"/>
                  </a:cubicBezTo>
                  <a:cubicBezTo>
                    <a:pt x="2836" y="2430"/>
                    <a:pt x="2284" y="2352"/>
                    <a:pt x="1836" y="2352"/>
                  </a:cubicBezTo>
                  <a:cubicBezTo>
                    <a:pt x="1306" y="2352"/>
                    <a:pt x="923" y="2461"/>
                    <a:pt x="687" y="2697"/>
                  </a:cubicBezTo>
                  <a:cubicBezTo>
                    <a:pt x="375" y="3009"/>
                    <a:pt x="250" y="3508"/>
                    <a:pt x="312" y="4007"/>
                  </a:cubicBezTo>
                  <a:cubicBezTo>
                    <a:pt x="1248" y="4194"/>
                    <a:pt x="2059" y="4568"/>
                    <a:pt x="2807" y="5192"/>
                  </a:cubicBezTo>
                  <a:cubicBezTo>
                    <a:pt x="2932" y="5254"/>
                    <a:pt x="2994" y="5379"/>
                    <a:pt x="2994" y="5566"/>
                  </a:cubicBezTo>
                  <a:cubicBezTo>
                    <a:pt x="2932" y="5691"/>
                    <a:pt x="2869" y="5816"/>
                    <a:pt x="2682" y="5878"/>
                  </a:cubicBezTo>
                  <a:cubicBezTo>
                    <a:pt x="749" y="6502"/>
                    <a:pt x="63" y="7188"/>
                    <a:pt x="1" y="7499"/>
                  </a:cubicBezTo>
                  <a:cubicBezTo>
                    <a:pt x="1" y="7749"/>
                    <a:pt x="375" y="8061"/>
                    <a:pt x="998" y="8372"/>
                  </a:cubicBezTo>
                  <a:cubicBezTo>
                    <a:pt x="1363" y="8569"/>
                    <a:pt x="1766" y="8664"/>
                    <a:pt x="2173" y="8664"/>
                  </a:cubicBezTo>
                  <a:cubicBezTo>
                    <a:pt x="2670" y="8664"/>
                    <a:pt x="3172" y="8522"/>
                    <a:pt x="3618" y="8248"/>
                  </a:cubicBezTo>
                  <a:cubicBezTo>
                    <a:pt x="4241" y="7936"/>
                    <a:pt x="4990" y="7749"/>
                    <a:pt x="5738" y="7749"/>
                  </a:cubicBezTo>
                  <a:cubicBezTo>
                    <a:pt x="5863" y="7811"/>
                    <a:pt x="5988" y="7874"/>
                    <a:pt x="6050" y="7998"/>
                  </a:cubicBezTo>
                  <a:cubicBezTo>
                    <a:pt x="6112" y="8123"/>
                    <a:pt x="6112" y="8248"/>
                    <a:pt x="5988" y="8372"/>
                  </a:cubicBezTo>
                  <a:cubicBezTo>
                    <a:pt x="5800" y="8809"/>
                    <a:pt x="5613" y="9246"/>
                    <a:pt x="5551" y="9744"/>
                  </a:cubicBezTo>
                  <a:cubicBezTo>
                    <a:pt x="5551" y="9869"/>
                    <a:pt x="5489" y="10056"/>
                    <a:pt x="5489" y="10181"/>
                  </a:cubicBezTo>
                  <a:cubicBezTo>
                    <a:pt x="6611" y="10056"/>
                    <a:pt x="7547" y="9121"/>
                    <a:pt x="7671" y="7998"/>
                  </a:cubicBezTo>
                  <a:cubicBezTo>
                    <a:pt x="7671" y="7811"/>
                    <a:pt x="7858" y="7624"/>
                    <a:pt x="7983" y="7624"/>
                  </a:cubicBezTo>
                  <a:cubicBezTo>
                    <a:pt x="8669" y="7686"/>
                    <a:pt x="9230" y="7998"/>
                    <a:pt x="9667" y="8435"/>
                  </a:cubicBezTo>
                  <a:cubicBezTo>
                    <a:pt x="9916" y="8684"/>
                    <a:pt x="10478" y="9058"/>
                    <a:pt x="10602" y="9058"/>
                  </a:cubicBezTo>
                  <a:cubicBezTo>
                    <a:pt x="10977" y="8871"/>
                    <a:pt x="11226" y="8560"/>
                    <a:pt x="11226" y="8185"/>
                  </a:cubicBezTo>
                  <a:cubicBezTo>
                    <a:pt x="11288" y="7749"/>
                    <a:pt x="11101" y="7375"/>
                    <a:pt x="10727" y="7125"/>
                  </a:cubicBezTo>
                  <a:cubicBezTo>
                    <a:pt x="10665" y="7063"/>
                    <a:pt x="10602" y="7000"/>
                    <a:pt x="10602" y="6938"/>
                  </a:cubicBezTo>
                  <a:cubicBezTo>
                    <a:pt x="10540" y="6813"/>
                    <a:pt x="10540" y="6626"/>
                    <a:pt x="10540" y="6502"/>
                  </a:cubicBezTo>
                  <a:cubicBezTo>
                    <a:pt x="10540" y="6314"/>
                    <a:pt x="10727" y="6190"/>
                    <a:pt x="10852" y="6127"/>
                  </a:cubicBezTo>
                  <a:cubicBezTo>
                    <a:pt x="12411" y="5878"/>
                    <a:pt x="12536" y="5441"/>
                    <a:pt x="12536" y="5441"/>
                  </a:cubicBezTo>
                  <a:cubicBezTo>
                    <a:pt x="12660" y="5130"/>
                    <a:pt x="11476" y="4381"/>
                    <a:pt x="10977" y="4007"/>
                  </a:cubicBezTo>
                  <a:cubicBezTo>
                    <a:pt x="10353" y="3570"/>
                    <a:pt x="10041" y="3383"/>
                    <a:pt x="9979" y="3134"/>
                  </a:cubicBezTo>
                  <a:cubicBezTo>
                    <a:pt x="9854" y="2760"/>
                    <a:pt x="9916" y="2386"/>
                    <a:pt x="10104" y="2011"/>
                  </a:cubicBezTo>
                  <a:cubicBezTo>
                    <a:pt x="10415" y="1700"/>
                    <a:pt x="10852" y="1512"/>
                    <a:pt x="11351" y="1512"/>
                  </a:cubicBezTo>
                  <a:cubicBezTo>
                    <a:pt x="12037" y="1388"/>
                    <a:pt x="12224" y="1325"/>
                    <a:pt x="12286" y="951"/>
                  </a:cubicBezTo>
                  <a:cubicBezTo>
                    <a:pt x="12349" y="702"/>
                    <a:pt x="12286" y="515"/>
                    <a:pt x="12099" y="328"/>
                  </a:cubicBezTo>
                  <a:cubicBezTo>
                    <a:pt x="11725" y="141"/>
                    <a:pt x="11351" y="16"/>
                    <a:pt x="10914" y="16"/>
                  </a:cubicBezTo>
                  <a:cubicBezTo>
                    <a:pt x="10914" y="78"/>
                    <a:pt x="10914" y="141"/>
                    <a:pt x="10914" y="141"/>
                  </a:cubicBezTo>
                  <a:cubicBezTo>
                    <a:pt x="10834" y="261"/>
                    <a:pt x="10701" y="330"/>
                    <a:pt x="10567" y="330"/>
                  </a:cubicBezTo>
                  <a:cubicBezTo>
                    <a:pt x="10493" y="330"/>
                    <a:pt x="10419" y="309"/>
                    <a:pt x="10353" y="265"/>
                  </a:cubicBezTo>
                  <a:lnTo>
                    <a:pt x="9979" y="141"/>
                  </a:lnTo>
                  <a:cubicBezTo>
                    <a:pt x="9854" y="141"/>
                    <a:pt x="9729" y="78"/>
                    <a:pt x="9667" y="16"/>
                  </a:cubicBezTo>
                  <a:cubicBezTo>
                    <a:pt x="9594" y="5"/>
                    <a:pt x="9522" y="0"/>
                    <a:pt x="9449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3641229" y="2591469"/>
              <a:ext cx="83207" cy="122561"/>
            </a:xfrm>
            <a:custGeom>
              <a:rect b="b" l="l" r="r" t="t"/>
              <a:pathLst>
                <a:path extrusionOk="0" h="10106" w="6861">
                  <a:moveTo>
                    <a:pt x="1380" y="801"/>
                  </a:moveTo>
                  <a:cubicBezTo>
                    <a:pt x="1512" y="801"/>
                    <a:pt x="1838" y="868"/>
                    <a:pt x="2433" y="1371"/>
                  </a:cubicBezTo>
                  <a:cubicBezTo>
                    <a:pt x="2433" y="1433"/>
                    <a:pt x="2495" y="1496"/>
                    <a:pt x="2558" y="1558"/>
                  </a:cubicBezTo>
                  <a:cubicBezTo>
                    <a:pt x="2994" y="1995"/>
                    <a:pt x="3306" y="2431"/>
                    <a:pt x="3743" y="2930"/>
                  </a:cubicBezTo>
                  <a:cubicBezTo>
                    <a:pt x="4179" y="3367"/>
                    <a:pt x="4553" y="3803"/>
                    <a:pt x="4990" y="4302"/>
                  </a:cubicBezTo>
                  <a:cubicBezTo>
                    <a:pt x="4179" y="5487"/>
                    <a:pt x="4803" y="6173"/>
                    <a:pt x="5364" y="6672"/>
                  </a:cubicBezTo>
                  <a:cubicBezTo>
                    <a:pt x="5738" y="7046"/>
                    <a:pt x="5988" y="7545"/>
                    <a:pt x="6050" y="8044"/>
                  </a:cubicBezTo>
                  <a:cubicBezTo>
                    <a:pt x="6050" y="8979"/>
                    <a:pt x="5863" y="9291"/>
                    <a:pt x="5738" y="9354"/>
                  </a:cubicBezTo>
                  <a:cubicBezTo>
                    <a:pt x="5613" y="9354"/>
                    <a:pt x="4927" y="8792"/>
                    <a:pt x="4678" y="7795"/>
                  </a:cubicBezTo>
                  <a:cubicBezTo>
                    <a:pt x="4678" y="7670"/>
                    <a:pt x="4616" y="7545"/>
                    <a:pt x="4491" y="7483"/>
                  </a:cubicBezTo>
                  <a:cubicBezTo>
                    <a:pt x="4429" y="7452"/>
                    <a:pt x="4366" y="7436"/>
                    <a:pt x="4304" y="7436"/>
                  </a:cubicBezTo>
                  <a:cubicBezTo>
                    <a:pt x="4241" y="7436"/>
                    <a:pt x="4179" y="7452"/>
                    <a:pt x="4117" y="7483"/>
                  </a:cubicBezTo>
                  <a:cubicBezTo>
                    <a:pt x="3717" y="7737"/>
                    <a:pt x="3253" y="7865"/>
                    <a:pt x="2775" y="7865"/>
                  </a:cubicBezTo>
                  <a:cubicBezTo>
                    <a:pt x="2433" y="7865"/>
                    <a:pt x="2085" y="7800"/>
                    <a:pt x="1747" y="7670"/>
                  </a:cubicBezTo>
                  <a:cubicBezTo>
                    <a:pt x="1747" y="7545"/>
                    <a:pt x="1685" y="7296"/>
                    <a:pt x="1622" y="7046"/>
                  </a:cubicBezTo>
                  <a:cubicBezTo>
                    <a:pt x="624" y="2307"/>
                    <a:pt x="874" y="997"/>
                    <a:pt x="1310" y="810"/>
                  </a:cubicBezTo>
                  <a:cubicBezTo>
                    <a:pt x="1310" y="810"/>
                    <a:pt x="1333" y="801"/>
                    <a:pt x="1380" y="801"/>
                  </a:cubicBezTo>
                  <a:close/>
                  <a:moveTo>
                    <a:pt x="1404" y="0"/>
                  </a:moveTo>
                  <a:cubicBezTo>
                    <a:pt x="1241" y="0"/>
                    <a:pt x="1084" y="38"/>
                    <a:pt x="936" y="124"/>
                  </a:cubicBezTo>
                  <a:cubicBezTo>
                    <a:pt x="624" y="311"/>
                    <a:pt x="375" y="685"/>
                    <a:pt x="313" y="1059"/>
                  </a:cubicBezTo>
                  <a:cubicBezTo>
                    <a:pt x="1" y="2244"/>
                    <a:pt x="313" y="4427"/>
                    <a:pt x="874" y="7233"/>
                  </a:cubicBezTo>
                  <a:cubicBezTo>
                    <a:pt x="936" y="7607"/>
                    <a:pt x="999" y="7857"/>
                    <a:pt x="1061" y="7982"/>
                  </a:cubicBezTo>
                  <a:cubicBezTo>
                    <a:pt x="1061" y="8106"/>
                    <a:pt x="1123" y="8231"/>
                    <a:pt x="1248" y="8293"/>
                  </a:cubicBezTo>
                  <a:cubicBezTo>
                    <a:pt x="1721" y="8496"/>
                    <a:pt x="2248" y="8607"/>
                    <a:pt x="2781" y="8607"/>
                  </a:cubicBezTo>
                  <a:cubicBezTo>
                    <a:pt x="3232" y="8607"/>
                    <a:pt x="3688" y="8527"/>
                    <a:pt x="4117" y="8356"/>
                  </a:cubicBezTo>
                  <a:cubicBezTo>
                    <a:pt x="4416" y="9375"/>
                    <a:pt x="5062" y="10106"/>
                    <a:pt x="5720" y="10106"/>
                  </a:cubicBezTo>
                  <a:cubicBezTo>
                    <a:pt x="5747" y="10106"/>
                    <a:pt x="5774" y="10104"/>
                    <a:pt x="5801" y="10102"/>
                  </a:cubicBezTo>
                  <a:cubicBezTo>
                    <a:pt x="6237" y="10040"/>
                    <a:pt x="6861" y="9728"/>
                    <a:pt x="6861" y="8044"/>
                  </a:cubicBezTo>
                  <a:cubicBezTo>
                    <a:pt x="6798" y="7296"/>
                    <a:pt x="6424" y="6610"/>
                    <a:pt x="5925" y="6173"/>
                  </a:cubicBezTo>
                  <a:cubicBezTo>
                    <a:pt x="5364" y="5612"/>
                    <a:pt x="5115" y="5300"/>
                    <a:pt x="5801" y="4489"/>
                  </a:cubicBezTo>
                  <a:cubicBezTo>
                    <a:pt x="5925" y="4302"/>
                    <a:pt x="5925" y="4115"/>
                    <a:pt x="5801" y="3928"/>
                  </a:cubicBezTo>
                  <a:cubicBezTo>
                    <a:pt x="5239" y="3429"/>
                    <a:pt x="4803" y="2930"/>
                    <a:pt x="4366" y="2369"/>
                  </a:cubicBezTo>
                  <a:cubicBezTo>
                    <a:pt x="4054" y="2057"/>
                    <a:pt x="3805" y="1745"/>
                    <a:pt x="3493" y="1371"/>
                  </a:cubicBezTo>
                  <a:cubicBezTo>
                    <a:pt x="3493" y="1309"/>
                    <a:pt x="3431" y="1184"/>
                    <a:pt x="3368" y="1122"/>
                  </a:cubicBezTo>
                  <a:cubicBezTo>
                    <a:pt x="2818" y="621"/>
                    <a:pt x="2066" y="0"/>
                    <a:pt x="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3648797" y="2601171"/>
              <a:ext cx="65804" cy="103035"/>
            </a:xfrm>
            <a:custGeom>
              <a:rect b="b" l="l" r="r" t="t"/>
              <a:pathLst>
                <a:path extrusionOk="0" h="8496" w="5426">
                  <a:moveTo>
                    <a:pt x="756" y="1"/>
                  </a:moveTo>
                  <a:cubicBezTo>
                    <a:pt x="709" y="1"/>
                    <a:pt x="686" y="10"/>
                    <a:pt x="686" y="10"/>
                  </a:cubicBezTo>
                  <a:cubicBezTo>
                    <a:pt x="250" y="197"/>
                    <a:pt x="0" y="1444"/>
                    <a:pt x="998" y="6246"/>
                  </a:cubicBezTo>
                  <a:cubicBezTo>
                    <a:pt x="1061" y="6496"/>
                    <a:pt x="1123" y="6683"/>
                    <a:pt x="1123" y="6870"/>
                  </a:cubicBezTo>
                  <a:cubicBezTo>
                    <a:pt x="1447" y="6970"/>
                    <a:pt x="1781" y="7020"/>
                    <a:pt x="2110" y="7020"/>
                  </a:cubicBezTo>
                  <a:cubicBezTo>
                    <a:pt x="2602" y="7020"/>
                    <a:pt x="3081" y="6907"/>
                    <a:pt x="3493" y="6683"/>
                  </a:cubicBezTo>
                  <a:cubicBezTo>
                    <a:pt x="3555" y="6652"/>
                    <a:pt x="3617" y="6636"/>
                    <a:pt x="3680" y="6636"/>
                  </a:cubicBezTo>
                  <a:cubicBezTo>
                    <a:pt x="3742" y="6636"/>
                    <a:pt x="3805" y="6652"/>
                    <a:pt x="3867" y="6683"/>
                  </a:cubicBezTo>
                  <a:cubicBezTo>
                    <a:pt x="3992" y="6683"/>
                    <a:pt x="4054" y="6807"/>
                    <a:pt x="4054" y="6932"/>
                  </a:cubicBezTo>
                  <a:cubicBezTo>
                    <a:pt x="4291" y="7939"/>
                    <a:pt x="4922" y="8496"/>
                    <a:pt x="5091" y="8496"/>
                  </a:cubicBezTo>
                  <a:cubicBezTo>
                    <a:pt x="5100" y="8496"/>
                    <a:pt x="5108" y="8494"/>
                    <a:pt x="5114" y="8491"/>
                  </a:cubicBezTo>
                  <a:cubicBezTo>
                    <a:pt x="5239" y="8491"/>
                    <a:pt x="5426" y="8179"/>
                    <a:pt x="5426" y="7244"/>
                  </a:cubicBezTo>
                  <a:cubicBezTo>
                    <a:pt x="5364" y="6683"/>
                    <a:pt x="5114" y="6246"/>
                    <a:pt x="4740" y="5872"/>
                  </a:cubicBezTo>
                  <a:cubicBezTo>
                    <a:pt x="4179" y="5311"/>
                    <a:pt x="3555" y="4687"/>
                    <a:pt x="4366" y="3440"/>
                  </a:cubicBezTo>
                  <a:cubicBezTo>
                    <a:pt x="3929" y="3003"/>
                    <a:pt x="3555" y="2567"/>
                    <a:pt x="3119" y="2068"/>
                  </a:cubicBezTo>
                  <a:cubicBezTo>
                    <a:pt x="2682" y="1631"/>
                    <a:pt x="2370" y="1195"/>
                    <a:pt x="1934" y="758"/>
                  </a:cubicBezTo>
                  <a:cubicBezTo>
                    <a:pt x="1871" y="696"/>
                    <a:pt x="1809" y="633"/>
                    <a:pt x="1809" y="571"/>
                  </a:cubicBezTo>
                  <a:cubicBezTo>
                    <a:pt x="1214" y="68"/>
                    <a:pt x="888" y="1"/>
                    <a:pt x="756" y="1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3623838" y="2724945"/>
              <a:ext cx="79423" cy="87815"/>
            </a:xfrm>
            <a:custGeom>
              <a:rect b="b" l="l" r="r" t="t"/>
              <a:pathLst>
                <a:path extrusionOk="0" h="7241" w="6549">
                  <a:moveTo>
                    <a:pt x="1248" y="717"/>
                  </a:moveTo>
                  <a:lnTo>
                    <a:pt x="1372" y="842"/>
                  </a:lnTo>
                  <a:cubicBezTo>
                    <a:pt x="1445" y="915"/>
                    <a:pt x="1540" y="946"/>
                    <a:pt x="1631" y="946"/>
                  </a:cubicBezTo>
                  <a:cubicBezTo>
                    <a:pt x="1695" y="946"/>
                    <a:pt x="1757" y="930"/>
                    <a:pt x="1809" y="905"/>
                  </a:cubicBezTo>
                  <a:cubicBezTo>
                    <a:pt x="2058" y="1092"/>
                    <a:pt x="2245" y="1341"/>
                    <a:pt x="2433" y="1591"/>
                  </a:cubicBezTo>
                  <a:cubicBezTo>
                    <a:pt x="2682" y="2152"/>
                    <a:pt x="3119" y="2526"/>
                    <a:pt x="3680" y="2713"/>
                  </a:cubicBezTo>
                  <a:cubicBezTo>
                    <a:pt x="3742" y="3399"/>
                    <a:pt x="4241" y="3960"/>
                    <a:pt x="4865" y="4272"/>
                  </a:cubicBezTo>
                  <a:cubicBezTo>
                    <a:pt x="5364" y="4522"/>
                    <a:pt x="5675" y="4709"/>
                    <a:pt x="5613" y="5457"/>
                  </a:cubicBezTo>
                  <a:cubicBezTo>
                    <a:pt x="5551" y="5769"/>
                    <a:pt x="5488" y="6205"/>
                    <a:pt x="5177" y="6330"/>
                  </a:cubicBezTo>
                  <a:cubicBezTo>
                    <a:pt x="5090" y="6388"/>
                    <a:pt x="4988" y="6413"/>
                    <a:pt x="4875" y="6413"/>
                  </a:cubicBezTo>
                  <a:cubicBezTo>
                    <a:pt x="4251" y="6413"/>
                    <a:pt x="3301" y="5649"/>
                    <a:pt x="2931" y="5332"/>
                  </a:cubicBezTo>
                  <a:lnTo>
                    <a:pt x="2744" y="5208"/>
                  </a:lnTo>
                  <a:cubicBezTo>
                    <a:pt x="1996" y="4584"/>
                    <a:pt x="1061" y="3898"/>
                    <a:pt x="936" y="3025"/>
                  </a:cubicBezTo>
                  <a:cubicBezTo>
                    <a:pt x="749" y="2277"/>
                    <a:pt x="811" y="1466"/>
                    <a:pt x="1185" y="717"/>
                  </a:cubicBezTo>
                  <a:close/>
                  <a:moveTo>
                    <a:pt x="1185" y="0"/>
                  </a:moveTo>
                  <a:cubicBezTo>
                    <a:pt x="1061" y="0"/>
                    <a:pt x="936" y="31"/>
                    <a:pt x="811" y="94"/>
                  </a:cubicBezTo>
                  <a:cubicBezTo>
                    <a:pt x="499" y="281"/>
                    <a:pt x="250" y="655"/>
                    <a:pt x="187" y="1092"/>
                  </a:cubicBezTo>
                  <a:cubicBezTo>
                    <a:pt x="63" y="1778"/>
                    <a:pt x="0" y="2526"/>
                    <a:pt x="125" y="3274"/>
                  </a:cubicBezTo>
                  <a:cubicBezTo>
                    <a:pt x="312" y="4459"/>
                    <a:pt x="1435" y="5270"/>
                    <a:pt x="2245" y="5894"/>
                  </a:cubicBezTo>
                  <a:lnTo>
                    <a:pt x="2433" y="6018"/>
                  </a:lnTo>
                  <a:cubicBezTo>
                    <a:pt x="3298" y="6629"/>
                    <a:pt x="4247" y="7240"/>
                    <a:pt x="5041" y="7240"/>
                  </a:cubicBezTo>
                  <a:cubicBezTo>
                    <a:pt x="5220" y="7240"/>
                    <a:pt x="5391" y="7210"/>
                    <a:pt x="5551" y="7141"/>
                  </a:cubicBezTo>
                  <a:cubicBezTo>
                    <a:pt x="6050" y="6829"/>
                    <a:pt x="6424" y="6268"/>
                    <a:pt x="6424" y="5644"/>
                  </a:cubicBezTo>
                  <a:cubicBezTo>
                    <a:pt x="6549" y="4833"/>
                    <a:pt x="6050" y="3960"/>
                    <a:pt x="5301" y="3711"/>
                  </a:cubicBezTo>
                  <a:cubicBezTo>
                    <a:pt x="4802" y="3399"/>
                    <a:pt x="4428" y="3212"/>
                    <a:pt x="4428" y="2464"/>
                  </a:cubicBezTo>
                  <a:cubicBezTo>
                    <a:pt x="4428" y="2277"/>
                    <a:pt x="4303" y="2089"/>
                    <a:pt x="4116" y="2089"/>
                  </a:cubicBezTo>
                  <a:cubicBezTo>
                    <a:pt x="3555" y="2027"/>
                    <a:pt x="3368" y="1715"/>
                    <a:pt x="3119" y="1279"/>
                  </a:cubicBezTo>
                  <a:cubicBezTo>
                    <a:pt x="2807" y="717"/>
                    <a:pt x="2245" y="219"/>
                    <a:pt x="1559" y="94"/>
                  </a:cubicBezTo>
                  <a:cubicBezTo>
                    <a:pt x="1435" y="31"/>
                    <a:pt x="1310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3632910" y="2733640"/>
              <a:ext cx="59764" cy="69078"/>
            </a:xfrm>
            <a:custGeom>
              <a:rect b="b" l="l" r="r" t="t"/>
              <a:pathLst>
                <a:path extrusionOk="0" h="5696" w="4928">
                  <a:moveTo>
                    <a:pt x="437" y="0"/>
                  </a:moveTo>
                  <a:cubicBezTo>
                    <a:pt x="63" y="749"/>
                    <a:pt x="1" y="1560"/>
                    <a:pt x="188" y="2308"/>
                  </a:cubicBezTo>
                  <a:cubicBezTo>
                    <a:pt x="313" y="3181"/>
                    <a:pt x="1248" y="3867"/>
                    <a:pt x="1996" y="4491"/>
                  </a:cubicBezTo>
                  <a:lnTo>
                    <a:pt x="2183" y="4615"/>
                  </a:lnTo>
                  <a:cubicBezTo>
                    <a:pt x="2553" y="4932"/>
                    <a:pt x="3503" y="5696"/>
                    <a:pt x="4127" y="5696"/>
                  </a:cubicBezTo>
                  <a:cubicBezTo>
                    <a:pt x="4240" y="5696"/>
                    <a:pt x="4342" y="5671"/>
                    <a:pt x="4429" y="5613"/>
                  </a:cubicBezTo>
                  <a:cubicBezTo>
                    <a:pt x="4740" y="5488"/>
                    <a:pt x="4803" y="5052"/>
                    <a:pt x="4865" y="4740"/>
                  </a:cubicBezTo>
                  <a:cubicBezTo>
                    <a:pt x="4927" y="3992"/>
                    <a:pt x="4616" y="3805"/>
                    <a:pt x="4117" y="3555"/>
                  </a:cubicBezTo>
                  <a:cubicBezTo>
                    <a:pt x="3493" y="3243"/>
                    <a:pt x="2994" y="2682"/>
                    <a:pt x="2932" y="1996"/>
                  </a:cubicBezTo>
                  <a:cubicBezTo>
                    <a:pt x="2371" y="1809"/>
                    <a:pt x="1934" y="1435"/>
                    <a:pt x="1685" y="874"/>
                  </a:cubicBezTo>
                  <a:cubicBezTo>
                    <a:pt x="1497" y="624"/>
                    <a:pt x="1310" y="375"/>
                    <a:pt x="1061" y="188"/>
                  </a:cubicBezTo>
                  <a:cubicBezTo>
                    <a:pt x="1009" y="213"/>
                    <a:pt x="947" y="229"/>
                    <a:pt x="883" y="229"/>
                  </a:cubicBezTo>
                  <a:cubicBezTo>
                    <a:pt x="792" y="229"/>
                    <a:pt x="697" y="198"/>
                    <a:pt x="624" y="125"/>
                  </a:cubicBezTo>
                  <a:lnTo>
                    <a:pt x="500" y="0"/>
                  </a:ln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414336" y="2838337"/>
              <a:ext cx="95310" cy="93576"/>
            </a:xfrm>
            <a:custGeom>
              <a:rect b="b" l="l" r="r" t="t"/>
              <a:pathLst>
                <a:path extrusionOk="0" h="7716" w="7859">
                  <a:moveTo>
                    <a:pt x="2465" y="724"/>
                  </a:moveTo>
                  <a:cubicBezTo>
                    <a:pt x="3130" y="724"/>
                    <a:pt x="3776" y="904"/>
                    <a:pt x="4366" y="1283"/>
                  </a:cubicBezTo>
                  <a:cubicBezTo>
                    <a:pt x="4366" y="1408"/>
                    <a:pt x="4491" y="1533"/>
                    <a:pt x="4678" y="1533"/>
                  </a:cubicBezTo>
                  <a:lnTo>
                    <a:pt x="4803" y="1595"/>
                  </a:lnTo>
                  <a:lnTo>
                    <a:pt x="5114" y="1782"/>
                  </a:lnTo>
                  <a:lnTo>
                    <a:pt x="5177" y="1782"/>
                  </a:lnTo>
                  <a:lnTo>
                    <a:pt x="5676" y="1969"/>
                  </a:lnTo>
                  <a:cubicBezTo>
                    <a:pt x="5114" y="2406"/>
                    <a:pt x="4865" y="2780"/>
                    <a:pt x="4927" y="3154"/>
                  </a:cubicBezTo>
                  <a:cubicBezTo>
                    <a:pt x="4927" y="3653"/>
                    <a:pt x="5426" y="3965"/>
                    <a:pt x="5925" y="4152"/>
                  </a:cubicBezTo>
                  <a:cubicBezTo>
                    <a:pt x="6299" y="4277"/>
                    <a:pt x="6736" y="4526"/>
                    <a:pt x="6736" y="4713"/>
                  </a:cubicBezTo>
                  <a:cubicBezTo>
                    <a:pt x="6923" y="5836"/>
                    <a:pt x="6798" y="6584"/>
                    <a:pt x="6424" y="6834"/>
                  </a:cubicBezTo>
                  <a:cubicBezTo>
                    <a:pt x="6329" y="6874"/>
                    <a:pt x="6216" y="6894"/>
                    <a:pt x="6091" y="6894"/>
                  </a:cubicBezTo>
                  <a:cubicBezTo>
                    <a:pt x="5641" y="6894"/>
                    <a:pt x="5028" y="6636"/>
                    <a:pt x="4491" y="6148"/>
                  </a:cubicBezTo>
                  <a:cubicBezTo>
                    <a:pt x="4179" y="5836"/>
                    <a:pt x="3992" y="5462"/>
                    <a:pt x="3805" y="5087"/>
                  </a:cubicBezTo>
                  <a:cubicBezTo>
                    <a:pt x="3618" y="4589"/>
                    <a:pt x="3368" y="4152"/>
                    <a:pt x="3056" y="3778"/>
                  </a:cubicBezTo>
                  <a:cubicBezTo>
                    <a:pt x="2682" y="3466"/>
                    <a:pt x="2308" y="3217"/>
                    <a:pt x="1809" y="3092"/>
                  </a:cubicBezTo>
                  <a:cubicBezTo>
                    <a:pt x="1123" y="2842"/>
                    <a:pt x="749" y="2718"/>
                    <a:pt x="749" y="2156"/>
                  </a:cubicBezTo>
                  <a:cubicBezTo>
                    <a:pt x="687" y="1595"/>
                    <a:pt x="998" y="1096"/>
                    <a:pt x="1497" y="847"/>
                  </a:cubicBezTo>
                  <a:cubicBezTo>
                    <a:pt x="1821" y="766"/>
                    <a:pt x="2145" y="724"/>
                    <a:pt x="2465" y="724"/>
                  </a:cubicBezTo>
                  <a:close/>
                  <a:moveTo>
                    <a:pt x="2350" y="1"/>
                  </a:moveTo>
                  <a:cubicBezTo>
                    <a:pt x="1942" y="1"/>
                    <a:pt x="1544" y="67"/>
                    <a:pt x="1186" y="223"/>
                  </a:cubicBezTo>
                  <a:cubicBezTo>
                    <a:pt x="624" y="410"/>
                    <a:pt x="250" y="909"/>
                    <a:pt x="63" y="1470"/>
                  </a:cubicBezTo>
                  <a:cubicBezTo>
                    <a:pt x="63" y="1720"/>
                    <a:pt x="1" y="1969"/>
                    <a:pt x="1" y="2219"/>
                  </a:cubicBezTo>
                  <a:cubicBezTo>
                    <a:pt x="1" y="3341"/>
                    <a:pt x="936" y="3653"/>
                    <a:pt x="1560" y="3903"/>
                  </a:cubicBezTo>
                  <a:cubicBezTo>
                    <a:pt x="1872" y="3965"/>
                    <a:pt x="2183" y="4152"/>
                    <a:pt x="2495" y="4339"/>
                  </a:cubicBezTo>
                  <a:cubicBezTo>
                    <a:pt x="2745" y="4713"/>
                    <a:pt x="2932" y="5087"/>
                    <a:pt x="3119" y="5462"/>
                  </a:cubicBezTo>
                  <a:cubicBezTo>
                    <a:pt x="3306" y="5961"/>
                    <a:pt x="3555" y="6397"/>
                    <a:pt x="3930" y="6771"/>
                  </a:cubicBezTo>
                  <a:cubicBezTo>
                    <a:pt x="4668" y="7380"/>
                    <a:pt x="5407" y="7716"/>
                    <a:pt x="6040" y="7716"/>
                  </a:cubicBezTo>
                  <a:cubicBezTo>
                    <a:pt x="6316" y="7716"/>
                    <a:pt x="6571" y="7652"/>
                    <a:pt x="6798" y="7520"/>
                  </a:cubicBezTo>
                  <a:cubicBezTo>
                    <a:pt x="7360" y="7270"/>
                    <a:pt x="7858" y="6522"/>
                    <a:pt x="7484" y="4589"/>
                  </a:cubicBezTo>
                  <a:cubicBezTo>
                    <a:pt x="7360" y="4027"/>
                    <a:pt x="6798" y="3715"/>
                    <a:pt x="6299" y="3466"/>
                  </a:cubicBezTo>
                  <a:cubicBezTo>
                    <a:pt x="6050" y="3341"/>
                    <a:pt x="5738" y="3217"/>
                    <a:pt x="5676" y="3154"/>
                  </a:cubicBezTo>
                  <a:cubicBezTo>
                    <a:pt x="5676" y="3154"/>
                    <a:pt x="5863" y="2842"/>
                    <a:pt x="6362" y="2468"/>
                  </a:cubicBezTo>
                  <a:cubicBezTo>
                    <a:pt x="6486" y="2406"/>
                    <a:pt x="6549" y="2281"/>
                    <a:pt x="6549" y="2156"/>
                  </a:cubicBezTo>
                  <a:cubicBezTo>
                    <a:pt x="6611" y="1657"/>
                    <a:pt x="6486" y="1533"/>
                    <a:pt x="6362" y="1470"/>
                  </a:cubicBezTo>
                  <a:lnTo>
                    <a:pt x="6237" y="1470"/>
                  </a:lnTo>
                  <a:lnTo>
                    <a:pt x="5551" y="1159"/>
                  </a:lnTo>
                  <a:cubicBezTo>
                    <a:pt x="4896" y="597"/>
                    <a:pt x="3575" y="1"/>
                    <a:pt x="2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422655" y="2847093"/>
              <a:ext cx="75651" cy="74863"/>
            </a:xfrm>
            <a:custGeom>
              <a:rect b="b" l="l" r="r" t="t"/>
              <a:pathLst>
                <a:path extrusionOk="0" h="6173" w="6238">
                  <a:moveTo>
                    <a:pt x="1805" y="0"/>
                  </a:moveTo>
                  <a:cubicBezTo>
                    <a:pt x="1477" y="0"/>
                    <a:pt x="1144" y="42"/>
                    <a:pt x="811" y="125"/>
                  </a:cubicBezTo>
                  <a:cubicBezTo>
                    <a:pt x="312" y="312"/>
                    <a:pt x="1" y="873"/>
                    <a:pt x="125" y="1434"/>
                  </a:cubicBezTo>
                  <a:cubicBezTo>
                    <a:pt x="125" y="1996"/>
                    <a:pt x="500" y="2120"/>
                    <a:pt x="1186" y="2370"/>
                  </a:cubicBezTo>
                  <a:cubicBezTo>
                    <a:pt x="1622" y="2495"/>
                    <a:pt x="2059" y="2744"/>
                    <a:pt x="2370" y="3056"/>
                  </a:cubicBezTo>
                  <a:cubicBezTo>
                    <a:pt x="2682" y="3430"/>
                    <a:pt x="2994" y="3867"/>
                    <a:pt x="3181" y="4303"/>
                  </a:cubicBezTo>
                  <a:cubicBezTo>
                    <a:pt x="3306" y="4740"/>
                    <a:pt x="3555" y="5051"/>
                    <a:pt x="3805" y="5426"/>
                  </a:cubicBezTo>
                  <a:cubicBezTo>
                    <a:pt x="4342" y="5914"/>
                    <a:pt x="4993" y="6172"/>
                    <a:pt x="5430" y="6172"/>
                  </a:cubicBezTo>
                  <a:cubicBezTo>
                    <a:pt x="5552" y="6172"/>
                    <a:pt x="5657" y="6152"/>
                    <a:pt x="5738" y="6112"/>
                  </a:cubicBezTo>
                  <a:cubicBezTo>
                    <a:pt x="6175" y="5862"/>
                    <a:pt x="6237" y="5114"/>
                    <a:pt x="6050" y="3991"/>
                  </a:cubicBezTo>
                  <a:cubicBezTo>
                    <a:pt x="6050" y="3742"/>
                    <a:pt x="5613" y="3555"/>
                    <a:pt x="5239" y="3430"/>
                  </a:cubicBezTo>
                  <a:cubicBezTo>
                    <a:pt x="4803" y="3181"/>
                    <a:pt x="4304" y="2931"/>
                    <a:pt x="4241" y="2432"/>
                  </a:cubicBezTo>
                  <a:cubicBezTo>
                    <a:pt x="4179" y="2058"/>
                    <a:pt x="4428" y="1684"/>
                    <a:pt x="4990" y="1247"/>
                  </a:cubicBezTo>
                  <a:lnTo>
                    <a:pt x="4491" y="1060"/>
                  </a:lnTo>
                  <a:lnTo>
                    <a:pt x="4428" y="1060"/>
                  </a:lnTo>
                  <a:lnTo>
                    <a:pt x="4117" y="873"/>
                  </a:lnTo>
                  <a:lnTo>
                    <a:pt x="3992" y="811"/>
                  </a:lnTo>
                  <a:cubicBezTo>
                    <a:pt x="3805" y="811"/>
                    <a:pt x="3742" y="686"/>
                    <a:pt x="3680" y="499"/>
                  </a:cubicBezTo>
                  <a:cubicBezTo>
                    <a:pt x="3098" y="166"/>
                    <a:pt x="2461" y="0"/>
                    <a:pt x="1805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598880" y="2931415"/>
              <a:ext cx="123288" cy="92581"/>
            </a:xfrm>
            <a:custGeom>
              <a:rect b="b" l="l" r="r" t="t"/>
              <a:pathLst>
                <a:path extrusionOk="0" h="7634" w="10166">
                  <a:moveTo>
                    <a:pt x="3007" y="739"/>
                  </a:moveTo>
                  <a:cubicBezTo>
                    <a:pt x="3190" y="739"/>
                    <a:pt x="3372" y="769"/>
                    <a:pt x="3555" y="842"/>
                  </a:cubicBezTo>
                  <a:cubicBezTo>
                    <a:pt x="3493" y="1030"/>
                    <a:pt x="3680" y="1217"/>
                    <a:pt x="3867" y="1279"/>
                  </a:cubicBezTo>
                  <a:cubicBezTo>
                    <a:pt x="4615" y="1404"/>
                    <a:pt x="5426" y="1528"/>
                    <a:pt x="5613" y="1965"/>
                  </a:cubicBezTo>
                  <a:cubicBezTo>
                    <a:pt x="5738" y="2214"/>
                    <a:pt x="5675" y="2651"/>
                    <a:pt x="5426" y="3150"/>
                  </a:cubicBezTo>
                  <a:cubicBezTo>
                    <a:pt x="5301" y="3337"/>
                    <a:pt x="5364" y="3586"/>
                    <a:pt x="5551" y="3649"/>
                  </a:cubicBezTo>
                  <a:cubicBezTo>
                    <a:pt x="5987" y="3898"/>
                    <a:pt x="6549" y="4085"/>
                    <a:pt x="7110" y="4148"/>
                  </a:cubicBezTo>
                  <a:cubicBezTo>
                    <a:pt x="7921" y="4335"/>
                    <a:pt x="9043" y="4522"/>
                    <a:pt x="9230" y="5021"/>
                  </a:cubicBezTo>
                  <a:cubicBezTo>
                    <a:pt x="9355" y="5270"/>
                    <a:pt x="9168" y="5707"/>
                    <a:pt x="8731" y="6206"/>
                  </a:cubicBezTo>
                  <a:cubicBezTo>
                    <a:pt x="8575" y="6414"/>
                    <a:pt x="8408" y="6514"/>
                    <a:pt x="8198" y="6514"/>
                  </a:cubicBezTo>
                  <a:cubicBezTo>
                    <a:pt x="7906" y="6514"/>
                    <a:pt x="7530" y="6320"/>
                    <a:pt x="6985" y="5956"/>
                  </a:cubicBezTo>
                  <a:cubicBezTo>
                    <a:pt x="6424" y="5395"/>
                    <a:pt x="5675" y="5083"/>
                    <a:pt x="4865" y="5083"/>
                  </a:cubicBezTo>
                  <a:cubicBezTo>
                    <a:pt x="4366" y="5208"/>
                    <a:pt x="4116" y="5644"/>
                    <a:pt x="3805" y="6081"/>
                  </a:cubicBezTo>
                  <a:cubicBezTo>
                    <a:pt x="3518" y="6558"/>
                    <a:pt x="3341" y="6853"/>
                    <a:pt x="2994" y="6853"/>
                  </a:cubicBezTo>
                  <a:cubicBezTo>
                    <a:pt x="2888" y="6853"/>
                    <a:pt x="2766" y="6825"/>
                    <a:pt x="2620" y="6767"/>
                  </a:cubicBezTo>
                  <a:cubicBezTo>
                    <a:pt x="1996" y="6580"/>
                    <a:pt x="2058" y="6455"/>
                    <a:pt x="2183" y="5832"/>
                  </a:cubicBezTo>
                  <a:cubicBezTo>
                    <a:pt x="2308" y="5333"/>
                    <a:pt x="2308" y="4771"/>
                    <a:pt x="2183" y="4272"/>
                  </a:cubicBezTo>
                  <a:cubicBezTo>
                    <a:pt x="1996" y="3836"/>
                    <a:pt x="1747" y="3462"/>
                    <a:pt x="1372" y="3150"/>
                  </a:cubicBezTo>
                  <a:cubicBezTo>
                    <a:pt x="936" y="2776"/>
                    <a:pt x="749" y="2589"/>
                    <a:pt x="1061" y="1840"/>
                  </a:cubicBezTo>
                  <a:cubicBezTo>
                    <a:pt x="1372" y="1217"/>
                    <a:pt x="1996" y="842"/>
                    <a:pt x="2620" y="780"/>
                  </a:cubicBezTo>
                  <a:cubicBezTo>
                    <a:pt x="2749" y="754"/>
                    <a:pt x="2878" y="739"/>
                    <a:pt x="3007" y="739"/>
                  </a:cubicBezTo>
                  <a:close/>
                  <a:moveTo>
                    <a:pt x="2940" y="0"/>
                  </a:moveTo>
                  <a:cubicBezTo>
                    <a:pt x="2812" y="0"/>
                    <a:pt x="2684" y="11"/>
                    <a:pt x="2557" y="32"/>
                  </a:cubicBezTo>
                  <a:cubicBezTo>
                    <a:pt x="1435" y="94"/>
                    <a:pt x="499" y="905"/>
                    <a:pt x="250" y="1965"/>
                  </a:cubicBezTo>
                  <a:cubicBezTo>
                    <a:pt x="0" y="2651"/>
                    <a:pt x="250" y="3399"/>
                    <a:pt x="873" y="3774"/>
                  </a:cubicBezTo>
                  <a:cubicBezTo>
                    <a:pt x="1123" y="3961"/>
                    <a:pt x="1310" y="4272"/>
                    <a:pt x="1435" y="4584"/>
                  </a:cubicBezTo>
                  <a:cubicBezTo>
                    <a:pt x="1497" y="4896"/>
                    <a:pt x="1497" y="5333"/>
                    <a:pt x="1372" y="5644"/>
                  </a:cubicBezTo>
                  <a:cubicBezTo>
                    <a:pt x="998" y="6455"/>
                    <a:pt x="1497" y="7391"/>
                    <a:pt x="2370" y="7515"/>
                  </a:cubicBezTo>
                  <a:cubicBezTo>
                    <a:pt x="2606" y="7598"/>
                    <a:pt x="2814" y="7633"/>
                    <a:pt x="3001" y="7633"/>
                  </a:cubicBezTo>
                  <a:cubicBezTo>
                    <a:pt x="3801" y="7633"/>
                    <a:pt x="4187" y="6973"/>
                    <a:pt x="4491" y="6518"/>
                  </a:cubicBezTo>
                  <a:cubicBezTo>
                    <a:pt x="4678" y="6268"/>
                    <a:pt x="4802" y="5956"/>
                    <a:pt x="4989" y="5956"/>
                  </a:cubicBezTo>
                  <a:cubicBezTo>
                    <a:pt x="5551" y="6019"/>
                    <a:pt x="6050" y="6206"/>
                    <a:pt x="6486" y="6642"/>
                  </a:cubicBezTo>
                  <a:cubicBezTo>
                    <a:pt x="6943" y="6985"/>
                    <a:pt x="7539" y="7397"/>
                    <a:pt x="8161" y="7397"/>
                  </a:cubicBezTo>
                  <a:cubicBezTo>
                    <a:pt x="8558" y="7397"/>
                    <a:pt x="8966" y="7229"/>
                    <a:pt x="9355" y="6767"/>
                  </a:cubicBezTo>
                  <a:cubicBezTo>
                    <a:pt x="9979" y="6019"/>
                    <a:pt x="10166" y="5395"/>
                    <a:pt x="9979" y="4834"/>
                  </a:cubicBezTo>
                  <a:cubicBezTo>
                    <a:pt x="9604" y="3961"/>
                    <a:pt x="8357" y="3711"/>
                    <a:pt x="7235" y="3462"/>
                  </a:cubicBezTo>
                  <a:cubicBezTo>
                    <a:pt x="6923" y="3399"/>
                    <a:pt x="6549" y="3337"/>
                    <a:pt x="6299" y="3212"/>
                  </a:cubicBezTo>
                  <a:cubicBezTo>
                    <a:pt x="6549" y="2713"/>
                    <a:pt x="6549" y="2152"/>
                    <a:pt x="6299" y="1653"/>
                  </a:cubicBezTo>
                  <a:cubicBezTo>
                    <a:pt x="5925" y="1092"/>
                    <a:pt x="5301" y="718"/>
                    <a:pt x="4615" y="718"/>
                  </a:cubicBezTo>
                  <a:cubicBezTo>
                    <a:pt x="4201" y="251"/>
                    <a:pt x="3571" y="0"/>
                    <a:pt x="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607951" y="2940377"/>
              <a:ext cx="104381" cy="74160"/>
            </a:xfrm>
            <a:custGeom>
              <a:rect b="b" l="l" r="r" t="t"/>
              <a:pathLst>
                <a:path extrusionOk="0" h="6115" w="8607">
                  <a:moveTo>
                    <a:pt x="2259" y="0"/>
                  </a:moveTo>
                  <a:cubicBezTo>
                    <a:pt x="2130" y="0"/>
                    <a:pt x="2001" y="15"/>
                    <a:pt x="1872" y="41"/>
                  </a:cubicBezTo>
                  <a:cubicBezTo>
                    <a:pt x="1248" y="103"/>
                    <a:pt x="624" y="478"/>
                    <a:pt x="313" y="1101"/>
                  </a:cubicBezTo>
                  <a:cubicBezTo>
                    <a:pt x="1" y="1850"/>
                    <a:pt x="188" y="2037"/>
                    <a:pt x="624" y="2411"/>
                  </a:cubicBezTo>
                  <a:cubicBezTo>
                    <a:pt x="999" y="2723"/>
                    <a:pt x="1248" y="3097"/>
                    <a:pt x="1435" y="3533"/>
                  </a:cubicBezTo>
                  <a:cubicBezTo>
                    <a:pt x="1560" y="4032"/>
                    <a:pt x="1560" y="4594"/>
                    <a:pt x="1435" y="5093"/>
                  </a:cubicBezTo>
                  <a:cubicBezTo>
                    <a:pt x="1310" y="5716"/>
                    <a:pt x="1248" y="5841"/>
                    <a:pt x="1872" y="6028"/>
                  </a:cubicBezTo>
                  <a:cubicBezTo>
                    <a:pt x="2018" y="6086"/>
                    <a:pt x="2140" y="6114"/>
                    <a:pt x="2246" y="6114"/>
                  </a:cubicBezTo>
                  <a:cubicBezTo>
                    <a:pt x="2593" y="6114"/>
                    <a:pt x="2770" y="5819"/>
                    <a:pt x="3057" y="5342"/>
                  </a:cubicBezTo>
                  <a:cubicBezTo>
                    <a:pt x="3368" y="4905"/>
                    <a:pt x="3618" y="4469"/>
                    <a:pt x="4117" y="4344"/>
                  </a:cubicBezTo>
                  <a:cubicBezTo>
                    <a:pt x="4927" y="4344"/>
                    <a:pt x="5676" y="4656"/>
                    <a:pt x="6237" y="5217"/>
                  </a:cubicBezTo>
                  <a:cubicBezTo>
                    <a:pt x="6782" y="5581"/>
                    <a:pt x="7158" y="5775"/>
                    <a:pt x="7450" y="5775"/>
                  </a:cubicBezTo>
                  <a:cubicBezTo>
                    <a:pt x="7660" y="5775"/>
                    <a:pt x="7827" y="5675"/>
                    <a:pt x="7983" y="5467"/>
                  </a:cubicBezTo>
                  <a:cubicBezTo>
                    <a:pt x="8420" y="4968"/>
                    <a:pt x="8607" y="4531"/>
                    <a:pt x="8482" y="4282"/>
                  </a:cubicBezTo>
                  <a:cubicBezTo>
                    <a:pt x="8295" y="3783"/>
                    <a:pt x="7173" y="3596"/>
                    <a:pt x="6362" y="3409"/>
                  </a:cubicBezTo>
                  <a:cubicBezTo>
                    <a:pt x="5801" y="3346"/>
                    <a:pt x="5239" y="3159"/>
                    <a:pt x="4803" y="2910"/>
                  </a:cubicBezTo>
                  <a:cubicBezTo>
                    <a:pt x="4616" y="2847"/>
                    <a:pt x="4553" y="2598"/>
                    <a:pt x="4678" y="2411"/>
                  </a:cubicBezTo>
                  <a:cubicBezTo>
                    <a:pt x="4927" y="1912"/>
                    <a:pt x="4990" y="1475"/>
                    <a:pt x="4865" y="1226"/>
                  </a:cubicBezTo>
                  <a:cubicBezTo>
                    <a:pt x="4678" y="789"/>
                    <a:pt x="3867" y="665"/>
                    <a:pt x="3119" y="540"/>
                  </a:cubicBezTo>
                  <a:cubicBezTo>
                    <a:pt x="2932" y="478"/>
                    <a:pt x="2745" y="291"/>
                    <a:pt x="2807" y="103"/>
                  </a:cubicBezTo>
                  <a:cubicBezTo>
                    <a:pt x="2624" y="30"/>
                    <a:pt x="2442" y="0"/>
                    <a:pt x="2259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301647" y="3017448"/>
              <a:ext cx="265483" cy="156154"/>
            </a:xfrm>
            <a:custGeom>
              <a:rect b="b" l="l" r="r" t="t"/>
              <a:pathLst>
                <a:path extrusionOk="0" h="12876" w="21891">
                  <a:moveTo>
                    <a:pt x="16991" y="766"/>
                  </a:moveTo>
                  <a:cubicBezTo>
                    <a:pt x="17275" y="766"/>
                    <a:pt x="17556" y="863"/>
                    <a:pt x="17774" y="1045"/>
                  </a:cubicBezTo>
                  <a:cubicBezTo>
                    <a:pt x="17649" y="1170"/>
                    <a:pt x="17649" y="1357"/>
                    <a:pt x="17712" y="1482"/>
                  </a:cubicBezTo>
                  <a:cubicBezTo>
                    <a:pt x="18211" y="2355"/>
                    <a:pt x="18897" y="3041"/>
                    <a:pt x="19645" y="3602"/>
                  </a:cubicBezTo>
                  <a:cubicBezTo>
                    <a:pt x="19333" y="3914"/>
                    <a:pt x="19208" y="4350"/>
                    <a:pt x="19208" y="4849"/>
                  </a:cubicBezTo>
                  <a:cubicBezTo>
                    <a:pt x="19271" y="5410"/>
                    <a:pt x="19770" y="5598"/>
                    <a:pt x="20206" y="5909"/>
                  </a:cubicBezTo>
                  <a:cubicBezTo>
                    <a:pt x="20580" y="6221"/>
                    <a:pt x="20955" y="6471"/>
                    <a:pt x="21017" y="6845"/>
                  </a:cubicBezTo>
                  <a:cubicBezTo>
                    <a:pt x="21142" y="7406"/>
                    <a:pt x="20955" y="7905"/>
                    <a:pt x="20643" y="8342"/>
                  </a:cubicBezTo>
                  <a:cubicBezTo>
                    <a:pt x="20226" y="8758"/>
                    <a:pt x="19510" y="8876"/>
                    <a:pt x="18732" y="8876"/>
                  </a:cubicBezTo>
                  <a:cubicBezTo>
                    <a:pt x="18230" y="8876"/>
                    <a:pt x="17702" y="8827"/>
                    <a:pt x="17213" y="8778"/>
                  </a:cubicBezTo>
                  <a:lnTo>
                    <a:pt x="16776" y="8778"/>
                  </a:lnTo>
                  <a:cubicBezTo>
                    <a:pt x="16464" y="8778"/>
                    <a:pt x="16153" y="8716"/>
                    <a:pt x="15841" y="8591"/>
                  </a:cubicBezTo>
                  <a:cubicBezTo>
                    <a:pt x="15425" y="8425"/>
                    <a:pt x="15009" y="8342"/>
                    <a:pt x="14575" y="8342"/>
                  </a:cubicBezTo>
                  <a:cubicBezTo>
                    <a:pt x="14358" y="8342"/>
                    <a:pt x="14136" y="8362"/>
                    <a:pt x="13908" y="8404"/>
                  </a:cubicBezTo>
                  <a:cubicBezTo>
                    <a:pt x="13222" y="8716"/>
                    <a:pt x="12723" y="9339"/>
                    <a:pt x="12660" y="10150"/>
                  </a:cubicBezTo>
                  <a:cubicBezTo>
                    <a:pt x="12598" y="10400"/>
                    <a:pt x="12473" y="10649"/>
                    <a:pt x="12348" y="10836"/>
                  </a:cubicBezTo>
                  <a:cubicBezTo>
                    <a:pt x="11462" y="11667"/>
                    <a:pt x="10674" y="12104"/>
                    <a:pt x="10116" y="12104"/>
                  </a:cubicBezTo>
                  <a:cubicBezTo>
                    <a:pt x="10046" y="12104"/>
                    <a:pt x="9979" y="12097"/>
                    <a:pt x="9916" y="12083"/>
                  </a:cubicBezTo>
                  <a:cubicBezTo>
                    <a:pt x="9480" y="11959"/>
                    <a:pt x="9168" y="11522"/>
                    <a:pt x="8981" y="10711"/>
                  </a:cubicBezTo>
                  <a:cubicBezTo>
                    <a:pt x="8918" y="10587"/>
                    <a:pt x="8856" y="10524"/>
                    <a:pt x="8731" y="10462"/>
                  </a:cubicBezTo>
                  <a:cubicBezTo>
                    <a:pt x="8669" y="10431"/>
                    <a:pt x="8607" y="10415"/>
                    <a:pt x="8544" y="10415"/>
                  </a:cubicBezTo>
                  <a:cubicBezTo>
                    <a:pt x="8482" y="10415"/>
                    <a:pt x="8420" y="10431"/>
                    <a:pt x="8357" y="10462"/>
                  </a:cubicBezTo>
                  <a:cubicBezTo>
                    <a:pt x="8067" y="10720"/>
                    <a:pt x="7694" y="10844"/>
                    <a:pt x="7315" y="10844"/>
                  </a:cubicBezTo>
                  <a:cubicBezTo>
                    <a:pt x="6960" y="10844"/>
                    <a:pt x="6601" y="10735"/>
                    <a:pt x="6299" y="10524"/>
                  </a:cubicBezTo>
                  <a:cubicBezTo>
                    <a:pt x="6050" y="10337"/>
                    <a:pt x="5738" y="10212"/>
                    <a:pt x="5426" y="10150"/>
                  </a:cubicBezTo>
                  <a:cubicBezTo>
                    <a:pt x="5364" y="10150"/>
                    <a:pt x="5114" y="10025"/>
                    <a:pt x="4802" y="9963"/>
                  </a:cubicBezTo>
                  <a:cubicBezTo>
                    <a:pt x="3680" y="9776"/>
                    <a:pt x="2620" y="9526"/>
                    <a:pt x="1560" y="9152"/>
                  </a:cubicBezTo>
                  <a:cubicBezTo>
                    <a:pt x="749" y="8466"/>
                    <a:pt x="874" y="8279"/>
                    <a:pt x="874" y="8217"/>
                  </a:cubicBezTo>
                  <a:cubicBezTo>
                    <a:pt x="998" y="7905"/>
                    <a:pt x="2370" y="7780"/>
                    <a:pt x="3056" y="7718"/>
                  </a:cubicBezTo>
                  <a:cubicBezTo>
                    <a:pt x="3618" y="7656"/>
                    <a:pt x="4179" y="7593"/>
                    <a:pt x="4678" y="7406"/>
                  </a:cubicBezTo>
                  <a:cubicBezTo>
                    <a:pt x="5738" y="6907"/>
                    <a:pt x="6424" y="5972"/>
                    <a:pt x="6673" y="4849"/>
                  </a:cubicBezTo>
                  <a:cubicBezTo>
                    <a:pt x="6923" y="4101"/>
                    <a:pt x="7110" y="3540"/>
                    <a:pt x="7796" y="3228"/>
                  </a:cubicBezTo>
                  <a:cubicBezTo>
                    <a:pt x="8236" y="2988"/>
                    <a:pt x="8599" y="2876"/>
                    <a:pt x="8885" y="2876"/>
                  </a:cubicBezTo>
                  <a:cubicBezTo>
                    <a:pt x="9045" y="2876"/>
                    <a:pt x="9181" y="2911"/>
                    <a:pt x="9293" y="2978"/>
                  </a:cubicBezTo>
                  <a:cubicBezTo>
                    <a:pt x="9916" y="3352"/>
                    <a:pt x="10041" y="4724"/>
                    <a:pt x="10103" y="5785"/>
                  </a:cubicBezTo>
                  <a:cubicBezTo>
                    <a:pt x="10103" y="6221"/>
                    <a:pt x="10166" y="6720"/>
                    <a:pt x="10228" y="7157"/>
                  </a:cubicBezTo>
                  <a:cubicBezTo>
                    <a:pt x="10228" y="7281"/>
                    <a:pt x="10353" y="7406"/>
                    <a:pt x="10478" y="7406"/>
                  </a:cubicBezTo>
                  <a:cubicBezTo>
                    <a:pt x="10529" y="7432"/>
                    <a:pt x="10581" y="7447"/>
                    <a:pt x="10633" y="7447"/>
                  </a:cubicBezTo>
                  <a:cubicBezTo>
                    <a:pt x="10706" y="7447"/>
                    <a:pt x="10779" y="7417"/>
                    <a:pt x="10852" y="7344"/>
                  </a:cubicBezTo>
                  <a:cubicBezTo>
                    <a:pt x="11226" y="7032"/>
                    <a:pt x="11600" y="6658"/>
                    <a:pt x="11912" y="6284"/>
                  </a:cubicBezTo>
                  <a:cubicBezTo>
                    <a:pt x="12286" y="5785"/>
                    <a:pt x="12785" y="5410"/>
                    <a:pt x="13409" y="5223"/>
                  </a:cubicBezTo>
                  <a:cubicBezTo>
                    <a:pt x="13783" y="5083"/>
                    <a:pt x="14192" y="5013"/>
                    <a:pt x="14584" y="5013"/>
                  </a:cubicBezTo>
                  <a:cubicBezTo>
                    <a:pt x="14714" y="5013"/>
                    <a:pt x="14843" y="5021"/>
                    <a:pt x="14968" y="5036"/>
                  </a:cubicBezTo>
                  <a:cubicBezTo>
                    <a:pt x="15167" y="5050"/>
                    <a:pt x="15378" y="5063"/>
                    <a:pt x="15589" y="5063"/>
                  </a:cubicBezTo>
                  <a:cubicBezTo>
                    <a:pt x="16369" y="5063"/>
                    <a:pt x="17155" y="4882"/>
                    <a:pt x="17400" y="3851"/>
                  </a:cubicBezTo>
                  <a:cubicBezTo>
                    <a:pt x="17462" y="3664"/>
                    <a:pt x="17462" y="3415"/>
                    <a:pt x="17525" y="3228"/>
                  </a:cubicBezTo>
                  <a:cubicBezTo>
                    <a:pt x="17525" y="3103"/>
                    <a:pt x="17462" y="3041"/>
                    <a:pt x="17400" y="2916"/>
                  </a:cubicBezTo>
                  <a:cubicBezTo>
                    <a:pt x="17356" y="2872"/>
                    <a:pt x="17281" y="2828"/>
                    <a:pt x="17196" y="2828"/>
                  </a:cubicBezTo>
                  <a:cubicBezTo>
                    <a:pt x="17161" y="2828"/>
                    <a:pt x="17125" y="2835"/>
                    <a:pt x="17088" y="2854"/>
                  </a:cubicBezTo>
                  <a:cubicBezTo>
                    <a:pt x="16277" y="2854"/>
                    <a:pt x="15716" y="2666"/>
                    <a:pt x="15591" y="2230"/>
                  </a:cubicBezTo>
                  <a:cubicBezTo>
                    <a:pt x="15529" y="1669"/>
                    <a:pt x="15841" y="1107"/>
                    <a:pt x="16402" y="920"/>
                  </a:cubicBezTo>
                  <a:cubicBezTo>
                    <a:pt x="16584" y="816"/>
                    <a:pt x="16788" y="766"/>
                    <a:pt x="16991" y="766"/>
                  </a:cubicBezTo>
                  <a:close/>
                  <a:moveTo>
                    <a:pt x="16951" y="0"/>
                  </a:moveTo>
                  <a:cubicBezTo>
                    <a:pt x="16637" y="0"/>
                    <a:pt x="16323" y="77"/>
                    <a:pt x="16028" y="234"/>
                  </a:cubicBezTo>
                  <a:cubicBezTo>
                    <a:pt x="15155" y="608"/>
                    <a:pt x="14656" y="1482"/>
                    <a:pt x="14843" y="2417"/>
                  </a:cubicBezTo>
                  <a:cubicBezTo>
                    <a:pt x="14905" y="2791"/>
                    <a:pt x="15280" y="3540"/>
                    <a:pt x="16652" y="3602"/>
                  </a:cubicBezTo>
                  <a:cubicBezTo>
                    <a:pt x="16555" y="4183"/>
                    <a:pt x="16233" y="4313"/>
                    <a:pt x="15627" y="4313"/>
                  </a:cubicBezTo>
                  <a:cubicBezTo>
                    <a:pt x="15452" y="4313"/>
                    <a:pt x="15254" y="4302"/>
                    <a:pt x="15030" y="4288"/>
                  </a:cubicBezTo>
                  <a:cubicBezTo>
                    <a:pt x="14859" y="4272"/>
                    <a:pt x="14691" y="4265"/>
                    <a:pt x="14526" y="4265"/>
                  </a:cubicBezTo>
                  <a:cubicBezTo>
                    <a:pt x="14032" y="4265"/>
                    <a:pt x="13565" y="4335"/>
                    <a:pt x="13097" y="4475"/>
                  </a:cubicBezTo>
                  <a:cubicBezTo>
                    <a:pt x="12411" y="4787"/>
                    <a:pt x="11787" y="5223"/>
                    <a:pt x="11351" y="5785"/>
                  </a:cubicBezTo>
                  <a:lnTo>
                    <a:pt x="10914" y="6284"/>
                  </a:lnTo>
                  <a:lnTo>
                    <a:pt x="10914" y="5785"/>
                  </a:lnTo>
                  <a:cubicBezTo>
                    <a:pt x="10789" y="4413"/>
                    <a:pt x="10727" y="2916"/>
                    <a:pt x="9729" y="2355"/>
                  </a:cubicBezTo>
                  <a:cubicBezTo>
                    <a:pt x="9426" y="2189"/>
                    <a:pt x="9085" y="2109"/>
                    <a:pt x="8741" y="2109"/>
                  </a:cubicBezTo>
                  <a:cubicBezTo>
                    <a:pt x="8307" y="2109"/>
                    <a:pt x="7867" y="2236"/>
                    <a:pt x="7484" y="2479"/>
                  </a:cubicBezTo>
                  <a:cubicBezTo>
                    <a:pt x="6673" y="2916"/>
                    <a:pt x="6112" y="3727"/>
                    <a:pt x="5925" y="4662"/>
                  </a:cubicBezTo>
                  <a:cubicBezTo>
                    <a:pt x="5800" y="5535"/>
                    <a:pt x="5177" y="6284"/>
                    <a:pt x="4366" y="6720"/>
                  </a:cubicBezTo>
                  <a:cubicBezTo>
                    <a:pt x="3929" y="6845"/>
                    <a:pt x="3430" y="6907"/>
                    <a:pt x="2994" y="6907"/>
                  </a:cubicBezTo>
                  <a:cubicBezTo>
                    <a:pt x="1684" y="7094"/>
                    <a:pt x="375" y="7219"/>
                    <a:pt x="125" y="8030"/>
                  </a:cubicBezTo>
                  <a:cubicBezTo>
                    <a:pt x="0" y="8716"/>
                    <a:pt x="562" y="9339"/>
                    <a:pt x="1061" y="9714"/>
                  </a:cubicBezTo>
                  <a:cubicBezTo>
                    <a:pt x="1435" y="10025"/>
                    <a:pt x="2620" y="10337"/>
                    <a:pt x="4678" y="10774"/>
                  </a:cubicBezTo>
                  <a:lnTo>
                    <a:pt x="5239" y="10898"/>
                  </a:lnTo>
                  <a:cubicBezTo>
                    <a:pt x="5488" y="10961"/>
                    <a:pt x="5738" y="11086"/>
                    <a:pt x="5987" y="11210"/>
                  </a:cubicBezTo>
                  <a:cubicBezTo>
                    <a:pt x="6379" y="11495"/>
                    <a:pt x="6853" y="11638"/>
                    <a:pt x="7326" y="11638"/>
                  </a:cubicBezTo>
                  <a:cubicBezTo>
                    <a:pt x="7681" y="11638"/>
                    <a:pt x="8036" y="11558"/>
                    <a:pt x="8357" y="11397"/>
                  </a:cubicBezTo>
                  <a:cubicBezTo>
                    <a:pt x="8544" y="12021"/>
                    <a:pt x="9043" y="12582"/>
                    <a:pt x="9729" y="12832"/>
                  </a:cubicBezTo>
                  <a:cubicBezTo>
                    <a:pt x="9855" y="12861"/>
                    <a:pt x="9983" y="12875"/>
                    <a:pt x="10113" y="12875"/>
                  </a:cubicBezTo>
                  <a:cubicBezTo>
                    <a:pt x="11080" y="12875"/>
                    <a:pt x="12140" y="12112"/>
                    <a:pt x="12910" y="11397"/>
                  </a:cubicBezTo>
                  <a:cubicBezTo>
                    <a:pt x="13159" y="11086"/>
                    <a:pt x="13346" y="10711"/>
                    <a:pt x="13409" y="10275"/>
                  </a:cubicBezTo>
                  <a:cubicBezTo>
                    <a:pt x="13409" y="9776"/>
                    <a:pt x="13720" y="9277"/>
                    <a:pt x="14219" y="9090"/>
                  </a:cubicBezTo>
                  <a:cubicBezTo>
                    <a:pt x="14718" y="9090"/>
                    <a:pt x="15217" y="9215"/>
                    <a:pt x="15654" y="9339"/>
                  </a:cubicBezTo>
                  <a:cubicBezTo>
                    <a:pt x="16028" y="9464"/>
                    <a:pt x="16340" y="9526"/>
                    <a:pt x="16714" y="9589"/>
                  </a:cubicBezTo>
                  <a:lnTo>
                    <a:pt x="17150" y="9589"/>
                  </a:lnTo>
                  <a:cubicBezTo>
                    <a:pt x="17608" y="9630"/>
                    <a:pt x="18107" y="9672"/>
                    <a:pt x="18603" y="9672"/>
                  </a:cubicBezTo>
                  <a:cubicBezTo>
                    <a:pt x="19597" y="9672"/>
                    <a:pt x="20580" y="9506"/>
                    <a:pt x="21204" y="8840"/>
                  </a:cubicBezTo>
                  <a:cubicBezTo>
                    <a:pt x="21703" y="8279"/>
                    <a:pt x="21890" y="7531"/>
                    <a:pt x="21765" y="6782"/>
                  </a:cubicBezTo>
                  <a:cubicBezTo>
                    <a:pt x="21703" y="6096"/>
                    <a:pt x="21204" y="5473"/>
                    <a:pt x="20580" y="5223"/>
                  </a:cubicBezTo>
                  <a:cubicBezTo>
                    <a:pt x="20269" y="5036"/>
                    <a:pt x="20019" y="4849"/>
                    <a:pt x="19957" y="4662"/>
                  </a:cubicBezTo>
                  <a:cubicBezTo>
                    <a:pt x="19957" y="4475"/>
                    <a:pt x="19957" y="4288"/>
                    <a:pt x="20518" y="3727"/>
                  </a:cubicBezTo>
                  <a:cubicBezTo>
                    <a:pt x="20580" y="3664"/>
                    <a:pt x="20643" y="3540"/>
                    <a:pt x="20580" y="3477"/>
                  </a:cubicBezTo>
                  <a:cubicBezTo>
                    <a:pt x="20580" y="3352"/>
                    <a:pt x="20580" y="3228"/>
                    <a:pt x="20456" y="3165"/>
                  </a:cubicBezTo>
                  <a:cubicBezTo>
                    <a:pt x="19832" y="2729"/>
                    <a:pt x="19271" y="2230"/>
                    <a:pt x="18710" y="1606"/>
                  </a:cubicBezTo>
                  <a:lnTo>
                    <a:pt x="18772" y="1606"/>
                  </a:lnTo>
                  <a:cubicBezTo>
                    <a:pt x="18959" y="1482"/>
                    <a:pt x="18959" y="1232"/>
                    <a:pt x="18834" y="1045"/>
                  </a:cubicBezTo>
                  <a:cubicBezTo>
                    <a:pt x="18322" y="362"/>
                    <a:pt x="17634" y="0"/>
                    <a:pt x="16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310719" y="3026034"/>
              <a:ext cx="247328" cy="137720"/>
            </a:xfrm>
            <a:custGeom>
              <a:rect b="b" l="l" r="r" t="t"/>
              <a:pathLst>
                <a:path extrusionOk="0" h="11356" w="20394">
                  <a:moveTo>
                    <a:pt x="16218" y="0"/>
                  </a:moveTo>
                  <a:cubicBezTo>
                    <a:pt x="16023" y="0"/>
                    <a:pt x="15829" y="50"/>
                    <a:pt x="15654" y="150"/>
                  </a:cubicBezTo>
                  <a:cubicBezTo>
                    <a:pt x="15093" y="399"/>
                    <a:pt x="14781" y="961"/>
                    <a:pt x="14843" y="1522"/>
                  </a:cubicBezTo>
                  <a:cubicBezTo>
                    <a:pt x="14968" y="1896"/>
                    <a:pt x="15529" y="2083"/>
                    <a:pt x="16340" y="2083"/>
                  </a:cubicBezTo>
                  <a:cubicBezTo>
                    <a:pt x="16465" y="2083"/>
                    <a:pt x="16590" y="2146"/>
                    <a:pt x="16652" y="2208"/>
                  </a:cubicBezTo>
                  <a:cubicBezTo>
                    <a:pt x="16714" y="2270"/>
                    <a:pt x="16777" y="2395"/>
                    <a:pt x="16777" y="2520"/>
                  </a:cubicBezTo>
                  <a:cubicBezTo>
                    <a:pt x="16714" y="2707"/>
                    <a:pt x="16714" y="2894"/>
                    <a:pt x="16652" y="3143"/>
                  </a:cubicBezTo>
                  <a:cubicBezTo>
                    <a:pt x="16407" y="4174"/>
                    <a:pt x="15621" y="4355"/>
                    <a:pt x="14841" y="4355"/>
                  </a:cubicBezTo>
                  <a:cubicBezTo>
                    <a:pt x="14630" y="4355"/>
                    <a:pt x="14419" y="4342"/>
                    <a:pt x="14220" y="4328"/>
                  </a:cubicBezTo>
                  <a:cubicBezTo>
                    <a:pt x="14086" y="4312"/>
                    <a:pt x="13948" y="4304"/>
                    <a:pt x="13808" y="4304"/>
                  </a:cubicBezTo>
                  <a:cubicBezTo>
                    <a:pt x="13425" y="4304"/>
                    <a:pt x="13026" y="4362"/>
                    <a:pt x="12661" y="4453"/>
                  </a:cubicBezTo>
                  <a:cubicBezTo>
                    <a:pt x="12037" y="4702"/>
                    <a:pt x="11538" y="5077"/>
                    <a:pt x="11164" y="5576"/>
                  </a:cubicBezTo>
                  <a:cubicBezTo>
                    <a:pt x="10852" y="5950"/>
                    <a:pt x="10478" y="6324"/>
                    <a:pt x="10104" y="6636"/>
                  </a:cubicBezTo>
                  <a:cubicBezTo>
                    <a:pt x="10016" y="6680"/>
                    <a:pt x="9927" y="6724"/>
                    <a:pt x="9839" y="6724"/>
                  </a:cubicBezTo>
                  <a:cubicBezTo>
                    <a:pt x="9803" y="6724"/>
                    <a:pt x="9766" y="6716"/>
                    <a:pt x="9730" y="6698"/>
                  </a:cubicBezTo>
                  <a:cubicBezTo>
                    <a:pt x="9605" y="6636"/>
                    <a:pt x="9480" y="6511"/>
                    <a:pt x="9480" y="6386"/>
                  </a:cubicBezTo>
                  <a:cubicBezTo>
                    <a:pt x="9418" y="5950"/>
                    <a:pt x="9355" y="5513"/>
                    <a:pt x="9355" y="5077"/>
                  </a:cubicBezTo>
                  <a:cubicBezTo>
                    <a:pt x="9293" y="4016"/>
                    <a:pt x="9168" y="2644"/>
                    <a:pt x="8545" y="2270"/>
                  </a:cubicBezTo>
                  <a:cubicBezTo>
                    <a:pt x="8428" y="2200"/>
                    <a:pt x="8284" y="2165"/>
                    <a:pt x="8115" y="2165"/>
                  </a:cubicBezTo>
                  <a:cubicBezTo>
                    <a:pt x="7832" y="2165"/>
                    <a:pt x="7477" y="2262"/>
                    <a:pt x="7048" y="2457"/>
                  </a:cubicBezTo>
                  <a:cubicBezTo>
                    <a:pt x="6362" y="2832"/>
                    <a:pt x="6175" y="3330"/>
                    <a:pt x="5925" y="4141"/>
                  </a:cubicBezTo>
                  <a:cubicBezTo>
                    <a:pt x="5676" y="5264"/>
                    <a:pt x="4990" y="6199"/>
                    <a:pt x="3930" y="6698"/>
                  </a:cubicBezTo>
                  <a:cubicBezTo>
                    <a:pt x="3431" y="6823"/>
                    <a:pt x="2870" y="6948"/>
                    <a:pt x="2308" y="6948"/>
                  </a:cubicBezTo>
                  <a:cubicBezTo>
                    <a:pt x="1622" y="7010"/>
                    <a:pt x="250" y="7197"/>
                    <a:pt x="126" y="7509"/>
                  </a:cubicBezTo>
                  <a:cubicBezTo>
                    <a:pt x="126" y="7509"/>
                    <a:pt x="1" y="7758"/>
                    <a:pt x="812" y="8444"/>
                  </a:cubicBezTo>
                  <a:cubicBezTo>
                    <a:pt x="1872" y="8818"/>
                    <a:pt x="2932" y="9068"/>
                    <a:pt x="4054" y="9255"/>
                  </a:cubicBezTo>
                  <a:cubicBezTo>
                    <a:pt x="4366" y="9317"/>
                    <a:pt x="4616" y="9380"/>
                    <a:pt x="4678" y="9380"/>
                  </a:cubicBezTo>
                  <a:cubicBezTo>
                    <a:pt x="4990" y="9504"/>
                    <a:pt x="5302" y="9629"/>
                    <a:pt x="5551" y="9754"/>
                  </a:cubicBezTo>
                  <a:cubicBezTo>
                    <a:pt x="5863" y="10003"/>
                    <a:pt x="6237" y="10128"/>
                    <a:pt x="6604" y="10128"/>
                  </a:cubicBezTo>
                  <a:cubicBezTo>
                    <a:pt x="6970" y="10128"/>
                    <a:pt x="7329" y="10003"/>
                    <a:pt x="7609" y="9754"/>
                  </a:cubicBezTo>
                  <a:cubicBezTo>
                    <a:pt x="7672" y="9723"/>
                    <a:pt x="7734" y="9707"/>
                    <a:pt x="7796" y="9707"/>
                  </a:cubicBezTo>
                  <a:cubicBezTo>
                    <a:pt x="7859" y="9707"/>
                    <a:pt x="7921" y="9723"/>
                    <a:pt x="7983" y="9754"/>
                  </a:cubicBezTo>
                  <a:cubicBezTo>
                    <a:pt x="8108" y="9754"/>
                    <a:pt x="8170" y="9879"/>
                    <a:pt x="8233" y="10003"/>
                  </a:cubicBezTo>
                  <a:cubicBezTo>
                    <a:pt x="8420" y="10752"/>
                    <a:pt x="8732" y="11251"/>
                    <a:pt x="9168" y="11313"/>
                  </a:cubicBezTo>
                  <a:cubicBezTo>
                    <a:pt x="9253" y="11341"/>
                    <a:pt x="9345" y="11355"/>
                    <a:pt x="9444" y="11355"/>
                  </a:cubicBezTo>
                  <a:cubicBezTo>
                    <a:pt x="9996" y="11355"/>
                    <a:pt x="10753" y="10913"/>
                    <a:pt x="11600" y="10066"/>
                  </a:cubicBezTo>
                  <a:cubicBezTo>
                    <a:pt x="11725" y="9879"/>
                    <a:pt x="11850" y="9629"/>
                    <a:pt x="11912" y="9442"/>
                  </a:cubicBezTo>
                  <a:cubicBezTo>
                    <a:pt x="11975" y="8631"/>
                    <a:pt x="12474" y="7945"/>
                    <a:pt x="13160" y="7634"/>
                  </a:cubicBezTo>
                  <a:cubicBezTo>
                    <a:pt x="13322" y="7619"/>
                    <a:pt x="13480" y="7611"/>
                    <a:pt x="13636" y="7611"/>
                  </a:cubicBezTo>
                  <a:cubicBezTo>
                    <a:pt x="14140" y="7611"/>
                    <a:pt x="14616" y="7692"/>
                    <a:pt x="15093" y="7883"/>
                  </a:cubicBezTo>
                  <a:cubicBezTo>
                    <a:pt x="15405" y="7945"/>
                    <a:pt x="15716" y="8008"/>
                    <a:pt x="16028" y="8070"/>
                  </a:cubicBezTo>
                  <a:lnTo>
                    <a:pt x="16465" y="8070"/>
                  </a:lnTo>
                  <a:cubicBezTo>
                    <a:pt x="16895" y="8113"/>
                    <a:pt x="17355" y="8149"/>
                    <a:pt x="17802" y="8149"/>
                  </a:cubicBezTo>
                  <a:cubicBezTo>
                    <a:pt x="18649" y="8149"/>
                    <a:pt x="19446" y="8020"/>
                    <a:pt x="19895" y="7571"/>
                  </a:cubicBezTo>
                  <a:cubicBezTo>
                    <a:pt x="20207" y="7197"/>
                    <a:pt x="20394" y="6636"/>
                    <a:pt x="20269" y="6137"/>
                  </a:cubicBezTo>
                  <a:cubicBezTo>
                    <a:pt x="20207" y="5700"/>
                    <a:pt x="19832" y="5513"/>
                    <a:pt x="19458" y="5201"/>
                  </a:cubicBezTo>
                  <a:cubicBezTo>
                    <a:pt x="19022" y="4890"/>
                    <a:pt x="18523" y="4640"/>
                    <a:pt x="18460" y="4141"/>
                  </a:cubicBezTo>
                  <a:cubicBezTo>
                    <a:pt x="18460" y="3642"/>
                    <a:pt x="18585" y="3206"/>
                    <a:pt x="18897" y="2832"/>
                  </a:cubicBezTo>
                  <a:cubicBezTo>
                    <a:pt x="18149" y="2333"/>
                    <a:pt x="17463" y="1584"/>
                    <a:pt x="16964" y="774"/>
                  </a:cubicBezTo>
                  <a:cubicBezTo>
                    <a:pt x="16901" y="649"/>
                    <a:pt x="16901" y="462"/>
                    <a:pt x="17026" y="337"/>
                  </a:cubicBezTo>
                  <a:cubicBezTo>
                    <a:pt x="16802" y="112"/>
                    <a:pt x="16510" y="0"/>
                    <a:pt x="16218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627622" y="3060379"/>
              <a:ext cx="78659" cy="63669"/>
            </a:xfrm>
            <a:custGeom>
              <a:rect b="b" l="l" r="r" t="t"/>
              <a:pathLst>
                <a:path extrusionOk="0" h="5250" w="6486">
                  <a:moveTo>
                    <a:pt x="4383" y="802"/>
                  </a:moveTo>
                  <a:cubicBezTo>
                    <a:pt x="5001" y="802"/>
                    <a:pt x="5370" y="925"/>
                    <a:pt x="5488" y="1122"/>
                  </a:cubicBezTo>
                  <a:cubicBezTo>
                    <a:pt x="5675" y="1434"/>
                    <a:pt x="5426" y="1933"/>
                    <a:pt x="4927" y="2556"/>
                  </a:cubicBezTo>
                  <a:cubicBezTo>
                    <a:pt x="3867" y="3305"/>
                    <a:pt x="2682" y="3991"/>
                    <a:pt x="1497" y="4490"/>
                  </a:cubicBezTo>
                  <a:cubicBezTo>
                    <a:pt x="811" y="4303"/>
                    <a:pt x="749" y="3928"/>
                    <a:pt x="749" y="3741"/>
                  </a:cubicBezTo>
                  <a:cubicBezTo>
                    <a:pt x="749" y="2806"/>
                    <a:pt x="2121" y="1309"/>
                    <a:pt x="3056" y="935"/>
                  </a:cubicBezTo>
                  <a:cubicBezTo>
                    <a:pt x="3582" y="843"/>
                    <a:pt x="4025" y="802"/>
                    <a:pt x="4383" y="802"/>
                  </a:cubicBezTo>
                  <a:close/>
                  <a:moveTo>
                    <a:pt x="4246" y="0"/>
                  </a:moveTo>
                  <a:cubicBezTo>
                    <a:pt x="3904" y="0"/>
                    <a:pt x="3542" y="26"/>
                    <a:pt x="3181" y="62"/>
                  </a:cubicBezTo>
                  <a:lnTo>
                    <a:pt x="2931" y="62"/>
                  </a:lnTo>
                  <a:lnTo>
                    <a:pt x="2807" y="124"/>
                  </a:lnTo>
                  <a:lnTo>
                    <a:pt x="2245" y="249"/>
                  </a:lnTo>
                  <a:cubicBezTo>
                    <a:pt x="2058" y="311"/>
                    <a:pt x="1933" y="436"/>
                    <a:pt x="1933" y="686"/>
                  </a:cubicBezTo>
                  <a:cubicBezTo>
                    <a:pt x="1060" y="1309"/>
                    <a:pt x="437" y="2182"/>
                    <a:pt x="63" y="3242"/>
                  </a:cubicBezTo>
                  <a:cubicBezTo>
                    <a:pt x="0" y="3367"/>
                    <a:pt x="0" y="3554"/>
                    <a:pt x="0" y="3741"/>
                  </a:cubicBezTo>
                  <a:cubicBezTo>
                    <a:pt x="0" y="4427"/>
                    <a:pt x="499" y="5051"/>
                    <a:pt x="1247" y="5238"/>
                  </a:cubicBezTo>
                  <a:cubicBezTo>
                    <a:pt x="1279" y="5246"/>
                    <a:pt x="1315" y="5250"/>
                    <a:pt x="1356" y="5250"/>
                  </a:cubicBezTo>
                  <a:cubicBezTo>
                    <a:pt x="2274" y="5250"/>
                    <a:pt x="5369" y="3294"/>
                    <a:pt x="5488" y="3055"/>
                  </a:cubicBezTo>
                  <a:cubicBezTo>
                    <a:pt x="6299" y="2058"/>
                    <a:pt x="6486" y="1309"/>
                    <a:pt x="6112" y="686"/>
                  </a:cubicBezTo>
                  <a:cubicBezTo>
                    <a:pt x="5802" y="154"/>
                    <a:pt x="5083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636694" y="3069560"/>
              <a:ext cx="59000" cy="45272"/>
            </a:xfrm>
            <a:custGeom>
              <a:rect b="b" l="l" r="r" t="t"/>
              <a:pathLst>
                <a:path extrusionOk="0" h="3733" w="4865">
                  <a:moveTo>
                    <a:pt x="3440" y="0"/>
                  </a:moveTo>
                  <a:cubicBezTo>
                    <a:pt x="3107" y="0"/>
                    <a:pt x="2709" y="35"/>
                    <a:pt x="2246" y="116"/>
                  </a:cubicBezTo>
                  <a:cubicBezTo>
                    <a:pt x="1373" y="552"/>
                    <a:pt x="1" y="1987"/>
                    <a:pt x="1" y="2922"/>
                  </a:cubicBezTo>
                  <a:cubicBezTo>
                    <a:pt x="1" y="3171"/>
                    <a:pt x="63" y="3546"/>
                    <a:pt x="687" y="3733"/>
                  </a:cubicBezTo>
                  <a:cubicBezTo>
                    <a:pt x="1934" y="3234"/>
                    <a:pt x="3056" y="2548"/>
                    <a:pt x="4117" y="1737"/>
                  </a:cubicBezTo>
                  <a:cubicBezTo>
                    <a:pt x="4615" y="1113"/>
                    <a:pt x="4865" y="615"/>
                    <a:pt x="4678" y="365"/>
                  </a:cubicBezTo>
                  <a:cubicBezTo>
                    <a:pt x="4551" y="154"/>
                    <a:pt x="4139" y="0"/>
                    <a:pt x="3440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240391" y="2794350"/>
              <a:ext cx="90010" cy="125459"/>
            </a:xfrm>
            <a:custGeom>
              <a:rect b="b" l="l" r="r" t="t"/>
              <a:pathLst>
                <a:path extrusionOk="0" h="10345" w="7422">
                  <a:moveTo>
                    <a:pt x="4132" y="808"/>
                  </a:moveTo>
                  <a:cubicBezTo>
                    <a:pt x="4250" y="808"/>
                    <a:pt x="4370" y="824"/>
                    <a:pt x="4490" y="857"/>
                  </a:cubicBezTo>
                  <a:cubicBezTo>
                    <a:pt x="4740" y="981"/>
                    <a:pt x="4989" y="1044"/>
                    <a:pt x="5176" y="1231"/>
                  </a:cubicBezTo>
                  <a:cubicBezTo>
                    <a:pt x="5114" y="1293"/>
                    <a:pt x="5051" y="1356"/>
                    <a:pt x="4989" y="1418"/>
                  </a:cubicBezTo>
                  <a:cubicBezTo>
                    <a:pt x="4553" y="1854"/>
                    <a:pt x="4303" y="2416"/>
                    <a:pt x="4303" y="3039"/>
                  </a:cubicBezTo>
                  <a:cubicBezTo>
                    <a:pt x="4490" y="3975"/>
                    <a:pt x="4802" y="4786"/>
                    <a:pt x="5239" y="5596"/>
                  </a:cubicBezTo>
                  <a:cubicBezTo>
                    <a:pt x="5800" y="6968"/>
                    <a:pt x="6486" y="8403"/>
                    <a:pt x="6174" y="9588"/>
                  </a:cubicBezTo>
                  <a:cubicBezTo>
                    <a:pt x="4927" y="9588"/>
                    <a:pt x="4927" y="9089"/>
                    <a:pt x="4802" y="8216"/>
                  </a:cubicBezTo>
                  <a:cubicBezTo>
                    <a:pt x="4802" y="7592"/>
                    <a:pt x="4677" y="7031"/>
                    <a:pt x="4365" y="6532"/>
                  </a:cubicBezTo>
                  <a:cubicBezTo>
                    <a:pt x="3867" y="5908"/>
                    <a:pt x="3305" y="5347"/>
                    <a:pt x="2619" y="4973"/>
                  </a:cubicBezTo>
                  <a:cubicBezTo>
                    <a:pt x="1684" y="4349"/>
                    <a:pt x="1060" y="3912"/>
                    <a:pt x="1185" y="2728"/>
                  </a:cubicBezTo>
                  <a:cubicBezTo>
                    <a:pt x="1247" y="2665"/>
                    <a:pt x="1310" y="2603"/>
                    <a:pt x="1310" y="2603"/>
                  </a:cubicBezTo>
                  <a:cubicBezTo>
                    <a:pt x="1372" y="2540"/>
                    <a:pt x="1372" y="2416"/>
                    <a:pt x="1372" y="2353"/>
                  </a:cubicBezTo>
                  <a:cubicBezTo>
                    <a:pt x="1434" y="2229"/>
                    <a:pt x="1434" y="2166"/>
                    <a:pt x="1434" y="2042"/>
                  </a:cubicBezTo>
                  <a:cubicBezTo>
                    <a:pt x="1434" y="1979"/>
                    <a:pt x="1434" y="1917"/>
                    <a:pt x="1434" y="1854"/>
                  </a:cubicBezTo>
                  <a:lnTo>
                    <a:pt x="2432" y="1854"/>
                  </a:lnTo>
                  <a:cubicBezTo>
                    <a:pt x="2479" y="1870"/>
                    <a:pt x="2526" y="1878"/>
                    <a:pt x="2571" y="1878"/>
                  </a:cubicBezTo>
                  <a:cubicBezTo>
                    <a:pt x="2705" y="1878"/>
                    <a:pt x="2822" y="1808"/>
                    <a:pt x="2869" y="1667"/>
                  </a:cubicBezTo>
                  <a:cubicBezTo>
                    <a:pt x="3075" y="1153"/>
                    <a:pt x="3577" y="808"/>
                    <a:pt x="4132" y="808"/>
                  </a:cubicBezTo>
                  <a:close/>
                  <a:moveTo>
                    <a:pt x="4085" y="0"/>
                  </a:moveTo>
                  <a:cubicBezTo>
                    <a:pt x="3368" y="0"/>
                    <a:pt x="2691" y="388"/>
                    <a:pt x="2307" y="1106"/>
                  </a:cubicBezTo>
                  <a:cubicBezTo>
                    <a:pt x="2183" y="1075"/>
                    <a:pt x="2074" y="1059"/>
                    <a:pt x="1964" y="1059"/>
                  </a:cubicBezTo>
                  <a:cubicBezTo>
                    <a:pt x="1855" y="1059"/>
                    <a:pt x="1746" y="1075"/>
                    <a:pt x="1621" y="1106"/>
                  </a:cubicBezTo>
                  <a:lnTo>
                    <a:pt x="1185" y="1106"/>
                  </a:lnTo>
                  <a:cubicBezTo>
                    <a:pt x="1152" y="1089"/>
                    <a:pt x="1118" y="1082"/>
                    <a:pt x="1086" y="1082"/>
                  </a:cubicBezTo>
                  <a:cubicBezTo>
                    <a:pt x="998" y="1082"/>
                    <a:pt x="919" y="1140"/>
                    <a:pt x="873" y="1231"/>
                  </a:cubicBezTo>
                  <a:cubicBezTo>
                    <a:pt x="811" y="1293"/>
                    <a:pt x="748" y="1418"/>
                    <a:pt x="748" y="1543"/>
                  </a:cubicBezTo>
                  <a:cubicBezTo>
                    <a:pt x="686" y="1605"/>
                    <a:pt x="624" y="1667"/>
                    <a:pt x="561" y="1792"/>
                  </a:cubicBezTo>
                  <a:cubicBezTo>
                    <a:pt x="0" y="4100"/>
                    <a:pt x="1123" y="4848"/>
                    <a:pt x="2183" y="5596"/>
                  </a:cubicBezTo>
                  <a:cubicBezTo>
                    <a:pt x="2806" y="5908"/>
                    <a:pt x="3305" y="6407"/>
                    <a:pt x="3742" y="6906"/>
                  </a:cubicBezTo>
                  <a:cubicBezTo>
                    <a:pt x="3991" y="7342"/>
                    <a:pt x="4054" y="7779"/>
                    <a:pt x="4054" y="8216"/>
                  </a:cubicBezTo>
                  <a:cubicBezTo>
                    <a:pt x="4113" y="9167"/>
                    <a:pt x="4229" y="10345"/>
                    <a:pt x="6185" y="10345"/>
                  </a:cubicBezTo>
                  <a:cubicBezTo>
                    <a:pt x="6281" y="10345"/>
                    <a:pt x="6381" y="10342"/>
                    <a:pt x="6486" y="10336"/>
                  </a:cubicBezTo>
                  <a:cubicBezTo>
                    <a:pt x="6673" y="10336"/>
                    <a:pt x="6798" y="10274"/>
                    <a:pt x="6860" y="10086"/>
                  </a:cubicBezTo>
                  <a:cubicBezTo>
                    <a:pt x="7421" y="8652"/>
                    <a:pt x="6673" y="6844"/>
                    <a:pt x="5925" y="5284"/>
                  </a:cubicBezTo>
                  <a:cubicBezTo>
                    <a:pt x="5550" y="4536"/>
                    <a:pt x="5239" y="3725"/>
                    <a:pt x="5114" y="2915"/>
                  </a:cubicBezTo>
                  <a:cubicBezTo>
                    <a:pt x="5114" y="2540"/>
                    <a:pt x="5301" y="2166"/>
                    <a:pt x="5550" y="1917"/>
                  </a:cubicBezTo>
                  <a:cubicBezTo>
                    <a:pt x="5800" y="1667"/>
                    <a:pt x="6112" y="1418"/>
                    <a:pt x="5987" y="1044"/>
                  </a:cubicBezTo>
                  <a:cubicBezTo>
                    <a:pt x="5925" y="670"/>
                    <a:pt x="5426" y="358"/>
                    <a:pt x="4740" y="108"/>
                  </a:cubicBezTo>
                  <a:cubicBezTo>
                    <a:pt x="4522" y="36"/>
                    <a:pt x="4302" y="0"/>
                    <a:pt x="4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3253246" y="2804149"/>
              <a:ext cx="65804" cy="106479"/>
            </a:xfrm>
            <a:custGeom>
              <a:rect b="b" l="l" r="r" t="t"/>
              <a:pathLst>
                <a:path extrusionOk="0" h="8780" w="5426">
                  <a:moveTo>
                    <a:pt x="3072" y="0"/>
                  </a:moveTo>
                  <a:cubicBezTo>
                    <a:pt x="2517" y="0"/>
                    <a:pt x="2015" y="345"/>
                    <a:pt x="1809" y="859"/>
                  </a:cubicBezTo>
                  <a:cubicBezTo>
                    <a:pt x="1762" y="1000"/>
                    <a:pt x="1645" y="1070"/>
                    <a:pt x="1511" y="1070"/>
                  </a:cubicBezTo>
                  <a:cubicBezTo>
                    <a:pt x="1466" y="1070"/>
                    <a:pt x="1419" y="1062"/>
                    <a:pt x="1372" y="1046"/>
                  </a:cubicBezTo>
                  <a:lnTo>
                    <a:pt x="374" y="1046"/>
                  </a:lnTo>
                  <a:cubicBezTo>
                    <a:pt x="374" y="1109"/>
                    <a:pt x="374" y="1171"/>
                    <a:pt x="374" y="1234"/>
                  </a:cubicBezTo>
                  <a:cubicBezTo>
                    <a:pt x="374" y="1358"/>
                    <a:pt x="374" y="1421"/>
                    <a:pt x="312" y="1545"/>
                  </a:cubicBezTo>
                  <a:cubicBezTo>
                    <a:pt x="312" y="1608"/>
                    <a:pt x="312" y="1732"/>
                    <a:pt x="250" y="1795"/>
                  </a:cubicBezTo>
                  <a:cubicBezTo>
                    <a:pt x="250" y="1795"/>
                    <a:pt x="187" y="1857"/>
                    <a:pt x="125" y="1920"/>
                  </a:cubicBezTo>
                  <a:cubicBezTo>
                    <a:pt x="0" y="3104"/>
                    <a:pt x="624" y="3541"/>
                    <a:pt x="1559" y="4165"/>
                  </a:cubicBezTo>
                  <a:cubicBezTo>
                    <a:pt x="2245" y="4539"/>
                    <a:pt x="2807" y="5100"/>
                    <a:pt x="3305" y="5724"/>
                  </a:cubicBezTo>
                  <a:cubicBezTo>
                    <a:pt x="3617" y="6223"/>
                    <a:pt x="3742" y="6784"/>
                    <a:pt x="3742" y="7408"/>
                  </a:cubicBezTo>
                  <a:cubicBezTo>
                    <a:pt x="3867" y="8281"/>
                    <a:pt x="3867" y="8780"/>
                    <a:pt x="5114" y="8780"/>
                  </a:cubicBezTo>
                  <a:cubicBezTo>
                    <a:pt x="5426" y="7595"/>
                    <a:pt x="4740" y="6160"/>
                    <a:pt x="4179" y="4788"/>
                  </a:cubicBezTo>
                  <a:cubicBezTo>
                    <a:pt x="3742" y="3978"/>
                    <a:pt x="3430" y="3167"/>
                    <a:pt x="3243" y="2231"/>
                  </a:cubicBezTo>
                  <a:cubicBezTo>
                    <a:pt x="3243" y="1608"/>
                    <a:pt x="3493" y="1046"/>
                    <a:pt x="3929" y="610"/>
                  </a:cubicBezTo>
                  <a:cubicBezTo>
                    <a:pt x="3991" y="548"/>
                    <a:pt x="4054" y="485"/>
                    <a:pt x="4116" y="423"/>
                  </a:cubicBezTo>
                  <a:cubicBezTo>
                    <a:pt x="3929" y="236"/>
                    <a:pt x="3680" y="173"/>
                    <a:pt x="3430" y="49"/>
                  </a:cubicBezTo>
                  <a:cubicBezTo>
                    <a:pt x="3310" y="16"/>
                    <a:pt x="3190" y="0"/>
                    <a:pt x="3072" y="0"/>
                  </a:cubicBezTo>
                  <a:close/>
                </a:path>
              </a:pathLst>
            </a:custGeom>
            <a:solidFill>
              <a:srgbClr val="000000">
                <a:alpha val="278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"/>
          <p:cNvSpPr txBox="1"/>
          <p:nvPr>
            <p:ph type="title"/>
          </p:nvPr>
        </p:nvSpPr>
        <p:spPr>
          <a:xfrm>
            <a:off x="1716350" y="1136867"/>
            <a:ext cx="35979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Hardware</a:t>
            </a:r>
            <a:endParaRPr sz="3600"/>
          </a:p>
        </p:txBody>
      </p:sp>
      <p:sp>
        <p:nvSpPr>
          <p:cNvPr id="806" name="Google Shape;806;p36"/>
          <p:cNvSpPr txBox="1"/>
          <p:nvPr>
            <p:ph idx="1" type="subTitle"/>
          </p:nvPr>
        </p:nvSpPr>
        <p:spPr>
          <a:xfrm>
            <a:off x="1792550" y="2276278"/>
            <a:ext cx="3597900" cy="11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Frisco 1 Node: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40 physical cores (Intel)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384GB memory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Nvidia GeForce GT 1030 GPU</a:t>
            </a:r>
            <a:endParaRPr/>
          </a:p>
        </p:txBody>
      </p:sp>
      <p:pic>
        <p:nvPicPr>
          <p:cNvPr id="807" name="Google Shape;8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3699" y="1451549"/>
            <a:ext cx="2076950" cy="20769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7"/>
          <p:cNvSpPr/>
          <p:nvPr/>
        </p:nvSpPr>
        <p:spPr>
          <a:xfrm>
            <a:off x="2228386" y="3669258"/>
            <a:ext cx="809450" cy="1524575"/>
          </a:xfrm>
          <a:custGeom>
            <a:rect b="b" l="l" r="r" t="t"/>
            <a:pathLst>
              <a:path extrusionOk="0" h="60983" w="32378">
                <a:moveTo>
                  <a:pt x="31515" y="1566"/>
                </a:moveTo>
                <a:cubicBezTo>
                  <a:pt x="30795" y="2413"/>
                  <a:pt x="29272" y="3841"/>
                  <a:pt x="28023" y="5122"/>
                </a:cubicBezTo>
                <a:cubicBezTo>
                  <a:pt x="26774" y="6403"/>
                  <a:pt x="25726" y="7133"/>
                  <a:pt x="24022" y="9250"/>
                </a:cubicBezTo>
                <a:cubicBezTo>
                  <a:pt x="22318" y="11367"/>
                  <a:pt x="19672" y="15007"/>
                  <a:pt x="17799" y="17822"/>
                </a:cubicBezTo>
                <a:cubicBezTo>
                  <a:pt x="15926" y="20637"/>
                  <a:pt x="14212" y="23612"/>
                  <a:pt x="12783" y="26141"/>
                </a:cubicBezTo>
                <a:cubicBezTo>
                  <a:pt x="11354" y="28671"/>
                  <a:pt x="10444" y="30332"/>
                  <a:pt x="9227" y="32999"/>
                </a:cubicBezTo>
                <a:cubicBezTo>
                  <a:pt x="8010" y="35666"/>
                  <a:pt x="6644" y="38831"/>
                  <a:pt x="5480" y="42143"/>
                </a:cubicBezTo>
                <a:cubicBezTo>
                  <a:pt x="4316" y="45456"/>
                  <a:pt x="3025" y="49879"/>
                  <a:pt x="2242" y="52874"/>
                </a:cubicBezTo>
                <a:cubicBezTo>
                  <a:pt x="1459" y="55869"/>
                  <a:pt x="1152" y="58896"/>
                  <a:pt x="781" y="60113"/>
                </a:cubicBezTo>
                <a:cubicBezTo>
                  <a:pt x="411" y="61330"/>
                  <a:pt x="-55" y="61182"/>
                  <a:pt x="19" y="60177"/>
                </a:cubicBezTo>
                <a:cubicBezTo>
                  <a:pt x="93" y="59172"/>
                  <a:pt x="686" y="56452"/>
                  <a:pt x="1226" y="54081"/>
                </a:cubicBezTo>
                <a:cubicBezTo>
                  <a:pt x="1766" y="51710"/>
                  <a:pt x="2422" y="48641"/>
                  <a:pt x="3258" y="45953"/>
                </a:cubicBezTo>
                <a:cubicBezTo>
                  <a:pt x="4094" y="43265"/>
                  <a:pt x="5099" y="40746"/>
                  <a:pt x="6242" y="37952"/>
                </a:cubicBezTo>
                <a:cubicBezTo>
                  <a:pt x="7385" y="35158"/>
                  <a:pt x="8698" y="32047"/>
                  <a:pt x="10116" y="29189"/>
                </a:cubicBezTo>
                <a:cubicBezTo>
                  <a:pt x="11534" y="26332"/>
                  <a:pt x="12941" y="23696"/>
                  <a:pt x="14751" y="20807"/>
                </a:cubicBezTo>
                <a:cubicBezTo>
                  <a:pt x="16561" y="17918"/>
                  <a:pt x="19080" y="14393"/>
                  <a:pt x="20974" y="11853"/>
                </a:cubicBezTo>
                <a:cubicBezTo>
                  <a:pt x="22869" y="9313"/>
                  <a:pt x="24435" y="7387"/>
                  <a:pt x="26118" y="5567"/>
                </a:cubicBezTo>
                <a:cubicBezTo>
                  <a:pt x="27801" y="3747"/>
                  <a:pt x="30034" y="1852"/>
                  <a:pt x="31071" y="931"/>
                </a:cubicBezTo>
                <a:cubicBezTo>
                  <a:pt x="32108" y="10"/>
                  <a:pt x="32267" y="-64"/>
                  <a:pt x="32341" y="42"/>
                </a:cubicBezTo>
                <a:cubicBezTo>
                  <a:pt x="32415" y="148"/>
                  <a:pt x="32235" y="719"/>
                  <a:pt x="31515" y="15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13" name="Google Shape;813;p37"/>
          <p:cNvSpPr txBox="1"/>
          <p:nvPr>
            <p:ph type="title"/>
          </p:nvPr>
        </p:nvSpPr>
        <p:spPr>
          <a:xfrm>
            <a:off x="1272750" y="1219475"/>
            <a:ext cx="65985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Implementations</a:t>
            </a:r>
            <a:endParaRPr sz="5300"/>
          </a:p>
        </p:txBody>
      </p:sp>
      <p:grpSp>
        <p:nvGrpSpPr>
          <p:cNvPr id="814" name="Google Shape;814;p37"/>
          <p:cNvGrpSpPr/>
          <p:nvPr/>
        </p:nvGrpSpPr>
        <p:grpSpPr>
          <a:xfrm>
            <a:off x="1975731" y="2867694"/>
            <a:ext cx="5350834" cy="2762248"/>
            <a:chOff x="1975731" y="2867694"/>
            <a:chExt cx="5350834" cy="2762248"/>
          </a:xfrm>
        </p:grpSpPr>
        <p:grpSp>
          <p:nvGrpSpPr>
            <p:cNvPr id="815" name="Google Shape;815;p37"/>
            <p:cNvGrpSpPr/>
            <p:nvPr/>
          </p:nvGrpSpPr>
          <p:grpSpPr>
            <a:xfrm rot="-3430287">
              <a:off x="2113337" y="3720722"/>
              <a:ext cx="493331" cy="596330"/>
              <a:chOff x="-329733" y="5300797"/>
              <a:chExt cx="983264" cy="1188554"/>
            </a:xfrm>
          </p:grpSpPr>
          <p:sp>
            <p:nvSpPr>
              <p:cNvPr id="816" name="Google Shape;816;p37"/>
              <p:cNvSpPr/>
              <p:nvPr/>
            </p:nvSpPr>
            <p:spPr>
              <a:xfrm>
                <a:off x="-328979" y="5302485"/>
                <a:ext cx="977551" cy="842967"/>
              </a:xfrm>
              <a:custGeom>
                <a:rect b="b" l="l" r="r" t="t"/>
                <a:pathLst>
                  <a:path extrusionOk="0" h="23463" w="27209">
                    <a:moveTo>
                      <a:pt x="13593" y="0"/>
                    </a:moveTo>
                    <a:cubicBezTo>
                      <a:pt x="13590" y="0"/>
                      <a:pt x="13587" y="0"/>
                      <a:pt x="13584" y="0"/>
                    </a:cubicBezTo>
                    <a:cubicBezTo>
                      <a:pt x="13081" y="42"/>
                      <a:pt x="13228" y="1549"/>
                      <a:pt x="13374" y="1863"/>
                    </a:cubicBezTo>
                    <a:cubicBezTo>
                      <a:pt x="13151" y="1684"/>
                      <a:pt x="12800" y="1357"/>
                      <a:pt x="12480" y="1357"/>
                    </a:cubicBezTo>
                    <a:cubicBezTo>
                      <a:pt x="12351" y="1357"/>
                      <a:pt x="12227" y="1410"/>
                      <a:pt x="12119" y="1549"/>
                    </a:cubicBezTo>
                    <a:cubicBezTo>
                      <a:pt x="11909" y="1779"/>
                      <a:pt x="11972" y="2219"/>
                      <a:pt x="12181" y="2533"/>
                    </a:cubicBezTo>
                    <a:cubicBezTo>
                      <a:pt x="12086" y="2487"/>
                      <a:pt x="11993" y="2465"/>
                      <a:pt x="11907" y="2465"/>
                    </a:cubicBezTo>
                    <a:cubicBezTo>
                      <a:pt x="11555" y="2465"/>
                      <a:pt x="11302" y="2824"/>
                      <a:pt x="11386" y="3412"/>
                    </a:cubicBezTo>
                    <a:cubicBezTo>
                      <a:pt x="11386" y="3475"/>
                      <a:pt x="11407" y="3537"/>
                      <a:pt x="11428" y="3621"/>
                    </a:cubicBezTo>
                    <a:cubicBezTo>
                      <a:pt x="11386" y="3537"/>
                      <a:pt x="11323" y="3475"/>
                      <a:pt x="11239" y="3412"/>
                    </a:cubicBezTo>
                    <a:cubicBezTo>
                      <a:pt x="11166" y="3364"/>
                      <a:pt x="11097" y="3343"/>
                      <a:pt x="11032" y="3343"/>
                    </a:cubicBezTo>
                    <a:cubicBezTo>
                      <a:pt x="10781" y="3343"/>
                      <a:pt x="10603" y="3666"/>
                      <a:pt x="10570" y="4082"/>
                    </a:cubicBezTo>
                    <a:cubicBezTo>
                      <a:pt x="10473" y="3626"/>
                      <a:pt x="10137" y="3394"/>
                      <a:pt x="9814" y="3394"/>
                    </a:cubicBezTo>
                    <a:cubicBezTo>
                      <a:pt x="9439" y="3394"/>
                      <a:pt x="9081" y="3704"/>
                      <a:pt x="9126" y="4333"/>
                    </a:cubicBezTo>
                    <a:cubicBezTo>
                      <a:pt x="8827" y="4051"/>
                      <a:pt x="8307" y="3372"/>
                      <a:pt x="7776" y="3372"/>
                    </a:cubicBezTo>
                    <a:cubicBezTo>
                      <a:pt x="7675" y="3372"/>
                      <a:pt x="7573" y="3397"/>
                      <a:pt x="7472" y="3454"/>
                    </a:cubicBezTo>
                    <a:cubicBezTo>
                      <a:pt x="6991" y="3705"/>
                      <a:pt x="7179" y="4521"/>
                      <a:pt x="7326" y="4940"/>
                    </a:cubicBezTo>
                    <a:cubicBezTo>
                      <a:pt x="6949" y="4621"/>
                      <a:pt x="6511" y="3960"/>
                      <a:pt x="6223" y="3960"/>
                    </a:cubicBezTo>
                    <a:cubicBezTo>
                      <a:pt x="6095" y="3960"/>
                      <a:pt x="5996" y="4090"/>
                      <a:pt x="5944" y="4437"/>
                    </a:cubicBezTo>
                    <a:cubicBezTo>
                      <a:pt x="5944" y="4542"/>
                      <a:pt x="5944" y="4668"/>
                      <a:pt x="5944" y="4772"/>
                    </a:cubicBezTo>
                    <a:cubicBezTo>
                      <a:pt x="5825" y="4701"/>
                      <a:pt x="5693" y="4663"/>
                      <a:pt x="5563" y="4663"/>
                    </a:cubicBezTo>
                    <a:cubicBezTo>
                      <a:pt x="5463" y="4663"/>
                      <a:pt x="5365" y="4685"/>
                      <a:pt x="5275" y="4730"/>
                    </a:cubicBezTo>
                    <a:cubicBezTo>
                      <a:pt x="4689" y="5065"/>
                      <a:pt x="5191" y="5986"/>
                      <a:pt x="5316" y="6426"/>
                    </a:cubicBezTo>
                    <a:cubicBezTo>
                      <a:pt x="5136" y="6360"/>
                      <a:pt x="4620" y="6166"/>
                      <a:pt x="4285" y="6166"/>
                    </a:cubicBezTo>
                    <a:cubicBezTo>
                      <a:pt x="4193" y="6166"/>
                      <a:pt x="4115" y="6180"/>
                      <a:pt x="4061" y="6216"/>
                    </a:cubicBezTo>
                    <a:cubicBezTo>
                      <a:pt x="3621" y="6509"/>
                      <a:pt x="3998" y="7012"/>
                      <a:pt x="4375" y="7221"/>
                    </a:cubicBezTo>
                    <a:cubicBezTo>
                      <a:pt x="3433" y="7242"/>
                      <a:pt x="2198" y="7849"/>
                      <a:pt x="3642" y="8456"/>
                    </a:cubicBezTo>
                    <a:cubicBezTo>
                      <a:pt x="2763" y="8602"/>
                      <a:pt x="1319" y="9753"/>
                      <a:pt x="2658" y="9963"/>
                    </a:cubicBezTo>
                    <a:cubicBezTo>
                      <a:pt x="1863" y="10025"/>
                      <a:pt x="1047" y="11470"/>
                      <a:pt x="2721" y="11804"/>
                    </a:cubicBezTo>
                    <a:cubicBezTo>
                      <a:pt x="1968" y="11972"/>
                      <a:pt x="1654" y="12579"/>
                      <a:pt x="1989" y="13039"/>
                    </a:cubicBezTo>
                    <a:cubicBezTo>
                      <a:pt x="1758" y="13081"/>
                      <a:pt x="1570" y="13207"/>
                      <a:pt x="1465" y="13604"/>
                    </a:cubicBezTo>
                    <a:cubicBezTo>
                      <a:pt x="1340" y="14232"/>
                      <a:pt x="1570" y="14693"/>
                      <a:pt x="2072" y="15069"/>
                    </a:cubicBezTo>
                    <a:cubicBezTo>
                      <a:pt x="1739" y="15069"/>
                      <a:pt x="1264" y="14873"/>
                      <a:pt x="870" y="14873"/>
                    </a:cubicBezTo>
                    <a:cubicBezTo>
                      <a:pt x="570" y="14873"/>
                      <a:pt x="318" y="14986"/>
                      <a:pt x="210" y="15383"/>
                    </a:cubicBezTo>
                    <a:cubicBezTo>
                      <a:pt x="0" y="16074"/>
                      <a:pt x="586" y="16283"/>
                      <a:pt x="1151" y="16325"/>
                    </a:cubicBezTo>
                    <a:cubicBezTo>
                      <a:pt x="649" y="16409"/>
                      <a:pt x="398" y="17183"/>
                      <a:pt x="670" y="17602"/>
                    </a:cubicBezTo>
                    <a:cubicBezTo>
                      <a:pt x="879" y="17937"/>
                      <a:pt x="1405" y="17993"/>
                      <a:pt x="1875" y="17993"/>
                    </a:cubicBezTo>
                    <a:cubicBezTo>
                      <a:pt x="2110" y="17993"/>
                      <a:pt x="2330" y="17979"/>
                      <a:pt x="2491" y="17979"/>
                    </a:cubicBezTo>
                    <a:cubicBezTo>
                      <a:pt x="2010" y="18083"/>
                      <a:pt x="1235" y="18858"/>
                      <a:pt x="1235" y="19423"/>
                    </a:cubicBezTo>
                    <a:cubicBezTo>
                      <a:pt x="1244" y="19828"/>
                      <a:pt x="1513" y="19958"/>
                      <a:pt x="1851" y="19958"/>
                    </a:cubicBezTo>
                    <a:cubicBezTo>
                      <a:pt x="2299" y="19958"/>
                      <a:pt x="2868" y="19730"/>
                      <a:pt x="3119" y="19611"/>
                    </a:cubicBezTo>
                    <a:lnTo>
                      <a:pt x="3119" y="19611"/>
                    </a:lnTo>
                    <a:cubicBezTo>
                      <a:pt x="3056" y="19925"/>
                      <a:pt x="3035" y="20365"/>
                      <a:pt x="3265" y="20595"/>
                    </a:cubicBezTo>
                    <a:cubicBezTo>
                      <a:pt x="3409" y="20726"/>
                      <a:pt x="3548" y="20779"/>
                      <a:pt x="3682" y="20779"/>
                    </a:cubicBezTo>
                    <a:cubicBezTo>
                      <a:pt x="4018" y="20779"/>
                      <a:pt x="4318" y="20445"/>
                      <a:pt x="4542" y="20176"/>
                    </a:cubicBezTo>
                    <a:cubicBezTo>
                      <a:pt x="4593" y="20675"/>
                      <a:pt x="4934" y="20877"/>
                      <a:pt x="5325" y="20877"/>
                    </a:cubicBezTo>
                    <a:cubicBezTo>
                      <a:pt x="5574" y="20877"/>
                      <a:pt x="5842" y="20796"/>
                      <a:pt x="6070" y="20658"/>
                    </a:cubicBezTo>
                    <a:lnTo>
                      <a:pt x="6070" y="20658"/>
                    </a:lnTo>
                    <a:cubicBezTo>
                      <a:pt x="5714" y="21034"/>
                      <a:pt x="4605" y="21851"/>
                      <a:pt x="5212" y="22457"/>
                    </a:cubicBezTo>
                    <a:cubicBezTo>
                      <a:pt x="5393" y="22639"/>
                      <a:pt x="5576" y="22710"/>
                      <a:pt x="5755" y="22710"/>
                    </a:cubicBezTo>
                    <a:cubicBezTo>
                      <a:pt x="6260" y="22710"/>
                      <a:pt x="6740" y="22144"/>
                      <a:pt x="7095" y="21851"/>
                    </a:cubicBezTo>
                    <a:lnTo>
                      <a:pt x="7095" y="21851"/>
                    </a:lnTo>
                    <a:cubicBezTo>
                      <a:pt x="7069" y="22313"/>
                      <a:pt x="7227" y="22480"/>
                      <a:pt x="7448" y="22480"/>
                    </a:cubicBezTo>
                    <a:cubicBezTo>
                      <a:pt x="7748" y="22480"/>
                      <a:pt x="8164" y="22172"/>
                      <a:pt x="8393" y="21871"/>
                    </a:cubicBezTo>
                    <a:cubicBezTo>
                      <a:pt x="8477" y="22227"/>
                      <a:pt x="8686" y="22688"/>
                      <a:pt x="9042" y="22834"/>
                    </a:cubicBezTo>
                    <a:cubicBezTo>
                      <a:pt x="9147" y="22874"/>
                      <a:pt x="9240" y="22892"/>
                      <a:pt x="9324" y="22892"/>
                    </a:cubicBezTo>
                    <a:cubicBezTo>
                      <a:pt x="9721" y="22892"/>
                      <a:pt x="9891" y="22486"/>
                      <a:pt x="10046" y="22123"/>
                    </a:cubicBezTo>
                    <a:cubicBezTo>
                      <a:pt x="10193" y="22395"/>
                      <a:pt x="10339" y="22771"/>
                      <a:pt x="10674" y="22855"/>
                    </a:cubicBezTo>
                    <a:cubicBezTo>
                      <a:pt x="10706" y="22863"/>
                      <a:pt x="10738" y="22866"/>
                      <a:pt x="10769" y="22866"/>
                    </a:cubicBezTo>
                    <a:cubicBezTo>
                      <a:pt x="11096" y="22866"/>
                      <a:pt x="11429" y="22500"/>
                      <a:pt x="11658" y="22290"/>
                    </a:cubicBezTo>
                    <a:cubicBezTo>
                      <a:pt x="11867" y="22750"/>
                      <a:pt x="12202" y="23441"/>
                      <a:pt x="12809" y="23462"/>
                    </a:cubicBezTo>
                    <a:cubicBezTo>
                      <a:pt x="13165" y="23462"/>
                      <a:pt x="13416" y="23148"/>
                      <a:pt x="13563" y="22792"/>
                    </a:cubicBezTo>
                    <a:cubicBezTo>
                      <a:pt x="13718" y="22917"/>
                      <a:pt x="13921" y="22984"/>
                      <a:pt x="14126" y="22984"/>
                    </a:cubicBezTo>
                    <a:cubicBezTo>
                      <a:pt x="14197" y="22984"/>
                      <a:pt x="14268" y="22976"/>
                      <a:pt x="14337" y="22960"/>
                    </a:cubicBezTo>
                    <a:cubicBezTo>
                      <a:pt x="14609" y="22897"/>
                      <a:pt x="14818" y="22583"/>
                      <a:pt x="14944" y="22248"/>
                    </a:cubicBezTo>
                    <a:cubicBezTo>
                      <a:pt x="15007" y="22667"/>
                      <a:pt x="15195" y="23106"/>
                      <a:pt x="15551" y="23127"/>
                    </a:cubicBezTo>
                    <a:cubicBezTo>
                      <a:pt x="15556" y="23127"/>
                      <a:pt x="15561" y="23128"/>
                      <a:pt x="15566" y="23128"/>
                    </a:cubicBezTo>
                    <a:cubicBezTo>
                      <a:pt x="15984" y="23128"/>
                      <a:pt x="16577" y="22284"/>
                      <a:pt x="16639" y="21830"/>
                    </a:cubicBezTo>
                    <a:cubicBezTo>
                      <a:pt x="16657" y="22345"/>
                      <a:pt x="17172" y="23101"/>
                      <a:pt x="17711" y="23101"/>
                    </a:cubicBezTo>
                    <a:cubicBezTo>
                      <a:pt x="17807" y="23101"/>
                      <a:pt x="17905" y="23076"/>
                      <a:pt x="18000" y="23023"/>
                    </a:cubicBezTo>
                    <a:cubicBezTo>
                      <a:pt x="18272" y="22855"/>
                      <a:pt x="18418" y="22562"/>
                      <a:pt x="18418" y="22269"/>
                    </a:cubicBezTo>
                    <a:cubicBezTo>
                      <a:pt x="18502" y="22604"/>
                      <a:pt x="18774" y="22876"/>
                      <a:pt x="19130" y="22939"/>
                    </a:cubicBezTo>
                    <a:cubicBezTo>
                      <a:pt x="19151" y="22942"/>
                      <a:pt x="19171" y="22943"/>
                      <a:pt x="19192" y="22943"/>
                    </a:cubicBezTo>
                    <a:cubicBezTo>
                      <a:pt x="19662" y="22943"/>
                      <a:pt x="20218" y="22291"/>
                      <a:pt x="20218" y="21851"/>
                    </a:cubicBezTo>
                    <a:cubicBezTo>
                      <a:pt x="20383" y="22436"/>
                      <a:pt x="20739" y="22861"/>
                      <a:pt x="21358" y="22861"/>
                    </a:cubicBezTo>
                    <a:cubicBezTo>
                      <a:pt x="21447" y="22861"/>
                      <a:pt x="21541" y="22853"/>
                      <a:pt x="21641" y="22834"/>
                    </a:cubicBezTo>
                    <a:cubicBezTo>
                      <a:pt x="22123" y="22730"/>
                      <a:pt x="22332" y="22206"/>
                      <a:pt x="22248" y="21725"/>
                    </a:cubicBezTo>
                    <a:lnTo>
                      <a:pt x="22248" y="21725"/>
                    </a:lnTo>
                    <a:cubicBezTo>
                      <a:pt x="22489" y="21938"/>
                      <a:pt x="22720" y="22027"/>
                      <a:pt x="22923" y="22027"/>
                    </a:cubicBezTo>
                    <a:cubicBezTo>
                      <a:pt x="23496" y="22027"/>
                      <a:pt x="23834" y="21313"/>
                      <a:pt x="23462" y="20678"/>
                    </a:cubicBezTo>
                    <a:lnTo>
                      <a:pt x="23462" y="20678"/>
                    </a:lnTo>
                    <a:cubicBezTo>
                      <a:pt x="23672" y="20951"/>
                      <a:pt x="23881" y="21202"/>
                      <a:pt x="24237" y="21202"/>
                    </a:cubicBezTo>
                    <a:cubicBezTo>
                      <a:pt x="24802" y="21181"/>
                      <a:pt x="24906" y="20553"/>
                      <a:pt x="25011" y="20092"/>
                    </a:cubicBezTo>
                    <a:cubicBezTo>
                      <a:pt x="25173" y="20181"/>
                      <a:pt x="25321" y="20219"/>
                      <a:pt x="25450" y="20219"/>
                    </a:cubicBezTo>
                    <a:cubicBezTo>
                      <a:pt x="26052" y="20219"/>
                      <a:pt x="26253" y="19379"/>
                      <a:pt x="25702" y="18879"/>
                    </a:cubicBezTo>
                    <a:cubicBezTo>
                      <a:pt x="26392" y="18669"/>
                      <a:pt x="27188" y="18104"/>
                      <a:pt x="26999" y="17246"/>
                    </a:cubicBezTo>
                    <a:cubicBezTo>
                      <a:pt x="26968" y="16968"/>
                      <a:pt x="26720" y="16769"/>
                      <a:pt x="26458" y="16769"/>
                    </a:cubicBezTo>
                    <a:cubicBezTo>
                      <a:pt x="26385" y="16769"/>
                      <a:pt x="26312" y="16784"/>
                      <a:pt x="26241" y="16817"/>
                    </a:cubicBezTo>
                    <a:lnTo>
                      <a:pt x="26241" y="16817"/>
                    </a:lnTo>
                    <a:cubicBezTo>
                      <a:pt x="26474" y="16681"/>
                      <a:pt x="26698" y="16428"/>
                      <a:pt x="26602" y="16158"/>
                    </a:cubicBezTo>
                    <a:cubicBezTo>
                      <a:pt x="26518" y="15844"/>
                      <a:pt x="26037" y="15676"/>
                      <a:pt x="25744" y="15551"/>
                    </a:cubicBezTo>
                    <a:cubicBezTo>
                      <a:pt x="26392" y="15509"/>
                      <a:pt x="26937" y="14755"/>
                      <a:pt x="26937" y="14149"/>
                    </a:cubicBezTo>
                    <a:cubicBezTo>
                      <a:pt x="26937" y="13604"/>
                      <a:pt x="26371" y="13542"/>
                      <a:pt x="25911" y="13500"/>
                    </a:cubicBezTo>
                    <a:cubicBezTo>
                      <a:pt x="26330" y="13311"/>
                      <a:pt x="26978" y="12935"/>
                      <a:pt x="26957" y="12370"/>
                    </a:cubicBezTo>
                    <a:cubicBezTo>
                      <a:pt x="26957" y="11867"/>
                      <a:pt x="26204" y="11763"/>
                      <a:pt x="25827" y="11742"/>
                    </a:cubicBezTo>
                    <a:cubicBezTo>
                      <a:pt x="26141" y="11470"/>
                      <a:pt x="26392" y="11135"/>
                      <a:pt x="26602" y="10779"/>
                    </a:cubicBezTo>
                    <a:cubicBezTo>
                      <a:pt x="26769" y="10486"/>
                      <a:pt x="27209" y="9921"/>
                      <a:pt x="27125" y="9523"/>
                    </a:cubicBezTo>
                    <a:cubicBezTo>
                      <a:pt x="27063" y="9229"/>
                      <a:pt x="26704" y="9061"/>
                      <a:pt x="26385" y="9061"/>
                    </a:cubicBezTo>
                    <a:cubicBezTo>
                      <a:pt x="26273" y="9061"/>
                      <a:pt x="26166" y="9082"/>
                      <a:pt x="26078" y="9125"/>
                    </a:cubicBezTo>
                    <a:cubicBezTo>
                      <a:pt x="26539" y="8665"/>
                      <a:pt x="26957" y="8184"/>
                      <a:pt x="26602" y="7493"/>
                    </a:cubicBezTo>
                    <a:cubicBezTo>
                      <a:pt x="26459" y="7207"/>
                      <a:pt x="26219" y="7034"/>
                      <a:pt x="25958" y="7034"/>
                    </a:cubicBezTo>
                    <a:cubicBezTo>
                      <a:pt x="25798" y="7034"/>
                      <a:pt x="25630" y="7099"/>
                      <a:pt x="25472" y="7242"/>
                    </a:cubicBezTo>
                    <a:cubicBezTo>
                      <a:pt x="25534" y="6907"/>
                      <a:pt x="25974" y="5986"/>
                      <a:pt x="25409" y="5798"/>
                    </a:cubicBezTo>
                    <a:cubicBezTo>
                      <a:pt x="25372" y="5785"/>
                      <a:pt x="25336" y="5779"/>
                      <a:pt x="25301" y="5779"/>
                    </a:cubicBezTo>
                    <a:cubicBezTo>
                      <a:pt x="24985" y="5779"/>
                      <a:pt x="24690" y="6233"/>
                      <a:pt x="24446" y="6384"/>
                    </a:cubicBezTo>
                    <a:cubicBezTo>
                      <a:pt x="24530" y="5861"/>
                      <a:pt x="24132" y="5358"/>
                      <a:pt x="23588" y="5316"/>
                    </a:cubicBezTo>
                    <a:cubicBezTo>
                      <a:pt x="23002" y="5316"/>
                      <a:pt x="23023" y="5986"/>
                      <a:pt x="22730" y="6342"/>
                    </a:cubicBezTo>
                    <a:cubicBezTo>
                      <a:pt x="22655" y="6042"/>
                      <a:pt x="22580" y="5590"/>
                      <a:pt x="22188" y="5590"/>
                    </a:cubicBezTo>
                    <a:cubicBezTo>
                      <a:pt x="22143" y="5590"/>
                      <a:pt x="22093" y="5596"/>
                      <a:pt x="22039" y="5609"/>
                    </a:cubicBezTo>
                    <a:cubicBezTo>
                      <a:pt x="21537" y="5735"/>
                      <a:pt x="21411" y="6551"/>
                      <a:pt x="21286" y="6949"/>
                    </a:cubicBezTo>
                    <a:cubicBezTo>
                      <a:pt x="21265" y="6635"/>
                      <a:pt x="21202" y="5902"/>
                      <a:pt x="20762" y="5861"/>
                    </a:cubicBezTo>
                    <a:cubicBezTo>
                      <a:pt x="20757" y="5860"/>
                      <a:pt x="20751" y="5860"/>
                      <a:pt x="20746" y="5860"/>
                    </a:cubicBezTo>
                    <a:cubicBezTo>
                      <a:pt x="20331" y="5860"/>
                      <a:pt x="19860" y="6618"/>
                      <a:pt x="19653" y="6907"/>
                    </a:cubicBezTo>
                    <a:cubicBezTo>
                      <a:pt x="19737" y="6509"/>
                      <a:pt x="20218" y="6070"/>
                      <a:pt x="20072" y="5630"/>
                    </a:cubicBezTo>
                    <a:cubicBezTo>
                      <a:pt x="19967" y="5274"/>
                      <a:pt x="19548" y="5274"/>
                      <a:pt x="19235" y="5274"/>
                    </a:cubicBezTo>
                    <a:cubicBezTo>
                      <a:pt x="19130" y="5274"/>
                      <a:pt x="19025" y="5274"/>
                      <a:pt x="18921" y="5295"/>
                    </a:cubicBezTo>
                    <a:cubicBezTo>
                      <a:pt x="19080" y="4417"/>
                      <a:pt x="19033" y="3588"/>
                      <a:pt x="18425" y="3588"/>
                    </a:cubicBezTo>
                    <a:cubicBezTo>
                      <a:pt x="18236" y="3588"/>
                      <a:pt x="17993" y="3668"/>
                      <a:pt x="17686" y="3851"/>
                    </a:cubicBezTo>
                    <a:cubicBezTo>
                      <a:pt x="18083" y="3579"/>
                      <a:pt x="18921" y="2679"/>
                      <a:pt x="18355" y="2198"/>
                    </a:cubicBezTo>
                    <a:cubicBezTo>
                      <a:pt x="18219" y="2074"/>
                      <a:pt x="18086" y="2027"/>
                      <a:pt x="17957" y="2027"/>
                    </a:cubicBezTo>
                    <a:cubicBezTo>
                      <a:pt x="17650" y="2027"/>
                      <a:pt x="17365" y="2289"/>
                      <a:pt x="17100" y="2407"/>
                    </a:cubicBezTo>
                    <a:cubicBezTo>
                      <a:pt x="17414" y="2240"/>
                      <a:pt x="18000" y="1779"/>
                      <a:pt x="17456" y="1277"/>
                    </a:cubicBezTo>
                    <a:cubicBezTo>
                      <a:pt x="17400" y="1222"/>
                      <a:pt x="17320" y="1199"/>
                      <a:pt x="17224" y="1199"/>
                    </a:cubicBezTo>
                    <a:cubicBezTo>
                      <a:pt x="16812" y="1199"/>
                      <a:pt x="16118" y="1630"/>
                      <a:pt x="15949" y="1800"/>
                    </a:cubicBezTo>
                    <a:cubicBezTo>
                      <a:pt x="15928" y="1388"/>
                      <a:pt x="16131" y="20"/>
                      <a:pt x="15476" y="20"/>
                    </a:cubicBezTo>
                    <a:cubicBezTo>
                      <a:pt x="15466" y="20"/>
                      <a:pt x="15456" y="21"/>
                      <a:pt x="15446" y="21"/>
                    </a:cubicBezTo>
                    <a:cubicBezTo>
                      <a:pt x="14923" y="63"/>
                      <a:pt x="14672" y="1340"/>
                      <a:pt x="14714" y="1737"/>
                    </a:cubicBezTo>
                    <a:cubicBezTo>
                      <a:pt x="14527" y="1405"/>
                      <a:pt x="14010" y="0"/>
                      <a:pt x="135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7"/>
              <p:cNvSpPr/>
              <p:nvPr/>
            </p:nvSpPr>
            <p:spPr>
              <a:xfrm>
                <a:off x="-329733" y="5300797"/>
                <a:ext cx="983264" cy="845733"/>
              </a:xfrm>
              <a:custGeom>
                <a:rect b="b" l="l" r="r" t="t"/>
                <a:pathLst>
                  <a:path extrusionOk="0" h="23540" w="27368">
                    <a:moveTo>
                      <a:pt x="13646" y="89"/>
                    </a:moveTo>
                    <a:lnTo>
                      <a:pt x="13646" y="89"/>
                    </a:lnTo>
                    <a:cubicBezTo>
                      <a:pt x="13688" y="110"/>
                      <a:pt x="13730" y="152"/>
                      <a:pt x="13772" y="194"/>
                    </a:cubicBezTo>
                    <a:cubicBezTo>
                      <a:pt x="13960" y="424"/>
                      <a:pt x="14128" y="696"/>
                      <a:pt x="14253" y="968"/>
                    </a:cubicBezTo>
                    <a:cubicBezTo>
                      <a:pt x="14379" y="1240"/>
                      <a:pt x="14484" y="1512"/>
                      <a:pt x="14630" y="1763"/>
                    </a:cubicBezTo>
                    <a:cubicBezTo>
                      <a:pt x="14645" y="1793"/>
                      <a:pt x="14761" y="1832"/>
                      <a:pt x="14830" y="1832"/>
                    </a:cubicBezTo>
                    <a:cubicBezTo>
                      <a:pt x="14860" y="1832"/>
                      <a:pt x="14881" y="1824"/>
                      <a:pt x="14881" y="1805"/>
                    </a:cubicBezTo>
                    <a:cubicBezTo>
                      <a:pt x="14881" y="1796"/>
                      <a:pt x="14881" y="1787"/>
                      <a:pt x="14881" y="1778"/>
                    </a:cubicBezTo>
                    <a:lnTo>
                      <a:pt x="14881" y="1778"/>
                    </a:lnTo>
                    <a:lnTo>
                      <a:pt x="14923" y="1784"/>
                    </a:lnTo>
                    <a:cubicBezTo>
                      <a:pt x="14909" y="1761"/>
                      <a:pt x="14896" y="1737"/>
                      <a:pt x="14882" y="1713"/>
                    </a:cubicBezTo>
                    <a:lnTo>
                      <a:pt x="14882" y="1713"/>
                    </a:lnTo>
                    <a:cubicBezTo>
                      <a:pt x="14890" y="1409"/>
                      <a:pt x="14933" y="1107"/>
                      <a:pt x="15028" y="822"/>
                    </a:cubicBezTo>
                    <a:cubicBezTo>
                      <a:pt x="15091" y="654"/>
                      <a:pt x="15153" y="487"/>
                      <a:pt x="15258" y="340"/>
                    </a:cubicBezTo>
                    <a:cubicBezTo>
                      <a:pt x="15333" y="266"/>
                      <a:pt x="15441" y="124"/>
                      <a:pt x="15552" y="124"/>
                    </a:cubicBezTo>
                    <a:cubicBezTo>
                      <a:pt x="15566" y="124"/>
                      <a:pt x="15579" y="126"/>
                      <a:pt x="15593" y="131"/>
                    </a:cubicBezTo>
                    <a:cubicBezTo>
                      <a:pt x="15739" y="173"/>
                      <a:pt x="15781" y="319"/>
                      <a:pt x="15802" y="424"/>
                    </a:cubicBezTo>
                    <a:cubicBezTo>
                      <a:pt x="15844" y="591"/>
                      <a:pt x="15865" y="759"/>
                      <a:pt x="15865" y="926"/>
                    </a:cubicBezTo>
                    <a:cubicBezTo>
                      <a:pt x="15886" y="1219"/>
                      <a:pt x="15844" y="1533"/>
                      <a:pt x="15865" y="1826"/>
                    </a:cubicBezTo>
                    <a:cubicBezTo>
                      <a:pt x="15865" y="1882"/>
                      <a:pt x="15958" y="1919"/>
                      <a:pt x="16039" y="1919"/>
                    </a:cubicBezTo>
                    <a:cubicBezTo>
                      <a:pt x="16079" y="1919"/>
                      <a:pt x="16116" y="1910"/>
                      <a:pt x="16137" y="1889"/>
                    </a:cubicBezTo>
                    <a:cubicBezTo>
                      <a:pt x="16263" y="1763"/>
                      <a:pt x="16430" y="1638"/>
                      <a:pt x="16597" y="1554"/>
                    </a:cubicBezTo>
                    <a:cubicBezTo>
                      <a:pt x="16807" y="1429"/>
                      <a:pt x="17037" y="1345"/>
                      <a:pt x="17267" y="1303"/>
                    </a:cubicBezTo>
                    <a:cubicBezTo>
                      <a:pt x="17281" y="1301"/>
                      <a:pt x="17294" y="1300"/>
                      <a:pt x="17306" y="1300"/>
                    </a:cubicBezTo>
                    <a:cubicBezTo>
                      <a:pt x="17549" y="1300"/>
                      <a:pt x="17641" y="1669"/>
                      <a:pt x="17581" y="1868"/>
                    </a:cubicBezTo>
                    <a:cubicBezTo>
                      <a:pt x="17484" y="2083"/>
                      <a:pt x="17314" y="2261"/>
                      <a:pt x="17105" y="2369"/>
                    </a:cubicBezTo>
                    <a:lnTo>
                      <a:pt x="17105" y="2369"/>
                    </a:lnTo>
                    <a:cubicBezTo>
                      <a:pt x="17089" y="2376"/>
                      <a:pt x="17074" y="2384"/>
                      <a:pt x="17058" y="2391"/>
                    </a:cubicBezTo>
                    <a:cubicBezTo>
                      <a:pt x="16985" y="2446"/>
                      <a:pt x="17148" y="2500"/>
                      <a:pt x="17234" y="2500"/>
                    </a:cubicBezTo>
                    <a:cubicBezTo>
                      <a:pt x="17247" y="2500"/>
                      <a:pt x="17259" y="2499"/>
                      <a:pt x="17267" y="2496"/>
                    </a:cubicBezTo>
                    <a:cubicBezTo>
                      <a:pt x="17518" y="2370"/>
                      <a:pt x="17790" y="2119"/>
                      <a:pt x="18083" y="2119"/>
                    </a:cubicBezTo>
                    <a:cubicBezTo>
                      <a:pt x="18356" y="2119"/>
                      <a:pt x="18523" y="2496"/>
                      <a:pt x="18481" y="2747"/>
                    </a:cubicBezTo>
                    <a:cubicBezTo>
                      <a:pt x="18349" y="3161"/>
                      <a:pt x="18099" y="3508"/>
                      <a:pt x="17761" y="3771"/>
                    </a:cubicBezTo>
                    <a:lnTo>
                      <a:pt x="17761" y="3771"/>
                    </a:lnTo>
                    <a:cubicBezTo>
                      <a:pt x="17720" y="3792"/>
                      <a:pt x="17681" y="3814"/>
                      <a:pt x="17644" y="3836"/>
                    </a:cubicBezTo>
                    <a:lnTo>
                      <a:pt x="17664" y="3843"/>
                    </a:lnTo>
                    <a:lnTo>
                      <a:pt x="17664" y="3843"/>
                    </a:lnTo>
                    <a:cubicBezTo>
                      <a:pt x="17657" y="3847"/>
                      <a:pt x="17651" y="3852"/>
                      <a:pt x="17644" y="3856"/>
                    </a:cubicBezTo>
                    <a:cubicBezTo>
                      <a:pt x="17588" y="3875"/>
                      <a:pt x="17764" y="3943"/>
                      <a:pt x="17848" y="3943"/>
                    </a:cubicBezTo>
                    <a:cubicBezTo>
                      <a:pt x="17858" y="3943"/>
                      <a:pt x="17867" y="3942"/>
                      <a:pt x="17874" y="3940"/>
                    </a:cubicBezTo>
                    <a:cubicBezTo>
                      <a:pt x="18063" y="3773"/>
                      <a:pt x="18314" y="3689"/>
                      <a:pt x="18565" y="3668"/>
                    </a:cubicBezTo>
                    <a:cubicBezTo>
                      <a:pt x="18732" y="3668"/>
                      <a:pt x="18816" y="3836"/>
                      <a:pt x="18858" y="3961"/>
                    </a:cubicBezTo>
                    <a:cubicBezTo>
                      <a:pt x="18983" y="4401"/>
                      <a:pt x="18983" y="4861"/>
                      <a:pt x="18879" y="5301"/>
                    </a:cubicBezTo>
                    <a:cubicBezTo>
                      <a:pt x="18858" y="5363"/>
                      <a:pt x="19046" y="5384"/>
                      <a:pt x="19088" y="5384"/>
                    </a:cubicBezTo>
                    <a:cubicBezTo>
                      <a:pt x="19189" y="5366"/>
                      <a:pt x="19311" y="5352"/>
                      <a:pt x="19433" y="5352"/>
                    </a:cubicBezTo>
                    <a:cubicBezTo>
                      <a:pt x="19740" y="5352"/>
                      <a:pt x="20051" y="5443"/>
                      <a:pt x="20051" y="5803"/>
                    </a:cubicBezTo>
                    <a:cubicBezTo>
                      <a:pt x="20051" y="6191"/>
                      <a:pt x="19744" y="6490"/>
                      <a:pt x="19633" y="6832"/>
                    </a:cubicBezTo>
                    <a:lnTo>
                      <a:pt x="19633" y="6832"/>
                    </a:lnTo>
                    <a:cubicBezTo>
                      <a:pt x="19619" y="6852"/>
                      <a:pt x="19605" y="6871"/>
                      <a:pt x="19590" y="6891"/>
                    </a:cubicBezTo>
                    <a:lnTo>
                      <a:pt x="19614" y="6899"/>
                    </a:lnTo>
                    <a:lnTo>
                      <a:pt x="19614" y="6899"/>
                    </a:lnTo>
                    <a:cubicBezTo>
                      <a:pt x="19613" y="6903"/>
                      <a:pt x="19612" y="6908"/>
                      <a:pt x="19611" y="6912"/>
                    </a:cubicBezTo>
                    <a:cubicBezTo>
                      <a:pt x="19597" y="6968"/>
                      <a:pt x="19695" y="7005"/>
                      <a:pt x="19774" y="7005"/>
                    </a:cubicBezTo>
                    <a:cubicBezTo>
                      <a:pt x="19814" y="7005"/>
                      <a:pt x="19849" y="6996"/>
                      <a:pt x="19862" y="6975"/>
                    </a:cubicBezTo>
                    <a:cubicBezTo>
                      <a:pt x="19988" y="6807"/>
                      <a:pt x="20093" y="6640"/>
                      <a:pt x="20239" y="6473"/>
                    </a:cubicBezTo>
                    <a:cubicBezTo>
                      <a:pt x="20365" y="6263"/>
                      <a:pt x="20553" y="6096"/>
                      <a:pt x="20762" y="5991"/>
                    </a:cubicBezTo>
                    <a:cubicBezTo>
                      <a:pt x="20791" y="5980"/>
                      <a:pt x="20817" y="5975"/>
                      <a:pt x="20842" y="5975"/>
                    </a:cubicBezTo>
                    <a:cubicBezTo>
                      <a:pt x="21108" y="5975"/>
                      <a:pt x="21199" y="6556"/>
                      <a:pt x="21232" y="6842"/>
                    </a:cubicBezTo>
                    <a:lnTo>
                      <a:pt x="21232" y="6842"/>
                    </a:lnTo>
                    <a:cubicBezTo>
                      <a:pt x="21222" y="6881"/>
                      <a:pt x="21212" y="6918"/>
                      <a:pt x="21202" y="6954"/>
                    </a:cubicBezTo>
                    <a:lnTo>
                      <a:pt x="21245" y="6965"/>
                    </a:lnTo>
                    <a:lnTo>
                      <a:pt x="21245" y="6965"/>
                    </a:lnTo>
                    <a:cubicBezTo>
                      <a:pt x="21257" y="7015"/>
                      <a:pt x="21351" y="7047"/>
                      <a:pt x="21421" y="7047"/>
                    </a:cubicBezTo>
                    <a:cubicBezTo>
                      <a:pt x="21458" y="7047"/>
                      <a:pt x="21488" y="7038"/>
                      <a:pt x="21495" y="7017"/>
                    </a:cubicBezTo>
                    <a:cubicBezTo>
                      <a:pt x="21621" y="6640"/>
                      <a:pt x="21683" y="6159"/>
                      <a:pt x="21955" y="5866"/>
                    </a:cubicBezTo>
                    <a:cubicBezTo>
                      <a:pt x="22050" y="5771"/>
                      <a:pt x="22164" y="5704"/>
                      <a:pt x="22272" y="5704"/>
                    </a:cubicBezTo>
                    <a:cubicBezTo>
                      <a:pt x="22356" y="5704"/>
                      <a:pt x="22436" y="5744"/>
                      <a:pt x="22500" y="5845"/>
                    </a:cubicBezTo>
                    <a:cubicBezTo>
                      <a:pt x="22590" y="5972"/>
                      <a:pt x="22634" y="6130"/>
                      <a:pt x="22671" y="6293"/>
                    </a:cubicBezTo>
                    <a:lnTo>
                      <a:pt x="22671" y="6293"/>
                    </a:lnTo>
                    <a:cubicBezTo>
                      <a:pt x="22663" y="6304"/>
                      <a:pt x="22655" y="6315"/>
                      <a:pt x="22646" y="6326"/>
                    </a:cubicBezTo>
                    <a:lnTo>
                      <a:pt x="22681" y="6336"/>
                    </a:lnTo>
                    <a:lnTo>
                      <a:pt x="22681" y="6336"/>
                    </a:lnTo>
                    <a:cubicBezTo>
                      <a:pt x="22683" y="6346"/>
                      <a:pt x="22686" y="6357"/>
                      <a:pt x="22688" y="6368"/>
                    </a:cubicBezTo>
                    <a:cubicBezTo>
                      <a:pt x="22703" y="6398"/>
                      <a:pt x="22801" y="6427"/>
                      <a:pt x="22873" y="6427"/>
                    </a:cubicBezTo>
                    <a:cubicBezTo>
                      <a:pt x="22902" y="6427"/>
                      <a:pt x="22927" y="6422"/>
                      <a:pt x="22939" y="6410"/>
                    </a:cubicBezTo>
                    <a:cubicBezTo>
                      <a:pt x="23148" y="6138"/>
                      <a:pt x="23169" y="5614"/>
                      <a:pt x="23504" y="5468"/>
                    </a:cubicBezTo>
                    <a:cubicBezTo>
                      <a:pt x="23572" y="5440"/>
                      <a:pt x="23640" y="5427"/>
                      <a:pt x="23708" y="5427"/>
                    </a:cubicBezTo>
                    <a:cubicBezTo>
                      <a:pt x="23894" y="5427"/>
                      <a:pt x="24072" y="5524"/>
                      <a:pt x="24195" y="5677"/>
                    </a:cubicBezTo>
                    <a:cubicBezTo>
                      <a:pt x="24350" y="5871"/>
                      <a:pt x="24433" y="6102"/>
                      <a:pt x="24395" y="6351"/>
                    </a:cubicBezTo>
                    <a:lnTo>
                      <a:pt x="24395" y="6351"/>
                    </a:lnTo>
                    <a:cubicBezTo>
                      <a:pt x="24377" y="6364"/>
                      <a:pt x="24360" y="6377"/>
                      <a:pt x="24341" y="6389"/>
                    </a:cubicBezTo>
                    <a:lnTo>
                      <a:pt x="24385" y="6401"/>
                    </a:lnTo>
                    <a:lnTo>
                      <a:pt x="24385" y="6401"/>
                    </a:lnTo>
                    <a:cubicBezTo>
                      <a:pt x="24385" y="6404"/>
                      <a:pt x="24384" y="6407"/>
                      <a:pt x="24383" y="6410"/>
                    </a:cubicBezTo>
                    <a:cubicBezTo>
                      <a:pt x="24369" y="6466"/>
                      <a:pt x="24467" y="6484"/>
                      <a:pt x="24546" y="6484"/>
                    </a:cubicBezTo>
                    <a:cubicBezTo>
                      <a:pt x="24586" y="6484"/>
                      <a:pt x="24620" y="6480"/>
                      <a:pt x="24634" y="6473"/>
                    </a:cubicBezTo>
                    <a:cubicBezTo>
                      <a:pt x="24823" y="6326"/>
                      <a:pt x="24990" y="6159"/>
                      <a:pt x="25158" y="6012"/>
                    </a:cubicBezTo>
                    <a:cubicBezTo>
                      <a:pt x="25222" y="5964"/>
                      <a:pt x="25322" y="5880"/>
                      <a:pt x="25413" y="5880"/>
                    </a:cubicBezTo>
                    <a:cubicBezTo>
                      <a:pt x="25441" y="5880"/>
                      <a:pt x="25468" y="5888"/>
                      <a:pt x="25493" y="5908"/>
                    </a:cubicBezTo>
                    <a:cubicBezTo>
                      <a:pt x="25555" y="5949"/>
                      <a:pt x="25618" y="6033"/>
                      <a:pt x="25618" y="6138"/>
                    </a:cubicBezTo>
                    <a:cubicBezTo>
                      <a:pt x="25697" y="6493"/>
                      <a:pt x="25516" y="6847"/>
                      <a:pt x="25425" y="7185"/>
                    </a:cubicBezTo>
                    <a:lnTo>
                      <a:pt x="25425" y="7185"/>
                    </a:lnTo>
                    <a:cubicBezTo>
                      <a:pt x="25405" y="7198"/>
                      <a:pt x="25386" y="7211"/>
                      <a:pt x="25367" y="7226"/>
                    </a:cubicBezTo>
                    <a:lnTo>
                      <a:pt x="25410" y="7241"/>
                    </a:lnTo>
                    <a:lnTo>
                      <a:pt x="25410" y="7241"/>
                    </a:lnTo>
                    <a:cubicBezTo>
                      <a:pt x="25410" y="7243"/>
                      <a:pt x="25409" y="7245"/>
                      <a:pt x="25409" y="7247"/>
                    </a:cubicBezTo>
                    <a:cubicBezTo>
                      <a:pt x="25409" y="7303"/>
                      <a:pt x="25502" y="7331"/>
                      <a:pt x="25576" y="7331"/>
                    </a:cubicBezTo>
                    <a:cubicBezTo>
                      <a:pt x="25613" y="7331"/>
                      <a:pt x="25646" y="7324"/>
                      <a:pt x="25660" y="7310"/>
                    </a:cubicBezTo>
                    <a:cubicBezTo>
                      <a:pt x="25790" y="7215"/>
                      <a:pt x="25926" y="7148"/>
                      <a:pt x="26062" y="7148"/>
                    </a:cubicBezTo>
                    <a:cubicBezTo>
                      <a:pt x="26167" y="7148"/>
                      <a:pt x="26271" y="7188"/>
                      <a:pt x="26372" y="7289"/>
                    </a:cubicBezTo>
                    <a:cubicBezTo>
                      <a:pt x="26539" y="7456"/>
                      <a:pt x="26665" y="7707"/>
                      <a:pt x="26685" y="7959"/>
                    </a:cubicBezTo>
                    <a:cubicBezTo>
                      <a:pt x="26706" y="8423"/>
                      <a:pt x="26375" y="8790"/>
                      <a:pt x="26070" y="9097"/>
                    </a:cubicBezTo>
                    <a:lnTo>
                      <a:pt x="26070" y="9097"/>
                    </a:lnTo>
                    <a:cubicBezTo>
                      <a:pt x="26044" y="9107"/>
                      <a:pt x="26019" y="9118"/>
                      <a:pt x="25995" y="9131"/>
                    </a:cubicBezTo>
                    <a:lnTo>
                      <a:pt x="26028" y="9143"/>
                    </a:lnTo>
                    <a:lnTo>
                      <a:pt x="26028" y="9143"/>
                    </a:lnTo>
                    <a:cubicBezTo>
                      <a:pt x="26008" y="9188"/>
                      <a:pt x="26138" y="9220"/>
                      <a:pt x="26209" y="9220"/>
                    </a:cubicBezTo>
                    <a:cubicBezTo>
                      <a:pt x="26225" y="9220"/>
                      <a:pt x="26239" y="9218"/>
                      <a:pt x="26246" y="9214"/>
                    </a:cubicBezTo>
                    <a:cubicBezTo>
                      <a:pt x="26333" y="9181"/>
                      <a:pt x="26419" y="9165"/>
                      <a:pt x="26504" y="9165"/>
                    </a:cubicBezTo>
                    <a:cubicBezTo>
                      <a:pt x="26683" y="9165"/>
                      <a:pt x="26850" y="9239"/>
                      <a:pt x="26978" y="9382"/>
                    </a:cubicBezTo>
                    <a:cubicBezTo>
                      <a:pt x="27167" y="9633"/>
                      <a:pt x="27041" y="9947"/>
                      <a:pt x="26916" y="10177"/>
                    </a:cubicBezTo>
                    <a:cubicBezTo>
                      <a:pt x="26790" y="10407"/>
                      <a:pt x="26623" y="10700"/>
                      <a:pt x="26455" y="10931"/>
                    </a:cubicBezTo>
                    <a:cubicBezTo>
                      <a:pt x="26267" y="11224"/>
                      <a:pt x="26037" y="11496"/>
                      <a:pt x="25765" y="11726"/>
                    </a:cubicBezTo>
                    <a:cubicBezTo>
                      <a:pt x="25702" y="11768"/>
                      <a:pt x="25890" y="11810"/>
                      <a:pt x="25911" y="11810"/>
                    </a:cubicBezTo>
                    <a:cubicBezTo>
                      <a:pt x="26288" y="11851"/>
                      <a:pt x="26937" y="11935"/>
                      <a:pt x="26895" y="12437"/>
                    </a:cubicBezTo>
                    <a:cubicBezTo>
                      <a:pt x="26874" y="12940"/>
                      <a:pt x="26288" y="13275"/>
                      <a:pt x="25890" y="13484"/>
                    </a:cubicBezTo>
                    <a:cubicBezTo>
                      <a:pt x="25789" y="13524"/>
                      <a:pt x="25962" y="13585"/>
                      <a:pt x="26011" y="13588"/>
                    </a:cubicBezTo>
                    <a:lnTo>
                      <a:pt x="26011" y="13588"/>
                    </a:lnTo>
                    <a:lnTo>
                      <a:pt x="26037" y="13609"/>
                    </a:lnTo>
                    <a:cubicBezTo>
                      <a:pt x="26050" y="13603"/>
                      <a:pt x="26063" y="13596"/>
                      <a:pt x="26076" y="13590"/>
                    </a:cubicBezTo>
                    <a:lnTo>
                      <a:pt x="26076" y="13590"/>
                    </a:lnTo>
                    <a:cubicBezTo>
                      <a:pt x="26286" y="13596"/>
                      <a:pt x="26495" y="13640"/>
                      <a:pt x="26685" y="13735"/>
                    </a:cubicBezTo>
                    <a:cubicBezTo>
                      <a:pt x="26874" y="13903"/>
                      <a:pt x="26937" y="14154"/>
                      <a:pt x="26853" y="14384"/>
                    </a:cubicBezTo>
                    <a:cubicBezTo>
                      <a:pt x="26727" y="14886"/>
                      <a:pt x="26330" y="15472"/>
                      <a:pt x="25765" y="15514"/>
                    </a:cubicBezTo>
                    <a:cubicBezTo>
                      <a:pt x="25681" y="15514"/>
                      <a:pt x="25660" y="15556"/>
                      <a:pt x="25744" y="15598"/>
                    </a:cubicBezTo>
                    <a:cubicBezTo>
                      <a:pt x="25773" y="15607"/>
                      <a:pt x="25802" y="15616"/>
                      <a:pt x="25831" y="15626"/>
                    </a:cubicBezTo>
                    <a:lnTo>
                      <a:pt x="25831" y="15626"/>
                    </a:lnTo>
                    <a:lnTo>
                      <a:pt x="25827" y="15640"/>
                    </a:lnTo>
                    <a:cubicBezTo>
                      <a:pt x="25838" y="15639"/>
                      <a:pt x="25849" y="15638"/>
                      <a:pt x="25860" y="15637"/>
                    </a:cubicBezTo>
                    <a:lnTo>
                      <a:pt x="25860" y="15637"/>
                    </a:lnTo>
                    <a:cubicBezTo>
                      <a:pt x="26082" y="15719"/>
                      <a:pt x="26276" y="15835"/>
                      <a:pt x="26455" y="15995"/>
                    </a:cubicBezTo>
                    <a:cubicBezTo>
                      <a:pt x="26727" y="16309"/>
                      <a:pt x="26434" y="16665"/>
                      <a:pt x="26141" y="16812"/>
                    </a:cubicBezTo>
                    <a:cubicBezTo>
                      <a:pt x="26138" y="16814"/>
                      <a:pt x="26135" y="16816"/>
                      <a:pt x="26132" y="16818"/>
                    </a:cubicBezTo>
                    <a:lnTo>
                      <a:pt x="26132" y="16818"/>
                    </a:lnTo>
                    <a:cubicBezTo>
                      <a:pt x="26121" y="16823"/>
                      <a:pt x="26110" y="16828"/>
                      <a:pt x="26099" y="16833"/>
                    </a:cubicBezTo>
                    <a:cubicBezTo>
                      <a:pt x="26063" y="16851"/>
                      <a:pt x="26086" y="16877"/>
                      <a:pt x="26130" y="16899"/>
                    </a:cubicBezTo>
                    <a:lnTo>
                      <a:pt x="26130" y="16899"/>
                    </a:lnTo>
                    <a:cubicBezTo>
                      <a:pt x="26165" y="16925"/>
                      <a:pt x="26231" y="16941"/>
                      <a:pt x="26276" y="16941"/>
                    </a:cubicBezTo>
                    <a:cubicBezTo>
                      <a:pt x="26289" y="16941"/>
                      <a:pt x="26300" y="16940"/>
                      <a:pt x="26309" y="16937"/>
                    </a:cubicBezTo>
                    <a:cubicBezTo>
                      <a:pt x="26326" y="16928"/>
                      <a:pt x="26343" y="16918"/>
                      <a:pt x="26360" y="16908"/>
                    </a:cubicBezTo>
                    <a:lnTo>
                      <a:pt x="26360" y="16908"/>
                    </a:lnTo>
                    <a:cubicBezTo>
                      <a:pt x="26408" y="16886"/>
                      <a:pt x="26458" y="16874"/>
                      <a:pt x="26508" y="16874"/>
                    </a:cubicBezTo>
                    <a:cubicBezTo>
                      <a:pt x="26576" y="16874"/>
                      <a:pt x="26644" y="16895"/>
                      <a:pt x="26706" y="16937"/>
                    </a:cubicBezTo>
                    <a:cubicBezTo>
                      <a:pt x="26811" y="17021"/>
                      <a:pt x="26874" y="17126"/>
                      <a:pt x="26916" y="17272"/>
                    </a:cubicBezTo>
                    <a:cubicBezTo>
                      <a:pt x="26958" y="17502"/>
                      <a:pt x="26916" y="17774"/>
                      <a:pt x="26811" y="18005"/>
                    </a:cubicBezTo>
                    <a:cubicBezTo>
                      <a:pt x="26539" y="18423"/>
                      <a:pt x="26120" y="18737"/>
                      <a:pt x="25639" y="18863"/>
                    </a:cubicBezTo>
                    <a:cubicBezTo>
                      <a:pt x="25618" y="18863"/>
                      <a:pt x="25618" y="18884"/>
                      <a:pt x="25639" y="18905"/>
                    </a:cubicBezTo>
                    <a:cubicBezTo>
                      <a:pt x="25890" y="19135"/>
                      <a:pt x="25995" y="19491"/>
                      <a:pt x="25890" y="19826"/>
                    </a:cubicBezTo>
                    <a:cubicBezTo>
                      <a:pt x="25848" y="19951"/>
                      <a:pt x="25765" y="20077"/>
                      <a:pt x="25639" y="20139"/>
                    </a:cubicBezTo>
                    <a:cubicBezTo>
                      <a:pt x="25569" y="20174"/>
                      <a:pt x="25492" y="20191"/>
                      <a:pt x="25415" y="20191"/>
                    </a:cubicBezTo>
                    <a:cubicBezTo>
                      <a:pt x="25308" y="20191"/>
                      <a:pt x="25201" y="20159"/>
                      <a:pt x="25116" y="20098"/>
                    </a:cubicBezTo>
                    <a:cubicBezTo>
                      <a:pt x="25090" y="20085"/>
                      <a:pt x="25026" y="20064"/>
                      <a:pt x="24975" y="20064"/>
                    </a:cubicBezTo>
                    <a:cubicBezTo>
                      <a:pt x="24942" y="20064"/>
                      <a:pt x="24915" y="20073"/>
                      <a:pt x="24906" y="20098"/>
                    </a:cubicBezTo>
                    <a:cubicBezTo>
                      <a:pt x="24865" y="20412"/>
                      <a:pt x="24760" y="20725"/>
                      <a:pt x="24572" y="20977"/>
                    </a:cubicBezTo>
                    <a:cubicBezTo>
                      <a:pt x="24475" y="21090"/>
                      <a:pt x="24341" y="21165"/>
                      <a:pt x="24198" y="21165"/>
                    </a:cubicBezTo>
                    <a:cubicBezTo>
                      <a:pt x="24156" y="21165"/>
                      <a:pt x="24112" y="21158"/>
                      <a:pt x="24069" y="21144"/>
                    </a:cubicBezTo>
                    <a:cubicBezTo>
                      <a:pt x="23915" y="21075"/>
                      <a:pt x="23775" y="20951"/>
                      <a:pt x="23671" y="20804"/>
                    </a:cubicBezTo>
                    <a:lnTo>
                      <a:pt x="23671" y="20804"/>
                    </a:lnTo>
                    <a:cubicBezTo>
                      <a:pt x="23659" y="20777"/>
                      <a:pt x="23645" y="20751"/>
                      <a:pt x="23630" y="20725"/>
                    </a:cubicBezTo>
                    <a:lnTo>
                      <a:pt x="23621" y="20725"/>
                    </a:lnTo>
                    <a:cubicBezTo>
                      <a:pt x="23617" y="20719"/>
                      <a:pt x="23613" y="20712"/>
                      <a:pt x="23609" y="20705"/>
                    </a:cubicBezTo>
                    <a:cubicBezTo>
                      <a:pt x="23597" y="20682"/>
                      <a:pt x="23517" y="20665"/>
                      <a:pt x="23453" y="20665"/>
                    </a:cubicBezTo>
                    <a:cubicBezTo>
                      <a:pt x="23401" y="20665"/>
                      <a:pt x="23360" y="20676"/>
                      <a:pt x="23379" y="20705"/>
                    </a:cubicBezTo>
                    <a:cubicBezTo>
                      <a:pt x="23567" y="21018"/>
                      <a:pt x="23567" y="21416"/>
                      <a:pt x="23379" y="21730"/>
                    </a:cubicBezTo>
                    <a:cubicBezTo>
                      <a:pt x="23274" y="21856"/>
                      <a:pt x="23148" y="21960"/>
                      <a:pt x="23002" y="22002"/>
                    </a:cubicBezTo>
                    <a:cubicBezTo>
                      <a:pt x="22784" y="22002"/>
                      <a:pt x="22566" y="21927"/>
                      <a:pt x="22419" y="21795"/>
                    </a:cubicBezTo>
                    <a:lnTo>
                      <a:pt x="22419" y="21795"/>
                    </a:lnTo>
                    <a:cubicBezTo>
                      <a:pt x="22418" y="21787"/>
                      <a:pt x="22417" y="21779"/>
                      <a:pt x="22416" y="21772"/>
                    </a:cubicBezTo>
                    <a:lnTo>
                      <a:pt x="22395" y="21772"/>
                    </a:lnTo>
                    <a:cubicBezTo>
                      <a:pt x="22370" y="21747"/>
                      <a:pt x="22278" y="21715"/>
                      <a:pt x="22213" y="21715"/>
                    </a:cubicBezTo>
                    <a:cubicBezTo>
                      <a:pt x="22168" y="21715"/>
                      <a:pt x="22135" y="21730"/>
                      <a:pt x="22144" y="21772"/>
                    </a:cubicBezTo>
                    <a:cubicBezTo>
                      <a:pt x="22186" y="22023"/>
                      <a:pt x="22144" y="22295"/>
                      <a:pt x="22018" y="22504"/>
                    </a:cubicBezTo>
                    <a:cubicBezTo>
                      <a:pt x="21863" y="22718"/>
                      <a:pt x="21635" y="22842"/>
                      <a:pt x="21386" y="22842"/>
                    </a:cubicBezTo>
                    <a:cubicBezTo>
                      <a:pt x="21367" y="22842"/>
                      <a:pt x="21347" y="22841"/>
                      <a:pt x="21328" y="22839"/>
                    </a:cubicBezTo>
                    <a:cubicBezTo>
                      <a:pt x="20804" y="22839"/>
                      <a:pt x="20490" y="22358"/>
                      <a:pt x="20365" y="21898"/>
                    </a:cubicBezTo>
                    <a:cubicBezTo>
                      <a:pt x="20350" y="21868"/>
                      <a:pt x="20234" y="21829"/>
                      <a:pt x="20165" y="21829"/>
                    </a:cubicBezTo>
                    <a:cubicBezTo>
                      <a:pt x="20135" y="21829"/>
                      <a:pt x="20114" y="21837"/>
                      <a:pt x="20114" y="21856"/>
                    </a:cubicBezTo>
                    <a:cubicBezTo>
                      <a:pt x="20112" y="21865"/>
                      <a:pt x="20111" y="21873"/>
                      <a:pt x="20109" y="21882"/>
                    </a:cubicBezTo>
                    <a:lnTo>
                      <a:pt x="20109" y="21882"/>
                    </a:lnTo>
                    <a:lnTo>
                      <a:pt x="20072" y="21877"/>
                    </a:lnTo>
                    <a:lnTo>
                      <a:pt x="20072" y="21877"/>
                    </a:lnTo>
                    <a:cubicBezTo>
                      <a:pt x="20080" y="21901"/>
                      <a:pt x="20088" y="21925"/>
                      <a:pt x="20096" y="21948"/>
                    </a:cubicBezTo>
                    <a:lnTo>
                      <a:pt x="20096" y="21948"/>
                    </a:lnTo>
                    <a:cubicBezTo>
                      <a:pt x="20017" y="22305"/>
                      <a:pt x="19817" y="22605"/>
                      <a:pt x="19528" y="22797"/>
                    </a:cubicBezTo>
                    <a:cubicBezTo>
                      <a:pt x="19425" y="22888"/>
                      <a:pt x="19306" y="22930"/>
                      <a:pt x="19186" y="22930"/>
                    </a:cubicBezTo>
                    <a:cubicBezTo>
                      <a:pt x="19111" y="22930"/>
                      <a:pt x="19035" y="22913"/>
                      <a:pt x="18963" y="22881"/>
                    </a:cubicBezTo>
                    <a:cubicBezTo>
                      <a:pt x="18774" y="22735"/>
                      <a:pt x="18628" y="22546"/>
                      <a:pt x="18565" y="22316"/>
                    </a:cubicBezTo>
                    <a:cubicBezTo>
                      <a:pt x="18550" y="22287"/>
                      <a:pt x="18424" y="22248"/>
                      <a:pt x="18349" y="22248"/>
                    </a:cubicBezTo>
                    <a:cubicBezTo>
                      <a:pt x="18316" y="22248"/>
                      <a:pt x="18293" y="22255"/>
                      <a:pt x="18293" y="22274"/>
                    </a:cubicBezTo>
                    <a:cubicBezTo>
                      <a:pt x="18293" y="22282"/>
                      <a:pt x="18293" y="22290"/>
                      <a:pt x="18292" y="22298"/>
                    </a:cubicBezTo>
                    <a:lnTo>
                      <a:pt x="18292" y="22298"/>
                    </a:lnTo>
                    <a:lnTo>
                      <a:pt x="18272" y="22295"/>
                    </a:lnTo>
                    <a:lnTo>
                      <a:pt x="18272" y="22295"/>
                    </a:lnTo>
                    <a:cubicBezTo>
                      <a:pt x="18278" y="22310"/>
                      <a:pt x="18284" y="22324"/>
                      <a:pt x="18290" y="22339"/>
                    </a:cubicBezTo>
                    <a:lnTo>
                      <a:pt x="18290" y="22339"/>
                    </a:lnTo>
                    <a:cubicBezTo>
                      <a:pt x="18273" y="22589"/>
                      <a:pt x="18152" y="22832"/>
                      <a:pt x="17979" y="22986"/>
                    </a:cubicBezTo>
                    <a:cubicBezTo>
                      <a:pt x="17895" y="23059"/>
                      <a:pt x="17790" y="23096"/>
                      <a:pt x="17686" y="23096"/>
                    </a:cubicBezTo>
                    <a:cubicBezTo>
                      <a:pt x="17581" y="23096"/>
                      <a:pt x="17477" y="23059"/>
                      <a:pt x="17393" y="22986"/>
                    </a:cubicBezTo>
                    <a:cubicBezTo>
                      <a:pt x="17037" y="22735"/>
                      <a:pt x="16807" y="22337"/>
                      <a:pt x="16765" y="21918"/>
                    </a:cubicBezTo>
                    <a:cubicBezTo>
                      <a:pt x="16765" y="21914"/>
                      <a:pt x="16764" y="21910"/>
                      <a:pt x="16763" y="21906"/>
                    </a:cubicBezTo>
                    <a:lnTo>
                      <a:pt x="16763" y="21906"/>
                    </a:lnTo>
                    <a:cubicBezTo>
                      <a:pt x="16764" y="21903"/>
                      <a:pt x="16764" y="21900"/>
                      <a:pt x="16765" y="21898"/>
                    </a:cubicBezTo>
                    <a:lnTo>
                      <a:pt x="16759" y="21896"/>
                    </a:lnTo>
                    <a:lnTo>
                      <a:pt x="16759" y="21896"/>
                    </a:lnTo>
                    <a:cubicBezTo>
                      <a:pt x="16734" y="21853"/>
                      <a:pt x="16643" y="21825"/>
                      <a:pt x="16579" y="21825"/>
                    </a:cubicBezTo>
                    <a:cubicBezTo>
                      <a:pt x="16552" y="21825"/>
                      <a:pt x="16530" y="21830"/>
                      <a:pt x="16520" y="21841"/>
                    </a:cubicBezTo>
                    <a:lnTo>
                      <a:pt x="16520" y="21841"/>
                    </a:lnTo>
                    <a:lnTo>
                      <a:pt x="16493" y="21835"/>
                    </a:lnTo>
                    <a:lnTo>
                      <a:pt x="16493" y="21835"/>
                    </a:lnTo>
                    <a:cubicBezTo>
                      <a:pt x="16496" y="21859"/>
                      <a:pt x="16499" y="21884"/>
                      <a:pt x="16503" y="21908"/>
                    </a:cubicBezTo>
                    <a:lnTo>
                      <a:pt x="16503" y="21908"/>
                    </a:lnTo>
                    <a:cubicBezTo>
                      <a:pt x="16411" y="22305"/>
                      <a:pt x="16187" y="22662"/>
                      <a:pt x="15886" y="22923"/>
                    </a:cubicBezTo>
                    <a:cubicBezTo>
                      <a:pt x="15775" y="23020"/>
                      <a:pt x="15665" y="23108"/>
                      <a:pt x="15548" y="23108"/>
                    </a:cubicBezTo>
                    <a:cubicBezTo>
                      <a:pt x="15488" y="23108"/>
                      <a:pt x="15427" y="23084"/>
                      <a:pt x="15363" y="23028"/>
                    </a:cubicBezTo>
                    <a:cubicBezTo>
                      <a:pt x="15195" y="22818"/>
                      <a:pt x="15091" y="22567"/>
                      <a:pt x="15070" y="22295"/>
                    </a:cubicBezTo>
                    <a:cubicBezTo>
                      <a:pt x="15070" y="22257"/>
                      <a:pt x="14987" y="22227"/>
                      <a:pt x="14911" y="22227"/>
                    </a:cubicBezTo>
                    <a:cubicBezTo>
                      <a:pt x="14861" y="22227"/>
                      <a:pt x="14814" y="22241"/>
                      <a:pt x="14798" y="22274"/>
                    </a:cubicBezTo>
                    <a:cubicBezTo>
                      <a:pt x="14735" y="22504"/>
                      <a:pt x="14588" y="22714"/>
                      <a:pt x="14400" y="22881"/>
                    </a:cubicBezTo>
                    <a:cubicBezTo>
                      <a:pt x="14296" y="22947"/>
                      <a:pt x="14176" y="22979"/>
                      <a:pt x="14053" y="22979"/>
                    </a:cubicBezTo>
                    <a:cubicBezTo>
                      <a:pt x="13926" y="22979"/>
                      <a:pt x="13796" y="22944"/>
                      <a:pt x="13683" y="22877"/>
                    </a:cubicBezTo>
                    <a:lnTo>
                      <a:pt x="13683" y="22877"/>
                    </a:lnTo>
                    <a:cubicBezTo>
                      <a:pt x="13685" y="22871"/>
                      <a:pt x="13686" y="22866"/>
                      <a:pt x="13688" y="22860"/>
                    </a:cubicBezTo>
                    <a:lnTo>
                      <a:pt x="13656" y="22860"/>
                    </a:lnTo>
                    <a:cubicBezTo>
                      <a:pt x="13646" y="22854"/>
                      <a:pt x="13635" y="22847"/>
                      <a:pt x="13625" y="22839"/>
                    </a:cubicBezTo>
                    <a:cubicBezTo>
                      <a:pt x="13601" y="22815"/>
                      <a:pt x="13542" y="22791"/>
                      <a:pt x="13493" y="22791"/>
                    </a:cubicBezTo>
                    <a:cubicBezTo>
                      <a:pt x="13456" y="22791"/>
                      <a:pt x="13425" y="22804"/>
                      <a:pt x="13416" y="22839"/>
                    </a:cubicBezTo>
                    <a:cubicBezTo>
                      <a:pt x="13332" y="23070"/>
                      <a:pt x="13186" y="23258"/>
                      <a:pt x="12977" y="23404"/>
                    </a:cubicBezTo>
                    <a:cubicBezTo>
                      <a:pt x="12912" y="23433"/>
                      <a:pt x="12840" y="23447"/>
                      <a:pt x="12767" y="23447"/>
                    </a:cubicBezTo>
                    <a:cubicBezTo>
                      <a:pt x="12628" y="23447"/>
                      <a:pt x="12487" y="23396"/>
                      <a:pt x="12391" y="23300"/>
                    </a:cubicBezTo>
                    <a:cubicBezTo>
                      <a:pt x="12098" y="23028"/>
                      <a:pt x="11889" y="22714"/>
                      <a:pt x="11763" y="22359"/>
                    </a:cubicBezTo>
                    <a:lnTo>
                      <a:pt x="11763" y="22359"/>
                    </a:lnTo>
                    <a:cubicBezTo>
                      <a:pt x="11770" y="22352"/>
                      <a:pt x="11777" y="22344"/>
                      <a:pt x="11784" y="22337"/>
                    </a:cubicBezTo>
                    <a:lnTo>
                      <a:pt x="11737" y="22329"/>
                    </a:lnTo>
                    <a:lnTo>
                      <a:pt x="11737" y="22329"/>
                    </a:lnTo>
                    <a:cubicBezTo>
                      <a:pt x="11698" y="22293"/>
                      <a:pt x="11649" y="22274"/>
                      <a:pt x="11600" y="22274"/>
                    </a:cubicBezTo>
                    <a:cubicBezTo>
                      <a:pt x="11570" y="22274"/>
                      <a:pt x="11540" y="22281"/>
                      <a:pt x="11512" y="22295"/>
                    </a:cubicBezTo>
                    <a:cubicBezTo>
                      <a:pt x="11323" y="22504"/>
                      <a:pt x="11051" y="22860"/>
                      <a:pt x="10737" y="22860"/>
                    </a:cubicBezTo>
                    <a:cubicBezTo>
                      <a:pt x="10402" y="22860"/>
                      <a:pt x="10319" y="22379"/>
                      <a:pt x="10193" y="22170"/>
                    </a:cubicBezTo>
                    <a:cubicBezTo>
                      <a:pt x="10179" y="22129"/>
                      <a:pt x="10086" y="22097"/>
                      <a:pt x="10017" y="22097"/>
                    </a:cubicBezTo>
                    <a:cubicBezTo>
                      <a:pt x="9979" y="22097"/>
                      <a:pt x="9949" y="22106"/>
                      <a:pt x="9942" y="22128"/>
                    </a:cubicBezTo>
                    <a:cubicBezTo>
                      <a:pt x="9819" y="22394"/>
                      <a:pt x="9656" y="22861"/>
                      <a:pt x="9315" y="22861"/>
                    </a:cubicBezTo>
                    <a:cubicBezTo>
                      <a:pt x="9308" y="22861"/>
                      <a:pt x="9301" y="22861"/>
                      <a:pt x="9293" y="22860"/>
                    </a:cubicBezTo>
                    <a:cubicBezTo>
                      <a:pt x="8854" y="22839"/>
                      <a:pt x="8623" y="22274"/>
                      <a:pt x="8540" y="21918"/>
                    </a:cubicBezTo>
                    <a:cubicBezTo>
                      <a:pt x="8540" y="21873"/>
                      <a:pt x="8431" y="21839"/>
                      <a:pt x="8362" y="21839"/>
                    </a:cubicBezTo>
                    <a:cubicBezTo>
                      <a:pt x="8336" y="21839"/>
                      <a:pt x="8315" y="21844"/>
                      <a:pt x="8309" y="21856"/>
                    </a:cubicBezTo>
                    <a:cubicBezTo>
                      <a:pt x="8121" y="22107"/>
                      <a:pt x="7891" y="22295"/>
                      <a:pt x="7619" y="22400"/>
                    </a:cubicBezTo>
                    <a:cubicBezTo>
                      <a:pt x="7558" y="22424"/>
                      <a:pt x="7505" y="22448"/>
                      <a:pt x="7454" y="22448"/>
                    </a:cubicBezTo>
                    <a:cubicBezTo>
                      <a:pt x="7417" y="22448"/>
                      <a:pt x="7382" y="22435"/>
                      <a:pt x="7347" y="22400"/>
                    </a:cubicBezTo>
                    <a:cubicBezTo>
                      <a:pt x="7266" y="22259"/>
                      <a:pt x="7225" y="22100"/>
                      <a:pt x="7240" y="21921"/>
                    </a:cubicBezTo>
                    <a:lnTo>
                      <a:pt x="7240" y="21921"/>
                    </a:lnTo>
                    <a:cubicBezTo>
                      <a:pt x="7240" y="21920"/>
                      <a:pt x="7241" y="21919"/>
                      <a:pt x="7242" y="21918"/>
                    </a:cubicBezTo>
                    <a:lnTo>
                      <a:pt x="7240" y="21918"/>
                    </a:lnTo>
                    <a:lnTo>
                      <a:pt x="7240" y="21918"/>
                    </a:lnTo>
                    <a:cubicBezTo>
                      <a:pt x="7241" y="21911"/>
                      <a:pt x="7241" y="21904"/>
                      <a:pt x="7242" y="21898"/>
                    </a:cubicBezTo>
                    <a:cubicBezTo>
                      <a:pt x="7242" y="21842"/>
                      <a:pt x="7158" y="21814"/>
                      <a:pt x="7084" y="21814"/>
                    </a:cubicBezTo>
                    <a:cubicBezTo>
                      <a:pt x="7047" y="21814"/>
                      <a:pt x="7012" y="21821"/>
                      <a:pt x="6991" y="21835"/>
                    </a:cubicBezTo>
                    <a:cubicBezTo>
                      <a:pt x="6740" y="22107"/>
                      <a:pt x="6447" y="22358"/>
                      <a:pt x="6133" y="22567"/>
                    </a:cubicBezTo>
                    <a:cubicBezTo>
                      <a:pt x="6025" y="22655"/>
                      <a:pt x="5900" y="22695"/>
                      <a:pt x="5777" y="22695"/>
                    </a:cubicBezTo>
                    <a:cubicBezTo>
                      <a:pt x="5516" y="22695"/>
                      <a:pt x="5262" y="22516"/>
                      <a:pt x="5191" y="22232"/>
                    </a:cubicBezTo>
                    <a:cubicBezTo>
                      <a:pt x="5128" y="21918"/>
                      <a:pt x="5358" y="21604"/>
                      <a:pt x="5568" y="21374"/>
                    </a:cubicBezTo>
                    <a:cubicBezTo>
                      <a:pt x="5756" y="21165"/>
                      <a:pt x="6007" y="20956"/>
                      <a:pt x="6216" y="20725"/>
                    </a:cubicBezTo>
                    <a:cubicBezTo>
                      <a:pt x="6268" y="20674"/>
                      <a:pt x="6121" y="20636"/>
                      <a:pt x="6044" y="20636"/>
                    </a:cubicBezTo>
                    <a:cubicBezTo>
                      <a:pt x="6028" y="20636"/>
                      <a:pt x="6015" y="20638"/>
                      <a:pt x="6007" y="20642"/>
                    </a:cubicBezTo>
                    <a:cubicBezTo>
                      <a:pt x="6005" y="20643"/>
                      <a:pt x="6002" y="20645"/>
                      <a:pt x="6000" y="20647"/>
                    </a:cubicBezTo>
                    <a:lnTo>
                      <a:pt x="6000" y="20647"/>
                    </a:lnTo>
                    <a:lnTo>
                      <a:pt x="5986" y="20642"/>
                    </a:lnTo>
                    <a:cubicBezTo>
                      <a:pt x="5977" y="20652"/>
                      <a:pt x="5967" y="20663"/>
                      <a:pt x="5958" y="20673"/>
                    </a:cubicBezTo>
                    <a:lnTo>
                      <a:pt x="5958" y="20673"/>
                    </a:lnTo>
                    <a:cubicBezTo>
                      <a:pt x="5749" y="20798"/>
                      <a:pt x="5515" y="20855"/>
                      <a:pt x="5278" y="20855"/>
                    </a:cubicBezTo>
                    <a:cubicBezTo>
                      <a:pt x="5242" y="20855"/>
                      <a:pt x="5206" y="20854"/>
                      <a:pt x="5170" y="20851"/>
                    </a:cubicBezTo>
                    <a:cubicBezTo>
                      <a:pt x="4898" y="20767"/>
                      <a:pt x="4710" y="20516"/>
                      <a:pt x="4689" y="20223"/>
                    </a:cubicBezTo>
                    <a:cubicBezTo>
                      <a:pt x="4689" y="20182"/>
                      <a:pt x="4600" y="20150"/>
                      <a:pt x="4526" y="20150"/>
                    </a:cubicBezTo>
                    <a:cubicBezTo>
                      <a:pt x="4487" y="20150"/>
                      <a:pt x="4452" y="20159"/>
                      <a:pt x="4437" y="20181"/>
                    </a:cubicBezTo>
                    <a:cubicBezTo>
                      <a:pt x="4272" y="20380"/>
                      <a:pt x="3975" y="20749"/>
                      <a:pt x="3682" y="20749"/>
                    </a:cubicBezTo>
                    <a:cubicBezTo>
                      <a:pt x="3605" y="20749"/>
                      <a:pt x="3528" y="20724"/>
                      <a:pt x="3454" y="20663"/>
                    </a:cubicBezTo>
                    <a:cubicBezTo>
                      <a:pt x="3182" y="20432"/>
                      <a:pt x="3203" y="19993"/>
                      <a:pt x="3286" y="19679"/>
                    </a:cubicBezTo>
                    <a:cubicBezTo>
                      <a:pt x="3286" y="19615"/>
                      <a:pt x="3164" y="19588"/>
                      <a:pt x="3088" y="19588"/>
                    </a:cubicBezTo>
                    <a:cubicBezTo>
                      <a:pt x="3064" y="19588"/>
                      <a:pt x="3045" y="19590"/>
                      <a:pt x="3035" y="19595"/>
                    </a:cubicBezTo>
                    <a:cubicBezTo>
                      <a:pt x="2805" y="19721"/>
                      <a:pt x="2533" y="19805"/>
                      <a:pt x="2282" y="19867"/>
                    </a:cubicBezTo>
                    <a:cubicBezTo>
                      <a:pt x="2162" y="19900"/>
                      <a:pt x="2003" y="19938"/>
                      <a:pt x="1852" y="19938"/>
                    </a:cubicBezTo>
                    <a:cubicBezTo>
                      <a:pt x="1711" y="19938"/>
                      <a:pt x="1577" y="19905"/>
                      <a:pt x="1486" y="19805"/>
                    </a:cubicBezTo>
                    <a:cubicBezTo>
                      <a:pt x="1256" y="19512"/>
                      <a:pt x="1465" y="19072"/>
                      <a:pt x="1654" y="18800"/>
                    </a:cubicBezTo>
                    <a:cubicBezTo>
                      <a:pt x="1873" y="18481"/>
                      <a:pt x="2188" y="18218"/>
                      <a:pt x="2543" y="18068"/>
                    </a:cubicBezTo>
                    <a:lnTo>
                      <a:pt x="2543" y="18068"/>
                    </a:lnTo>
                    <a:cubicBezTo>
                      <a:pt x="2561" y="18068"/>
                      <a:pt x="2578" y="18067"/>
                      <a:pt x="2596" y="18067"/>
                    </a:cubicBezTo>
                    <a:lnTo>
                      <a:pt x="2579" y="18053"/>
                    </a:lnTo>
                    <a:lnTo>
                      <a:pt x="2579" y="18053"/>
                    </a:lnTo>
                    <a:cubicBezTo>
                      <a:pt x="2585" y="18051"/>
                      <a:pt x="2590" y="18049"/>
                      <a:pt x="2596" y="18047"/>
                    </a:cubicBezTo>
                    <a:cubicBezTo>
                      <a:pt x="2742" y="18026"/>
                      <a:pt x="2512" y="17942"/>
                      <a:pt x="2470" y="17942"/>
                    </a:cubicBezTo>
                    <a:cubicBezTo>
                      <a:pt x="2463" y="17942"/>
                      <a:pt x="2456" y="17942"/>
                      <a:pt x="2449" y="17942"/>
                    </a:cubicBezTo>
                    <a:lnTo>
                      <a:pt x="2449" y="17942"/>
                    </a:lnTo>
                    <a:lnTo>
                      <a:pt x="2449" y="17942"/>
                    </a:lnTo>
                    <a:cubicBezTo>
                      <a:pt x="2449" y="17942"/>
                      <a:pt x="2449" y="17942"/>
                      <a:pt x="2449" y="17942"/>
                    </a:cubicBezTo>
                    <a:lnTo>
                      <a:pt x="2449" y="17942"/>
                    </a:lnTo>
                    <a:cubicBezTo>
                      <a:pt x="2185" y="17943"/>
                      <a:pt x="1940" y="17963"/>
                      <a:pt x="1675" y="17963"/>
                    </a:cubicBezTo>
                    <a:cubicBezTo>
                      <a:pt x="1641" y="17965"/>
                      <a:pt x="1607" y="17967"/>
                      <a:pt x="1574" y="17967"/>
                    </a:cubicBezTo>
                    <a:cubicBezTo>
                      <a:pt x="1332" y="17967"/>
                      <a:pt x="1084" y="17900"/>
                      <a:pt x="900" y="17754"/>
                    </a:cubicBezTo>
                    <a:cubicBezTo>
                      <a:pt x="524" y="17377"/>
                      <a:pt x="733" y="16519"/>
                      <a:pt x="1256" y="16414"/>
                    </a:cubicBezTo>
                    <a:cubicBezTo>
                      <a:pt x="1382" y="16372"/>
                      <a:pt x="1193" y="16288"/>
                      <a:pt x="1152" y="16288"/>
                    </a:cubicBezTo>
                    <a:cubicBezTo>
                      <a:pt x="859" y="16288"/>
                      <a:pt x="503" y="16226"/>
                      <a:pt x="356" y="15954"/>
                    </a:cubicBezTo>
                    <a:cubicBezTo>
                      <a:pt x="231" y="15640"/>
                      <a:pt x="335" y="15284"/>
                      <a:pt x="586" y="15075"/>
                    </a:cubicBezTo>
                    <a:cubicBezTo>
                      <a:pt x="725" y="14999"/>
                      <a:pt x="878" y="14962"/>
                      <a:pt x="1032" y="14962"/>
                    </a:cubicBezTo>
                    <a:cubicBezTo>
                      <a:pt x="1136" y="14962"/>
                      <a:pt x="1239" y="14978"/>
                      <a:pt x="1340" y="15012"/>
                    </a:cubicBezTo>
                    <a:cubicBezTo>
                      <a:pt x="1591" y="15095"/>
                      <a:pt x="1842" y="15137"/>
                      <a:pt x="2114" y="15158"/>
                    </a:cubicBezTo>
                    <a:cubicBezTo>
                      <a:pt x="2156" y="15158"/>
                      <a:pt x="2261" y="15158"/>
                      <a:pt x="2177" y="15095"/>
                    </a:cubicBezTo>
                    <a:cubicBezTo>
                      <a:pt x="1842" y="14865"/>
                      <a:pt x="1612" y="14468"/>
                      <a:pt x="1570" y="14049"/>
                    </a:cubicBezTo>
                    <a:cubicBezTo>
                      <a:pt x="1570" y="13672"/>
                      <a:pt x="1675" y="13212"/>
                      <a:pt x="2093" y="13128"/>
                    </a:cubicBezTo>
                    <a:cubicBezTo>
                      <a:pt x="2135" y="13128"/>
                      <a:pt x="2156" y="13107"/>
                      <a:pt x="2135" y="13086"/>
                    </a:cubicBezTo>
                    <a:cubicBezTo>
                      <a:pt x="1738" y="12521"/>
                      <a:pt x="2324" y="12019"/>
                      <a:pt x="2826" y="11893"/>
                    </a:cubicBezTo>
                    <a:cubicBezTo>
                      <a:pt x="2940" y="11874"/>
                      <a:pt x="2829" y="11803"/>
                      <a:pt x="2777" y="11791"/>
                    </a:cubicBezTo>
                    <a:lnTo>
                      <a:pt x="2777" y="11791"/>
                    </a:lnTo>
                    <a:lnTo>
                      <a:pt x="2763" y="11768"/>
                    </a:lnTo>
                    <a:cubicBezTo>
                      <a:pt x="2745" y="11770"/>
                      <a:pt x="2726" y="11773"/>
                      <a:pt x="2708" y="11776"/>
                    </a:cubicBezTo>
                    <a:lnTo>
                      <a:pt x="2708" y="11776"/>
                    </a:lnTo>
                    <a:cubicBezTo>
                      <a:pt x="2245" y="11661"/>
                      <a:pt x="1785" y="11370"/>
                      <a:pt x="1926" y="10826"/>
                    </a:cubicBezTo>
                    <a:cubicBezTo>
                      <a:pt x="2031" y="10449"/>
                      <a:pt x="2345" y="10156"/>
                      <a:pt x="2721" y="10072"/>
                    </a:cubicBezTo>
                    <a:cubicBezTo>
                      <a:pt x="2734" y="10072"/>
                      <a:pt x="2745" y="10072"/>
                      <a:pt x="2754" y="10071"/>
                    </a:cubicBezTo>
                    <a:lnTo>
                      <a:pt x="2754" y="10071"/>
                    </a:lnTo>
                    <a:cubicBezTo>
                      <a:pt x="2757" y="10071"/>
                      <a:pt x="2760" y="10072"/>
                      <a:pt x="2763" y="10072"/>
                    </a:cubicBezTo>
                    <a:lnTo>
                      <a:pt x="2762" y="10069"/>
                    </a:lnTo>
                    <a:lnTo>
                      <a:pt x="2762" y="10069"/>
                    </a:lnTo>
                    <a:cubicBezTo>
                      <a:pt x="2823" y="10058"/>
                      <a:pt x="2788" y="10017"/>
                      <a:pt x="2735" y="9990"/>
                    </a:cubicBezTo>
                    <a:lnTo>
                      <a:pt x="2735" y="9990"/>
                    </a:lnTo>
                    <a:lnTo>
                      <a:pt x="2721" y="9947"/>
                    </a:lnTo>
                    <a:cubicBezTo>
                      <a:pt x="2696" y="9950"/>
                      <a:pt x="2670" y="9954"/>
                      <a:pt x="2645" y="9959"/>
                    </a:cubicBezTo>
                    <a:lnTo>
                      <a:pt x="2645" y="9959"/>
                    </a:lnTo>
                    <a:cubicBezTo>
                      <a:pt x="2480" y="9920"/>
                      <a:pt x="2261" y="9869"/>
                      <a:pt x="2261" y="9654"/>
                    </a:cubicBezTo>
                    <a:cubicBezTo>
                      <a:pt x="2282" y="9486"/>
                      <a:pt x="2386" y="9319"/>
                      <a:pt x="2533" y="9214"/>
                    </a:cubicBezTo>
                    <a:cubicBezTo>
                      <a:pt x="2868" y="8879"/>
                      <a:pt x="3286" y="8649"/>
                      <a:pt x="3768" y="8545"/>
                    </a:cubicBezTo>
                    <a:cubicBezTo>
                      <a:pt x="3831" y="8545"/>
                      <a:pt x="3810" y="8482"/>
                      <a:pt x="3768" y="8461"/>
                    </a:cubicBezTo>
                    <a:cubicBezTo>
                      <a:pt x="3475" y="8335"/>
                      <a:pt x="2889" y="8042"/>
                      <a:pt x="3286" y="7686"/>
                    </a:cubicBezTo>
                    <a:cubicBezTo>
                      <a:pt x="3617" y="7453"/>
                      <a:pt x="3983" y="7328"/>
                      <a:pt x="4369" y="7328"/>
                    </a:cubicBezTo>
                    <a:cubicBezTo>
                      <a:pt x="4398" y="7328"/>
                      <a:pt x="4428" y="7329"/>
                      <a:pt x="4458" y="7331"/>
                    </a:cubicBezTo>
                    <a:cubicBezTo>
                      <a:pt x="4500" y="7331"/>
                      <a:pt x="4563" y="7289"/>
                      <a:pt x="4500" y="7247"/>
                    </a:cubicBezTo>
                    <a:cubicBezTo>
                      <a:pt x="4291" y="7142"/>
                      <a:pt x="4144" y="6975"/>
                      <a:pt x="4061" y="6745"/>
                    </a:cubicBezTo>
                    <a:cubicBezTo>
                      <a:pt x="3977" y="6556"/>
                      <a:pt x="4082" y="6326"/>
                      <a:pt x="4291" y="6263"/>
                    </a:cubicBezTo>
                    <a:cubicBezTo>
                      <a:pt x="4324" y="6260"/>
                      <a:pt x="4358" y="6258"/>
                      <a:pt x="4391" y="6258"/>
                    </a:cubicBezTo>
                    <a:cubicBezTo>
                      <a:pt x="4546" y="6258"/>
                      <a:pt x="4701" y="6295"/>
                      <a:pt x="4856" y="6347"/>
                    </a:cubicBezTo>
                    <a:cubicBezTo>
                      <a:pt x="5003" y="6389"/>
                      <a:pt x="5149" y="6452"/>
                      <a:pt x="5316" y="6494"/>
                    </a:cubicBezTo>
                    <a:cubicBezTo>
                      <a:pt x="5328" y="6494"/>
                      <a:pt x="5388" y="6507"/>
                      <a:pt x="5433" y="6507"/>
                    </a:cubicBezTo>
                    <a:cubicBezTo>
                      <a:pt x="5467" y="6507"/>
                      <a:pt x="5493" y="6500"/>
                      <a:pt x="5484" y="6473"/>
                    </a:cubicBezTo>
                    <a:cubicBezTo>
                      <a:pt x="5476" y="6452"/>
                      <a:pt x="5468" y="6431"/>
                      <a:pt x="5459" y="6411"/>
                    </a:cubicBezTo>
                    <a:lnTo>
                      <a:pt x="5459" y="6411"/>
                    </a:lnTo>
                    <a:lnTo>
                      <a:pt x="5463" y="6410"/>
                    </a:lnTo>
                    <a:cubicBezTo>
                      <a:pt x="5462" y="6409"/>
                      <a:pt x="5460" y="6409"/>
                      <a:pt x="5459" y="6408"/>
                    </a:cubicBezTo>
                    <a:lnTo>
                      <a:pt x="5459" y="6408"/>
                    </a:lnTo>
                    <a:cubicBezTo>
                      <a:pt x="5344" y="6116"/>
                      <a:pt x="5248" y="5822"/>
                      <a:pt x="5170" y="5510"/>
                    </a:cubicBezTo>
                    <a:cubicBezTo>
                      <a:pt x="5128" y="5342"/>
                      <a:pt x="5149" y="5175"/>
                      <a:pt x="5212" y="5028"/>
                    </a:cubicBezTo>
                    <a:cubicBezTo>
                      <a:pt x="5310" y="4861"/>
                      <a:pt x="5482" y="4768"/>
                      <a:pt x="5654" y="4768"/>
                    </a:cubicBezTo>
                    <a:cubicBezTo>
                      <a:pt x="5740" y="4768"/>
                      <a:pt x="5826" y="4791"/>
                      <a:pt x="5903" y="4840"/>
                    </a:cubicBezTo>
                    <a:cubicBezTo>
                      <a:pt x="5930" y="4840"/>
                      <a:pt x="6014" y="4868"/>
                      <a:pt x="6067" y="4868"/>
                    </a:cubicBezTo>
                    <a:cubicBezTo>
                      <a:pt x="6093" y="4868"/>
                      <a:pt x="6112" y="4861"/>
                      <a:pt x="6112" y="4840"/>
                    </a:cubicBezTo>
                    <a:cubicBezTo>
                      <a:pt x="6110" y="4819"/>
                      <a:pt x="6108" y="4798"/>
                      <a:pt x="6107" y="4777"/>
                    </a:cubicBezTo>
                    <a:lnTo>
                      <a:pt x="6133" y="4777"/>
                    </a:lnTo>
                    <a:cubicBezTo>
                      <a:pt x="6124" y="4773"/>
                      <a:pt x="6115" y="4769"/>
                      <a:pt x="6107" y="4765"/>
                    </a:cubicBezTo>
                    <a:lnTo>
                      <a:pt x="6107" y="4765"/>
                    </a:lnTo>
                    <a:cubicBezTo>
                      <a:pt x="6097" y="4556"/>
                      <a:pt x="6125" y="4336"/>
                      <a:pt x="6237" y="4149"/>
                    </a:cubicBezTo>
                    <a:cubicBezTo>
                      <a:pt x="6271" y="4091"/>
                      <a:pt x="6297" y="4069"/>
                      <a:pt x="6324" y="4069"/>
                    </a:cubicBezTo>
                    <a:cubicBezTo>
                      <a:pt x="6364" y="4069"/>
                      <a:pt x="6405" y="4120"/>
                      <a:pt x="6468" y="4170"/>
                    </a:cubicBezTo>
                    <a:cubicBezTo>
                      <a:pt x="6761" y="4422"/>
                      <a:pt x="6970" y="4735"/>
                      <a:pt x="7263" y="4966"/>
                    </a:cubicBezTo>
                    <a:cubicBezTo>
                      <a:pt x="7275" y="4991"/>
                      <a:pt x="7362" y="5023"/>
                      <a:pt x="7426" y="5023"/>
                    </a:cubicBezTo>
                    <a:cubicBezTo>
                      <a:pt x="7469" y="5023"/>
                      <a:pt x="7502" y="5008"/>
                      <a:pt x="7493" y="4966"/>
                    </a:cubicBezTo>
                    <a:lnTo>
                      <a:pt x="7535" y="4966"/>
                    </a:lnTo>
                    <a:cubicBezTo>
                      <a:pt x="7514" y="4944"/>
                      <a:pt x="7492" y="4923"/>
                      <a:pt x="7472" y="4902"/>
                    </a:cubicBezTo>
                    <a:lnTo>
                      <a:pt x="7472" y="4902"/>
                    </a:lnTo>
                    <a:cubicBezTo>
                      <a:pt x="7328" y="4469"/>
                      <a:pt x="7164" y="3720"/>
                      <a:pt x="7682" y="3501"/>
                    </a:cubicBezTo>
                    <a:cubicBezTo>
                      <a:pt x="7740" y="3476"/>
                      <a:pt x="7798" y="3465"/>
                      <a:pt x="7855" y="3465"/>
                    </a:cubicBezTo>
                    <a:cubicBezTo>
                      <a:pt x="8088" y="3465"/>
                      <a:pt x="8309" y="3643"/>
                      <a:pt x="8477" y="3794"/>
                    </a:cubicBezTo>
                    <a:cubicBezTo>
                      <a:pt x="8665" y="3982"/>
                      <a:pt x="8854" y="4191"/>
                      <a:pt x="9063" y="4380"/>
                    </a:cubicBezTo>
                    <a:cubicBezTo>
                      <a:pt x="9077" y="4394"/>
                      <a:pt x="9178" y="4437"/>
                      <a:pt x="9242" y="4437"/>
                    </a:cubicBezTo>
                    <a:cubicBezTo>
                      <a:pt x="9272" y="4437"/>
                      <a:pt x="9293" y="4427"/>
                      <a:pt x="9293" y="4401"/>
                    </a:cubicBezTo>
                    <a:cubicBezTo>
                      <a:pt x="9293" y="4392"/>
                      <a:pt x="9292" y="4384"/>
                      <a:pt x="9292" y="4376"/>
                    </a:cubicBezTo>
                    <a:lnTo>
                      <a:pt x="9292" y="4376"/>
                    </a:lnTo>
                    <a:lnTo>
                      <a:pt x="9335" y="4380"/>
                    </a:lnTo>
                    <a:cubicBezTo>
                      <a:pt x="9320" y="4366"/>
                      <a:pt x="9306" y="4352"/>
                      <a:pt x="9291" y="4337"/>
                    </a:cubicBezTo>
                    <a:lnTo>
                      <a:pt x="9291" y="4337"/>
                    </a:lnTo>
                    <a:cubicBezTo>
                      <a:pt x="9288" y="3992"/>
                      <a:pt x="9421" y="3579"/>
                      <a:pt x="9795" y="3501"/>
                    </a:cubicBezTo>
                    <a:cubicBezTo>
                      <a:pt x="9840" y="3489"/>
                      <a:pt x="9882" y="3484"/>
                      <a:pt x="9922" y="3484"/>
                    </a:cubicBezTo>
                    <a:cubicBezTo>
                      <a:pt x="10238" y="3484"/>
                      <a:pt x="10412" y="3826"/>
                      <a:pt x="10486" y="4087"/>
                    </a:cubicBezTo>
                    <a:cubicBezTo>
                      <a:pt x="10486" y="4128"/>
                      <a:pt x="10585" y="4169"/>
                      <a:pt x="10659" y="4169"/>
                    </a:cubicBezTo>
                    <a:cubicBezTo>
                      <a:pt x="10698" y="4169"/>
                      <a:pt x="10730" y="4157"/>
                      <a:pt x="10737" y="4129"/>
                    </a:cubicBezTo>
                    <a:cubicBezTo>
                      <a:pt x="10737" y="4126"/>
                      <a:pt x="10737" y="4124"/>
                      <a:pt x="10737" y="4122"/>
                    </a:cubicBezTo>
                    <a:lnTo>
                      <a:pt x="10737" y="4122"/>
                    </a:lnTo>
                    <a:lnTo>
                      <a:pt x="10779" y="4129"/>
                    </a:lnTo>
                    <a:cubicBezTo>
                      <a:pt x="10771" y="4085"/>
                      <a:pt x="10760" y="4042"/>
                      <a:pt x="10746" y="4001"/>
                    </a:cubicBezTo>
                    <a:lnTo>
                      <a:pt x="10746" y="4001"/>
                    </a:lnTo>
                    <a:cubicBezTo>
                      <a:pt x="10768" y="3850"/>
                      <a:pt x="10828" y="3694"/>
                      <a:pt x="10926" y="3563"/>
                    </a:cubicBezTo>
                    <a:cubicBezTo>
                      <a:pt x="10967" y="3501"/>
                      <a:pt x="11030" y="3438"/>
                      <a:pt x="11114" y="3438"/>
                    </a:cubicBezTo>
                    <a:cubicBezTo>
                      <a:pt x="11198" y="3438"/>
                      <a:pt x="11302" y="3584"/>
                      <a:pt x="11365" y="3647"/>
                    </a:cubicBezTo>
                    <a:cubicBezTo>
                      <a:pt x="11387" y="3691"/>
                      <a:pt x="11456" y="3718"/>
                      <a:pt x="11513" y="3718"/>
                    </a:cubicBezTo>
                    <a:cubicBezTo>
                      <a:pt x="11564" y="3718"/>
                      <a:pt x="11605" y="3697"/>
                      <a:pt x="11595" y="3647"/>
                    </a:cubicBezTo>
                    <a:lnTo>
                      <a:pt x="11637" y="3647"/>
                    </a:lnTo>
                    <a:cubicBezTo>
                      <a:pt x="11618" y="3617"/>
                      <a:pt x="11597" y="3589"/>
                      <a:pt x="11573" y="3563"/>
                    </a:cubicBezTo>
                    <a:lnTo>
                      <a:pt x="11573" y="3563"/>
                    </a:lnTo>
                    <a:cubicBezTo>
                      <a:pt x="11517" y="3315"/>
                      <a:pt x="11543" y="3054"/>
                      <a:pt x="11637" y="2810"/>
                    </a:cubicBezTo>
                    <a:cubicBezTo>
                      <a:pt x="11685" y="2650"/>
                      <a:pt x="11831" y="2551"/>
                      <a:pt x="11991" y="2551"/>
                    </a:cubicBezTo>
                    <a:cubicBezTo>
                      <a:pt x="12032" y="2551"/>
                      <a:pt x="12073" y="2557"/>
                      <a:pt x="12114" y="2570"/>
                    </a:cubicBezTo>
                    <a:lnTo>
                      <a:pt x="12114" y="2570"/>
                    </a:lnTo>
                    <a:cubicBezTo>
                      <a:pt x="12115" y="2574"/>
                      <a:pt x="12117" y="2577"/>
                      <a:pt x="12119" y="2580"/>
                    </a:cubicBezTo>
                    <a:lnTo>
                      <a:pt x="12135" y="2578"/>
                    </a:lnTo>
                    <a:lnTo>
                      <a:pt x="12135" y="2578"/>
                    </a:lnTo>
                    <a:cubicBezTo>
                      <a:pt x="12137" y="2579"/>
                      <a:pt x="12138" y="2579"/>
                      <a:pt x="12140" y="2580"/>
                    </a:cubicBezTo>
                    <a:cubicBezTo>
                      <a:pt x="12152" y="2580"/>
                      <a:pt x="12232" y="2602"/>
                      <a:pt x="12286" y="2602"/>
                    </a:cubicBezTo>
                    <a:cubicBezTo>
                      <a:pt x="12321" y="2602"/>
                      <a:pt x="12345" y="2592"/>
                      <a:pt x="12328" y="2559"/>
                    </a:cubicBezTo>
                    <a:cubicBezTo>
                      <a:pt x="12160" y="2245"/>
                      <a:pt x="11993" y="1680"/>
                      <a:pt x="12433" y="1470"/>
                    </a:cubicBezTo>
                    <a:cubicBezTo>
                      <a:pt x="12475" y="1449"/>
                      <a:pt x="12519" y="1440"/>
                      <a:pt x="12564" y="1440"/>
                    </a:cubicBezTo>
                    <a:cubicBezTo>
                      <a:pt x="12831" y="1440"/>
                      <a:pt x="13133" y="1767"/>
                      <a:pt x="13312" y="1910"/>
                    </a:cubicBezTo>
                    <a:cubicBezTo>
                      <a:pt x="13324" y="1923"/>
                      <a:pt x="13422" y="1943"/>
                      <a:pt x="13487" y="1943"/>
                    </a:cubicBezTo>
                    <a:cubicBezTo>
                      <a:pt x="13530" y="1943"/>
                      <a:pt x="13558" y="1935"/>
                      <a:pt x="13542" y="1910"/>
                    </a:cubicBezTo>
                    <a:cubicBezTo>
                      <a:pt x="13539" y="1903"/>
                      <a:pt x="13536" y="1896"/>
                      <a:pt x="13534" y="1889"/>
                    </a:cubicBezTo>
                    <a:lnTo>
                      <a:pt x="13542" y="1889"/>
                    </a:lnTo>
                    <a:cubicBezTo>
                      <a:pt x="13538" y="1886"/>
                      <a:pt x="13534" y="1883"/>
                      <a:pt x="13530" y="1880"/>
                    </a:cubicBezTo>
                    <a:lnTo>
                      <a:pt x="13530" y="1880"/>
                    </a:lnTo>
                    <a:cubicBezTo>
                      <a:pt x="13454" y="1679"/>
                      <a:pt x="13416" y="1459"/>
                      <a:pt x="13416" y="1240"/>
                    </a:cubicBezTo>
                    <a:cubicBezTo>
                      <a:pt x="13374" y="968"/>
                      <a:pt x="13395" y="675"/>
                      <a:pt x="13458" y="403"/>
                    </a:cubicBezTo>
                    <a:cubicBezTo>
                      <a:pt x="13479" y="298"/>
                      <a:pt x="13521" y="215"/>
                      <a:pt x="13605" y="131"/>
                    </a:cubicBezTo>
                    <a:cubicBezTo>
                      <a:pt x="13625" y="110"/>
                      <a:pt x="13688" y="110"/>
                      <a:pt x="13646" y="89"/>
                    </a:cubicBezTo>
                    <a:close/>
                    <a:moveTo>
                      <a:pt x="13657" y="0"/>
                    </a:moveTo>
                    <a:cubicBezTo>
                      <a:pt x="13547" y="0"/>
                      <a:pt x="13437" y="37"/>
                      <a:pt x="13353" y="110"/>
                    </a:cubicBezTo>
                    <a:cubicBezTo>
                      <a:pt x="13207" y="382"/>
                      <a:pt x="13144" y="675"/>
                      <a:pt x="13186" y="968"/>
                    </a:cubicBezTo>
                    <a:cubicBezTo>
                      <a:pt x="13170" y="1205"/>
                      <a:pt x="13202" y="1441"/>
                      <a:pt x="13263" y="1668"/>
                    </a:cubicBezTo>
                    <a:lnTo>
                      <a:pt x="13263" y="1668"/>
                    </a:lnTo>
                    <a:cubicBezTo>
                      <a:pt x="13041" y="1502"/>
                      <a:pt x="12791" y="1353"/>
                      <a:pt x="12523" y="1353"/>
                    </a:cubicBezTo>
                    <a:cubicBezTo>
                      <a:pt x="12480" y="1353"/>
                      <a:pt x="12435" y="1357"/>
                      <a:pt x="12391" y="1366"/>
                    </a:cubicBezTo>
                    <a:cubicBezTo>
                      <a:pt x="11837" y="1461"/>
                      <a:pt x="11893" y="2061"/>
                      <a:pt x="12066" y="2468"/>
                    </a:cubicBezTo>
                    <a:lnTo>
                      <a:pt x="12066" y="2468"/>
                    </a:lnTo>
                    <a:cubicBezTo>
                      <a:pt x="12032" y="2463"/>
                      <a:pt x="11998" y="2461"/>
                      <a:pt x="11964" y="2461"/>
                    </a:cubicBezTo>
                    <a:cubicBezTo>
                      <a:pt x="11811" y="2461"/>
                      <a:pt x="11659" y="2509"/>
                      <a:pt x="11533" y="2601"/>
                    </a:cubicBezTo>
                    <a:cubicBezTo>
                      <a:pt x="11324" y="2809"/>
                      <a:pt x="11312" y="3116"/>
                      <a:pt x="11346" y="3398"/>
                    </a:cubicBezTo>
                    <a:lnTo>
                      <a:pt x="11346" y="3398"/>
                    </a:lnTo>
                    <a:cubicBezTo>
                      <a:pt x="11259" y="3359"/>
                      <a:pt x="11164" y="3338"/>
                      <a:pt x="11068" y="3338"/>
                    </a:cubicBezTo>
                    <a:cubicBezTo>
                      <a:pt x="11021" y="3338"/>
                      <a:pt x="10973" y="3343"/>
                      <a:pt x="10926" y="3354"/>
                    </a:cubicBezTo>
                    <a:cubicBezTo>
                      <a:pt x="10753" y="3403"/>
                      <a:pt x="10653" y="3554"/>
                      <a:pt x="10596" y="3725"/>
                    </a:cubicBezTo>
                    <a:lnTo>
                      <a:pt x="10596" y="3725"/>
                    </a:lnTo>
                    <a:cubicBezTo>
                      <a:pt x="10422" y="3507"/>
                      <a:pt x="10151" y="3374"/>
                      <a:pt x="9860" y="3374"/>
                    </a:cubicBezTo>
                    <a:cubicBezTo>
                      <a:pt x="9845" y="3374"/>
                      <a:pt x="9831" y="3374"/>
                      <a:pt x="9816" y="3375"/>
                    </a:cubicBezTo>
                    <a:cubicBezTo>
                      <a:pt x="9371" y="3411"/>
                      <a:pt x="9138" y="3749"/>
                      <a:pt x="9104" y="4146"/>
                    </a:cubicBezTo>
                    <a:lnTo>
                      <a:pt x="9104" y="4146"/>
                    </a:lnTo>
                    <a:cubicBezTo>
                      <a:pt x="8750" y="3775"/>
                      <a:pt x="8344" y="3344"/>
                      <a:pt x="7822" y="3344"/>
                    </a:cubicBezTo>
                    <a:cubicBezTo>
                      <a:pt x="7776" y="3344"/>
                      <a:pt x="7729" y="3347"/>
                      <a:pt x="7682" y="3354"/>
                    </a:cubicBezTo>
                    <a:cubicBezTo>
                      <a:pt x="7081" y="3471"/>
                      <a:pt x="7079" y="4094"/>
                      <a:pt x="7188" y="4607"/>
                    </a:cubicBezTo>
                    <a:lnTo>
                      <a:pt x="7188" y="4607"/>
                    </a:lnTo>
                    <a:cubicBezTo>
                      <a:pt x="7128" y="4541"/>
                      <a:pt x="7070" y="4473"/>
                      <a:pt x="7012" y="4401"/>
                    </a:cubicBezTo>
                    <a:cubicBezTo>
                      <a:pt x="6886" y="4233"/>
                      <a:pt x="6719" y="4108"/>
                      <a:pt x="6530" y="4003"/>
                    </a:cubicBezTo>
                    <a:cubicBezTo>
                      <a:pt x="6468" y="3961"/>
                      <a:pt x="6394" y="3940"/>
                      <a:pt x="6318" y="3940"/>
                    </a:cubicBezTo>
                    <a:cubicBezTo>
                      <a:pt x="6243" y="3940"/>
                      <a:pt x="6164" y="3961"/>
                      <a:pt x="6091" y="4003"/>
                    </a:cubicBezTo>
                    <a:cubicBezTo>
                      <a:pt x="5924" y="4151"/>
                      <a:pt x="5905" y="4464"/>
                      <a:pt x="5917" y="4694"/>
                    </a:cubicBezTo>
                    <a:lnTo>
                      <a:pt x="5917" y="4694"/>
                    </a:lnTo>
                    <a:cubicBezTo>
                      <a:pt x="5817" y="4665"/>
                      <a:pt x="5714" y="4650"/>
                      <a:pt x="5611" y="4650"/>
                    </a:cubicBezTo>
                    <a:cubicBezTo>
                      <a:pt x="5512" y="4650"/>
                      <a:pt x="5413" y="4664"/>
                      <a:pt x="5316" y="4694"/>
                    </a:cubicBezTo>
                    <a:cubicBezTo>
                      <a:pt x="5107" y="4777"/>
                      <a:pt x="4982" y="4966"/>
                      <a:pt x="4961" y="5175"/>
                    </a:cubicBezTo>
                    <a:cubicBezTo>
                      <a:pt x="4922" y="5597"/>
                      <a:pt x="5130" y="5966"/>
                      <a:pt x="5262" y="6347"/>
                    </a:cubicBezTo>
                    <a:lnTo>
                      <a:pt x="5262" y="6347"/>
                    </a:lnTo>
                    <a:cubicBezTo>
                      <a:pt x="5112" y="6299"/>
                      <a:pt x="4958" y="6250"/>
                      <a:pt x="4814" y="6221"/>
                    </a:cubicBezTo>
                    <a:cubicBezTo>
                      <a:pt x="4679" y="6172"/>
                      <a:pt x="4544" y="6152"/>
                      <a:pt x="4410" y="6152"/>
                    </a:cubicBezTo>
                    <a:cubicBezTo>
                      <a:pt x="4314" y="6152"/>
                      <a:pt x="4219" y="6162"/>
                      <a:pt x="4124" y="6180"/>
                    </a:cubicBezTo>
                    <a:cubicBezTo>
                      <a:pt x="3914" y="6242"/>
                      <a:pt x="3789" y="6473"/>
                      <a:pt x="3851" y="6703"/>
                    </a:cubicBezTo>
                    <a:cubicBezTo>
                      <a:pt x="3923" y="6918"/>
                      <a:pt x="4072" y="7102"/>
                      <a:pt x="4271" y="7230"/>
                    </a:cubicBezTo>
                    <a:lnTo>
                      <a:pt x="4271" y="7230"/>
                    </a:lnTo>
                    <a:cubicBezTo>
                      <a:pt x="3854" y="7251"/>
                      <a:pt x="3357" y="7364"/>
                      <a:pt x="3077" y="7645"/>
                    </a:cubicBezTo>
                    <a:cubicBezTo>
                      <a:pt x="2729" y="8011"/>
                      <a:pt x="3216" y="8314"/>
                      <a:pt x="3553" y="8468"/>
                    </a:cubicBezTo>
                    <a:lnTo>
                      <a:pt x="3553" y="8468"/>
                    </a:lnTo>
                    <a:cubicBezTo>
                      <a:pt x="3041" y="8588"/>
                      <a:pt x="2589" y="8851"/>
                      <a:pt x="2261" y="9256"/>
                    </a:cubicBezTo>
                    <a:cubicBezTo>
                      <a:pt x="2114" y="9382"/>
                      <a:pt x="2072" y="9570"/>
                      <a:pt x="2135" y="9738"/>
                    </a:cubicBezTo>
                    <a:cubicBezTo>
                      <a:pt x="2187" y="9867"/>
                      <a:pt x="2335" y="9948"/>
                      <a:pt x="2489" y="10002"/>
                    </a:cubicBezTo>
                    <a:lnTo>
                      <a:pt x="2489" y="10002"/>
                    </a:lnTo>
                    <a:cubicBezTo>
                      <a:pt x="2116" y="10131"/>
                      <a:pt x="1825" y="10442"/>
                      <a:pt x="1738" y="10826"/>
                    </a:cubicBezTo>
                    <a:cubicBezTo>
                      <a:pt x="1633" y="11369"/>
                      <a:pt x="2099" y="11677"/>
                      <a:pt x="2560" y="11812"/>
                    </a:cubicBezTo>
                    <a:lnTo>
                      <a:pt x="2560" y="11812"/>
                    </a:lnTo>
                    <a:cubicBezTo>
                      <a:pt x="2311" y="11892"/>
                      <a:pt x="2096" y="12059"/>
                      <a:pt x="1947" y="12291"/>
                    </a:cubicBezTo>
                    <a:cubicBezTo>
                      <a:pt x="1807" y="12531"/>
                      <a:pt x="1820" y="12828"/>
                      <a:pt x="1967" y="13037"/>
                    </a:cubicBezTo>
                    <a:lnTo>
                      <a:pt x="1967" y="13037"/>
                    </a:lnTo>
                    <a:cubicBezTo>
                      <a:pt x="1538" y="13147"/>
                      <a:pt x="1424" y="13567"/>
                      <a:pt x="1424" y="13986"/>
                    </a:cubicBezTo>
                    <a:cubicBezTo>
                      <a:pt x="1443" y="14405"/>
                      <a:pt x="1653" y="14790"/>
                      <a:pt x="1990" y="15045"/>
                    </a:cubicBezTo>
                    <a:lnTo>
                      <a:pt x="1990" y="15045"/>
                    </a:lnTo>
                    <a:cubicBezTo>
                      <a:pt x="1650" y="15003"/>
                      <a:pt x="1222" y="14832"/>
                      <a:pt x="850" y="14832"/>
                    </a:cubicBezTo>
                    <a:cubicBezTo>
                      <a:pt x="628" y="14832"/>
                      <a:pt x="426" y="14892"/>
                      <a:pt x="272" y="15075"/>
                    </a:cubicBezTo>
                    <a:cubicBezTo>
                      <a:pt x="21" y="15368"/>
                      <a:pt x="0" y="15765"/>
                      <a:pt x="231" y="16058"/>
                    </a:cubicBezTo>
                    <a:cubicBezTo>
                      <a:pt x="419" y="16217"/>
                      <a:pt x="646" y="16326"/>
                      <a:pt x="886" y="16379"/>
                    </a:cubicBezTo>
                    <a:lnTo>
                      <a:pt x="886" y="16379"/>
                    </a:lnTo>
                    <a:cubicBezTo>
                      <a:pt x="444" y="16655"/>
                      <a:pt x="295" y="17411"/>
                      <a:pt x="712" y="17774"/>
                    </a:cubicBezTo>
                    <a:cubicBezTo>
                      <a:pt x="1000" y="18036"/>
                      <a:pt x="1435" y="18085"/>
                      <a:pt x="1864" y="18085"/>
                    </a:cubicBezTo>
                    <a:cubicBezTo>
                      <a:pt x="1959" y="18085"/>
                      <a:pt x="2054" y="18083"/>
                      <a:pt x="2148" y="18080"/>
                    </a:cubicBezTo>
                    <a:lnTo>
                      <a:pt x="2148" y="18080"/>
                    </a:lnTo>
                    <a:cubicBezTo>
                      <a:pt x="1937" y="18196"/>
                      <a:pt x="1749" y="18348"/>
                      <a:pt x="1591" y="18549"/>
                    </a:cubicBezTo>
                    <a:cubicBezTo>
                      <a:pt x="1319" y="18779"/>
                      <a:pt x="1152" y="19135"/>
                      <a:pt x="1152" y="19512"/>
                    </a:cubicBezTo>
                    <a:cubicBezTo>
                      <a:pt x="1209" y="19930"/>
                      <a:pt x="1585" y="20050"/>
                      <a:pt x="1957" y="20050"/>
                    </a:cubicBezTo>
                    <a:cubicBezTo>
                      <a:pt x="2125" y="20050"/>
                      <a:pt x="2292" y="20025"/>
                      <a:pt x="2428" y="19993"/>
                    </a:cubicBezTo>
                    <a:cubicBezTo>
                      <a:pt x="2627" y="19936"/>
                      <a:pt x="2815" y="19880"/>
                      <a:pt x="3001" y="19810"/>
                    </a:cubicBezTo>
                    <a:lnTo>
                      <a:pt x="3001" y="19810"/>
                    </a:lnTo>
                    <a:cubicBezTo>
                      <a:pt x="2951" y="20220"/>
                      <a:pt x="3042" y="20647"/>
                      <a:pt x="3475" y="20809"/>
                    </a:cubicBezTo>
                    <a:cubicBezTo>
                      <a:pt x="3571" y="20849"/>
                      <a:pt x="3664" y="20867"/>
                      <a:pt x="3754" y="20867"/>
                    </a:cubicBezTo>
                    <a:cubicBezTo>
                      <a:pt x="4044" y="20867"/>
                      <a:pt x="4298" y="20681"/>
                      <a:pt x="4508" y="20457"/>
                    </a:cubicBezTo>
                    <a:lnTo>
                      <a:pt x="4508" y="20457"/>
                    </a:lnTo>
                    <a:cubicBezTo>
                      <a:pt x="4664" y="20810"/>
                      <a:pt x="5017" y="20957"/>
                      <a:pt x="5393" y="20957"/>
                    </a:cubicBezTo>
                    <a:cubicBezTo>
                      <a:pt x="5496" y="20957"/>
                      <a:pt x="5601" y="20946"/>
                      <a:pt x="5703" y="20926"/>
                    </a:cubicBezTo>
                    <a:lnTo>
                      <a:pt x="5703" y="20926"/>
                    </a:lnTo>
                    <a:cubicBezTo>
                      <a:pt x="5592" y="21032"/>
                      <a:pt x="5480" y="21137"/>
                      <a:pt x="5379" y="21249"/>
                    </a:cubicBezTo>
                    <a:cubicBezTo>
                      <a:pt x="5149" y="21458"/>
                      <a:pt x="5003" y="21730"/>
                      <a:pt x="4940" y="22023"/>
                    </a:cubicBezTo>
                    <a:cubicBezTo>
                      <a:pt x="4940" y="22316"/>
                      <a:pt x="5149" y="22609"/>
                      <a:pt x="5442" y="22714"/>
                    </a:cubicBezTo>
                    <a:cubicBezTo>
                      <a:pt x="5559" y="22768"/>
                      <a:pt x="5691" y="22794"/>
                      <a:pt x="5825" y="22794"/>
                    </a:cubicBezTo>
                    <a:cubicBezTo>
                      <a:pt x="6004" y="22794"/>
                      <a:pt x="6187" y="22747"/>
                      <a:pt x="6342" y="22651"/>
                    </a:cubicBezTo>
                    <a:cubicBezTo>
                      <a:pt x="6569" y="22499"/>
                      <a:pt x="6797" y="22326"/>
                      <a:pt x="7008" y="22138"/>
                    </a:cubicBezTo>
                    <a:lnTo>
                      <a:pt x="7008" y="22138"/>
                    </a:lnTo>
                    <a:cubicBezTo>
                      <a:pt x="7033" y="22249"/>
                      <a:pt x="7081" y="22354"/>
                      <a:pt x="7158" y="22442"/>
                    </a:cubicBezTo>
                    <a:cubicBezTo>
                      <a:pt x="7267" y="22514"/>
                      <a:pt x="7392" y="22571"/>
                      <a:pt x="7533" y="22571"/>
                    </a:cubicBezTo>
                    <a:cubicBezTo>
                      <a:pt x="7554" y="22571"/>
                      <a:pt x="7576" y="22570"/>
                      <a:pt x="7598" y="22567"/>
                    </a:cubicBezTo>
                    <a:cubicBezTo>
                      <a:pt x="7904" y="22503"/>
                      <a:pt x="8173" y="22351"/>
                      <a:pt x="8376" y="22142"/>
                    </a:cubicBezTo>
                    <a:lnTo>
                      <a:pt x="8376" y="22142"/>
                    </a:lnTo>
                    <a:cubicBezTo>
                      <a:pt x="8526" y="22563"/>
                      <a:pt x="8838" y="22912"/>
                      <a:pt x="9314" y="22965"/>
                    </a:cubicBezTo>
                    <a:cubicBezTo>
                      <a:pt x="9348" y="22969"/>
                      <a:pt x="9380" y="22971"/>
                      <a:pt x="9412" y="22971"/>
                    </a:cubicBezTo>
                    <a:cubicBezTo>
                      <a:pt x="9768" y="22971"/>
                      <a:pt x="9952" y="22714"/>
                      <a:pt x="10091" y="22423"/>
                    </a:cubicBezTo>
                    <a:lnTo>
                      <a:pt x="10091" y="22423"/>
                    </a:lnTo>
                    <a:cubicBezTo>
                      <a:pt x="10237" y="22671"/>
                      <a:pt x="10413" y="22877"/>
                      <a:pt x="10737" y="22923"/>
                    </a:cubicBezTo>
                    <a:cubicBezTo>
                      <a:pt x="10780" y="22931"/>
                      <a:pt x="10821" y="22935"/>
                      <a:pt x="10861" y="22935"/>
                    </a:cubicBezTo>
                    <a:cubicBezTo>
                      <a:pt x="11166" y="22935"/>
                      <a:pt x="11417" y="22720"/>
                      <a:pt x="11632" y="22499"/>
                    </a:cubicBezTo>
                    <a:lnTo>
                      <a:pt x="11632" y="22499"/>
                    </a:lnTo>
                    <a:cubicBezTo>
                      <a:pt x="11823" y="22881"/>
                      <a:pt x="12063" y="23269"/>
                      <a:pt x="12453" y="23446"/>
                    </a:cubicBezTo>
                    <a:cubicBezTo>
                      <a:pt x="12575" y="23507"/>
                      <a:pt x="12719" y="23540"/>
                      <a:pt x="12862" y="23540"/>
                    </a:cubicBezTo>
                    <a:cubicBezTo>
                      <a:pt x="12966" y="23540"/>
                      <a:pt x="13069" y="23523"/>
                      <a:pt x="13165" y="23488"/>
                    </a:cubicBezTo>
                    <a:cubicBezTo>
                      <a:pt x="13381" y="23362"/>
                      <a:pt x="13551" y="23174"/>
                      <a:pt x="13648" y="22963"/>
                    </a:cubicBezTo>
                    <a:lnTo>
                      <a:pt x="13648" y="22963"/>
                    </a:lnTo>
                    <a:cubicBezTo>
                      <a:pt x="13815" y="23039"/>
                      <a:pt x="13995" y="23081"/>
                      <a:pt x="14175" y="23081"/>
                    </a:cubicBezTo>
                    <a:cubicBezTo>
                      <a:pt x="14264" y="23081"/>
                      <a:pt x="14354" y="23071"/>
                      <a:pt x="14442" y="23049"/>
                    </a:cubicBezTo>
                    <a:cubicBezTo>
                      <a:pt x="14652" y="22996"/>
                      <a:pt x="14804" y="22837"/>
                      <a:pt x="14914" y="22653"/>
                    </a:cubicBezTo>
                    <a:lnTo>
                      <a:pt x="14914" y="22653"/>
                    </a:lnTo>
                    <a:cubicBezTo>
                      <a:pt x="14983" y="22811"/>
                      <a:pt x="15086" y="22961"/>
                      <a:pt x="15216" y="23090"/>
                    </a:cubicBezTo>
                    <a:cubicBezTo>
                      <a:pt x="15326" y="23176"/>
                      <a:pt x="15457" y="23219"/>
                      <a:pt x="15589" y="23219"/>
                    </a:cubicBezTo>
                    <a:cubicBezTo>
                      <a:pt x="15683" y="23219"/>
                      <a:pt x="15778" y="23197"/>
                      <a:pt x="15865" y="23153"/>
                    </a:cubicBezTo>
                    <a:cubicBezTo>
                      <a:pt x="16095" y="23028"/>
                      <a:pt x="16304" y="22839"/>
                      <a:pt x="16451" y="22609"/>
                    </a:cubicBezTo>
                    <a:cubicBezTo>
                      <a:pt x="16515" y="22518"/>
                      <a:pt x="16571" y="22419"/>
                      <a:pt x="16619" y="22315"/>
                    </a:cubicBezTo>
                    <a:lnTo>
                      <a:pt x="16619" y="22315"/>
                    </a:lnTo>
                    <a:cubicBezTo>
                      <a:pt x="16769" y="22665"/>
                      <a:pt x="17034" y="22950"/>
                      <a:pt x="17372" y="23111"/>
                    </a:cubicBezTo>
                    <a:cubicBezTo>
                      <a:pt x="17493" y="23167"/>
                      <a:pt x="17621" y="23193"/>
                      <a:pt x="17748" y="23193"/>
                    </a:cubicBezTo>
                    <a:cubicBezTo>
                      <a:pt x="17861" y="23193"/>
                      <a:pt x="17975" y="23172"/>
                      <a:pt x="18083" y="23132"/>
                    </a:cubicBezTo>
                    <a:cubicBezTo>
                      <a:pt x="18262" y="23022"/>
                      <a:pt x="18405" y="22849"/>
                      <a:pt x="18481" y="22655"/>
                    </a:cubicBezTo>
                    <a:lnTo>
                      <a:pt x="18481" y="22655"/>
                    </a:lnTo>
                    <a:cubicBezTo>
                      <a:pt x="18662" y="22881"/>
                      <a:pt x="18910" y="23044"/>
                      <a:pt x="19201" y="23044"/>
                    </a:cubicBezTo>
                    <a:cubicBezTo>
                      <a:pt x="19279" y="23044"/>
                      <a:pt x="19360" y="23033"/>
                      <a:pt x="19444" y="23007"/>
                    </a:cubicBezTo>
                    <a:cubicBezTo>
                      <a:pt x="19809" y="22880"/>
                      <a:pt x="20090" y="22608"/>
                      <a:pt x="20241" y="22266"/>
                    </a:cubicBezTo>
                    <a:lnTo>
                      <a:pt x="20241" y="22266"/>
                    </a:lnTo>
                    <a:cubicBezTo>
                      <a:pt x="20463" y="22655"/>
                      <a:pt x="20816" y="22928"/>
                      <a:pt x="21328" y="22944"/>
                    </a:cubicBezTo>
                    <a:cubicBezTo>
                      <a:pt x="21373" y="22950"/>
                      <a:pt x="21419" y="22953"/>
                      <a:pt x="21464" y="22953"/>
                    </a:cubicBezTo>
                    <a:cubicBezTo>
                      <a:pt x="21736" y="22953"/>
                      <a:pt x="22010" y="22848"/>
                      <a:pt x="22207" y="22651"/>
                    </a:cubicBezTo>
                    <a:cubicBezTo>
                      <a:pt x="22359" y="22448"/>
                      <a:pt x="22429" y="22190"/>
                      <a:pt x="22428" y="21944"/>
                    </a:cubicBezTo>
                    <a:lnTo>
                      <a:pt x="22428" y="21944"/>
                    </a:lnTo>
                    <a:cubicBezTo>
                      <a:pt x="22614" y="22046"/>
                      <a:pt x="22820" y="22118"/>
                      <a:pt x="23023" y="22118"/>
                    </a:cubicBezTo>
                    <a:cubicBezTo>
                      <a:pt x="23175" y="22118"/>
                      <a:pt x="23324" y="22078"/>
                      <a:pt x="23462" y="21981"/>
                    </a:cubicBezTo>
                    <a:cubicBezTo>
                      <a:pt x="23734" y="21767"/>
                      <a:pt x="23820" y="21446"/>
                      <a:pt x="23774" y="21137"/>
                    </a:cubicBezTo>
                    <a:lnTo>
                      <a:pt x="23774" y="21137"/>
                    </a:lnTo>
                    <a:cubicBezTo>
                      <a:pt x="23822" y="21172"/>
                      <a:pt x="23872" y="21202"/>
                      <a:pt x="23923" y="21228"/>
                    </a:cubicBezTo>
                    <a:cubicBezTo>
                      <a:pt x="24038" y="21270"/>
                      <a:pt x="24153" y="21291"/>
                      <a:pt x="24266" y="21291"/>
                    </a:cubicBezTo>
                    <a:cubicBezTo>
                      <a:pt x="24378" y="21291"/>
                      <a:pt x="24488" y="21270"/>
                      <a:pt x="24593" y="21228"/>
                    </a:cubicBezTo>
                    <a:cubicBezTo>
                      <a:pt x="24982" y="21052"/>
                      <a:pt x="25064" y="20605"/>
                      <a:pt x="25157" y="20223"/>
                    </a:cubicBezTo>
                    <a:lnTo>
                      <a:pt x="25157" y="20223"/>
                    </a:lnTo>
                    <a:cubicBezTo>
                      <a:pt x="25284" y="20268"/>
                      <a:pt x="25419" y="20297"/>
                      <a:pt x="25549" y="20297"/>
                    </a:cubicBezTo>
                    <a:cubicBezTo>
                      <a:pt x="25761" y="20297"/>
                      <a:pt x="25959" y="20220"/>
                      <a:pt x="26079" y="20014"/>
                    </a:cubicBezTo>
                    <a:cubicBezTo>
                      <a:pt x="26257" y="19657"/>
                      <a:pt x="26191" y="19207"/>
                      <a:pt x="25900" y="18929"/>
                    </a:cubicBezTo>
                    <a:lnTo>
                      <a:pt x="25900" y="18929"/>
                    </a:lnTo>
                    <a:cubicBezTo>
                      <a:pt x="26452" y="18734"/>
                      <a:pt x="27066" y="18342"/>
                      <a:pt x="27188" y="17733"/>
                    </a:cubicBezTo>
                    <a:cubicBezTo>
                      <a:pt x="27251" y="17419"/>
                      <a:pt x="27146" y="17105"/>
                      <a:pt x="26916" y="16895"/>
                    </a:cubicBezTo>
                    <a:cubicBezTo>
                      <a:pt x="26810" y="16819"/>
                      <a:pt x="26687" y="16773"/>
                      <a:pt x="26559" y="16758"/>
                    </a:cubicBezTo>
                    <a:lnTo>
                      <a:pt x="26559" y="16758"/>
                    </a:lnTo>
                    <a:cubicBezTo>
                      <a:pt x="26754" y="16572"/>
                      <a:pt x="26867" y="16315"/>
                      <a:pt x="26685" y="16058"/>
                    </a:cubicBezTo>
                    <a:cubicBezTo>
                      <a:pt x="26528" y="15830"/>
                      <a:pt x="26253" y="15720"/>
                      <a:pt x="25995" y="15616"/>
                    </a:cubicBezTo>
                    <a:lnTo>
                      <a:pt x="25995" y="15616"/>
                    </a:lnTo>
                    <a:cubicBezTo>
                      <a:pt x="26580" y="15490"/>
                      <a:pt x="27007" y="14916"/>
                      <a:pt x="27083" y="14342"/>
                    </a:cubicBezTo>
                    <a:cubicBezTo>
                      <a:pt x="27153" y="13766"/>
                      <a:pt x="26656" y="13598"/>
                      <a:pt x="26185" y="13533"/>
                    </a:cubicBezTo>
                    <a:lnTo>
                      <a:pt x="26185" y="13533"/>
                    </a:lnTo>
                    <a:cubicBezTo>
                      <a:pt x="26641" y="13292"/>
                      <a:pt x="27234" y="12899"/>
                      <a:pt x="27083" y="12354"/>
                    </a:cubicBezTo>
                    <a:cubicBezTo>
                      <a:pt x="26995" y="11930"/>
                      <a:pt x="26429" y="11804"/>
                      <a:pt x="26016" y="11750"/>
                    </a:cubicBezTo>
                    <a:lnTo>
                      <a:pt x="26016" y="11750"/>
                    </a:lnTo>
                    <a:cubicBezTo>
                      <a:pt x="26303" y="11471"/>
                      <a:pt x="26554" y="11156"/>
                      <a:pt x="26769" y="10805"/>
                    </a:cubicBezTo>
                    <a:cubicBezTo>
                      <a:pt x="26978" y="10533"/>
                      <a:pt x="27146" y="10198"/>
                      <a:pt x="27272" y="9863"/>
                    </a:cubicBezTo>
                    <a:cubicBezTo>
                      <a:pt x="27367" y="9368"/>
                      <a:pt x="26854" y="9056"/>
                      <a:pt x="26392" y="9047"/>
                    </a:cubicBezTo>
                    <a:lnTo>
                      <a:pt x="26392" y="9047"/>
                    </a:lnTo>
                    <a:cubicBezTo>
                      <a:pt x="26548" y="8875"/>
                      <a:pt x="26681" y="8680"/>
                      <a:pt x="26790" y="8461"/>
                    </a:cubicBezTo>
                    <a:cubicBezTo>
                      <a:pt x="26916" y="8168"/>
                      <a:pt x="26895" y="7833"/>
                      <a:pt x="26748" y="7561"/>
                    </a:cubicBezTo>
                    <a:cubicBezTo>
                      <a:pt x="26590" y="7217"/>
                      <a:pt x="26264" y="7032"/>
                      <a:pt x="25929" y="7032"/>
                    </a:cubicBezTo>
                    <a:cubicBezTo>
                      <a:pt x="25845" y="7032"/>
                      <a:pt x="25760" y="7044"/>
                      <a:pt x="25677" y="7068"/>
                    </a:cubicBezTo>
                    <a:lnTo>
                      <a:pt x="25677" y="7068"/>
                    </a:lnTo>
                    <a:cubicBezTo>
                      <a:pt x="25789" y="6689"/>
                      <a:pt x="25975" y="6218"/>
                      <a:pt x="25702" y="5928"/>
                    </a:cubicBezTo>
                    <a:cubicBezTo>
                      <a:pt x="25590" y="5817"/>
                      <a:pt x="25432" y="5752"/>
                      <a:pt x="25277" y="5752"/>
                    </a:cubicBezTo>
                    <a:cubicBezTo>
                      <a:pt x="25199" y="5752"/>
                      <a:pt x="25123" y="5768"/>
                      <a:pt x="25053" y="5803"/>
                    </a:cubicBezTo>
                    <a:cubicBezTo>
                      <a:pt x="24865" y="5897"/>
                      <a:pt x="24729" y="6043"/>
                      <a:pt x="24589" y="6179"/>
                    </a:cubicBezTo>
                    <a:lnTo>
                      <a:pt x="24589" y="6179"/>
                    </a:lnTo>
                    <a:cubicBezTo>
                      <a:pt x="24533" y="5691"/>
                      <a:pt x="24021" y="5301"/>
                      <a:pt x="23525" y="5301"/>
                    </a:cubicBezTo>
                    <a:cubicBezTo>
                      <a:pt x="23081" y="5317"/>
                      <a:pt x="22973" y="5709"/>
                      <a:pt x="22805" y="6059"/>
                    </a:cubicBezTo>
                    <a:lnTo>
                      <a:pt x="22805" y="6059"/>
                    </a:lnTo>
                    <a:cubicBezTo>
                      <a:pt x="22762" y="5945"/>
                      <a:pt x="22702" y="5839"/>
                      <a:pt x="22625" y="5740"/>
                    </a:cubicBezTo>
                    <a:cubicBezTo>
                      <a:pt x="22486" y="5628"/>
                      <a:pt x="22318" y="5573"/>
                      <a:pt x="22154" y="5573"/>
                    </a:cubicBezTo>
                    <a:cubicBezTo>
                      <a:pt x="22072" y="5573"/>
                      <a:pt x="21990" y="5587"/>
                      <a:pt x="21914" y="5614"/>
                    </a:cubicBezTo>
                    <a:cubicBezTo>
                      <a:pt x="21606" y="5730"/>
                      <a:pt x="21455" y="6041"/>
                      <a:pt x="21356" y="6367"/>
                    </a:cubicBezTo>
                    <a:lnTo>
                      <a:pt x="21356" y="6367"/>
                    </a:lnTo>
                    <a:cubicBezTo>
                      <a:pt x="21269" y="6093"/>
                      <a:pt x="21103" y="5868"/>
                      <a:pt x="20783" y="5845"/>
                    </a:cubicBezTo>
                    <a:cubicBezTo>
                      <a:pt x="20587" y="5860"/>
                      <a:pt x="20413" y="5929"/>
                      <a:pt x="20268" y="6046"/>
                    </a:cubicBezTo>
                    <a:lnTo>
                      <a:pt x="20268" y="6046"/>
                    </a:lnTo>
                    <a:cubicBezTo>
                      <a:pt x="20319" y="5870"/>
                      <a:pt x="20318" y="5696"/>
                      <a:pt x="20197" y="5531"/>
                    </a:cubicBezTo>
                    <a:cubicBezTo>
                      <a:pt x="20034" y="5285"/>
                      <a:pt x="19701" y="5218"/>
                      <a:pt x="19385" y="5218"/>
                    </a:cubicBezTo>
                    <a:cubicBezTo>
                      <a:pt x="19303" y="5218"/>
                      <a:pt x="19222" y="5222"/>
                      <a:pt x="19146" y="5229"/>
                    </a:cubicBezTo>
                    <a:lnTo>
                      <a:pt x="19146" y="5229"/>
                    </a:lnTo>
                    <a:cubicBezTo>
                      <a:pt x="19210" y="4777"/>
                      <a:pt x="19293" y="4179"/>
                      <a:pt x="19004" y="3794"/>
                    </a:cubicBezTo>
                    <a:cubicBezTo>
                      <a:pt x="18870" y="3617"/>
                      <a:pt x="18689" y="3552"/>
                      <a:pt x="18494" y="3552"/>
                    </a:cubicBezTo>
                    <a:cubicBezTo>
                      <a:pt x="18417" y="3552"/>
                      <a:pt x="18338" y="3562"/>
                      <a:pt x="18259" y="3580"/>
                    </a:cubicBezTo>
                    <a:lnTo>
                      <a:pt x="18259" y="3580"/>
                    </a:lnTo>
                    <a:cubicBezTo>
                      <a:pt x="18339" y="3495"/>
                      <a:pt x="18413" y="3405"/>
                      <a:pt x="18481" y="3312"/>
                    </a:cubicBezTo>
                    <a:cubicBezTo>
                      <a:pt x="18669" y="3082"/>
                      <a:pt x="18753" y="2810"/>
                      <a:pt x="18732" y="2517"/>
                    </a:cubicBezTo>
                    <a:cubicBezTo>
                      <a:pt x="18628" y="2203"/>
                      <a:pt x="18335" y="1994"/>
                      <a:pt x="18021" y="1994"/>
                    </a:cubicBezTo>
                    <a:cubicBezTo>
                      <a:pt x="17942" y="1994"/>
                      <a:pt x="17869" y="2005"/>
                      <a:pt x="17798" y="2023"/>
                    </a:cubicBezTo>
                    <a:lnTo>
                      <a:pt x="17798" y="2023"/>
                    </a:lnTo>
                    <a:cubicBezTo>
                      <a:pt x="17837" y="1956"/>
                      <a:pt x="17864" y="1883"/>
                      <a:pt x="17874" y="1805"/>
                    </a:cubicBezTo>
                    <a:cubicBezTo>
                      <a:pt x="17895" y="1512"/>
                      <a:pt x="17665" y="1240"/>
                      <a:pt x="17372" y="1177"/>
                    </a:cubicBezTo>
                    <a:cubicBezTo>
                      <a:pt x="17335" y="1175"/>
                      <a:pt x="17299" y="1174"/>
                      <a:pt x="17263" y="1174"/>
                    </a:cubicBezTo>
                    <a:cubicBezTo>
                      <a:pt x="17011" y="1174"/>
                      <a:pt x="16775" y="1238"/>
                      <a:pt x="16556" y="1366"/>
                    </a:cubicBezTo>
                    <a:cubicBezTo>
                      <a:pt x="16409" y="1427"/>
                      <a:pt x="16276" y="1503"/>
                      <a:pt x="16154" y="1592"/>
                    </a:cubicBezTo>
                    <a:lnTo>
                      <a:pt x="16154" y="1592"/>
                    </a:lnTo>
                    <a:cubicBezTo>
                      <a:pt x="16159" y="1415"/>
                      <a:pt x="16172" y="1229"/>
                      <a:pt x="16158" y="1052"/>
                    </a:cubicBezTo>
                    <a:cubicBezTo>
                      <a:pt x="16179" y="759"/>
                      <a:pt x="16116" y="487"/>
                      <a:pt x="15991" y="236"/>
                    </a:cubicBezTo>
                    <a:cubicBezTo>
                      <a:pt x="15871" y="86"/>
                      <a:pt x="15698" y="11"/>
                      <a:pt x="15525" y="11"/>
                    </a:cubicBezTo>
                    <a:cubicBezTo>
                      <a:pt x="15456" y="11"/>
                      <a:pt x="15387" y="23"/>
                      <a:pt x="15321" y="47"/>
                    </a:cubicBezTo>
                    <a:cubicBezTo>
                      <a:pt x="15070" y="194"/>
                      <a:pt x="14881" y="445"/>
                      <a:pt x="14818" y="738"/>
                    </a:cubicBezTo>
                    <a:cubicBezTo>
                      <a:pt x="14749" y="911"/>
                      <a:pt x="14699" y="1096"/>
                      <a:pt x="14672" y="1283"/>
                    </a:cubicBezTo>
                    <a:lnTo>
                      <a:pt x="14672" y="1283"/>
                    </a:lnTo>
                    <a:cubicBezTo>
                      <a:pt x="14622" y="1173"/>
                      <a:pt x="14574" y="1060"/>
                      <a:pt x="14525" y="947"/>
                    </a:cubicBezTo>
                    <a:cubicBezTo>
                      <a:pt x="14400" y="633"/>
                      <a:pt x="14212" y="361"/>
                      <a:pt x="13960" y="110"/>
                    </a:cubicBezTo>
                    <a:cubicBezTo>
                      <a:pt x="13877" y="37"/>
                      <a:pt x="13767" y="0"/>
                      <a:pt x="136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7"/>
              <p:cNvSpPr/>
              <p:nvPr/>
            </p:nvSpPr>
            <p:spPr>
              <a:xfrm>
                <a:off x="71793" y="5882355"/>
                <a:ext cx="306821" cy="604193"/>
              </a:xfrm>
              <a:custGeom>
                <a:rect b="b" l="l" r="r" t="t"/>
                <a:pathLst>
                  <a:path extrusionOk="0" h="16817" w="8540">
                    <a:moveTo>
                      <a:pt x="4050" y="0"/>
                    </a:moveTo>
                    <a:cubicBezTo>
                      <a:pt x="3302" y="0"/>
                      <a:pt x="2555" y="125"/>
                      <a:pt x="1843" y="394"/>
                    </a:cubicBezTo>
                    <a:cubicBezTo>
                      <a:pt x="2031" y="1901"/>
                      <a:pt x="1989" y="3366"/>
                      <a:pt x="2136" y="4852"/>
                    </a:cubicBezTo>
                    <a:cubicBezTo>
                      <a:pt x="2303" y="6673"/>
                      <a:pt x="1905" y="8515"/>
                      <a:pt x="2052" y="10378"/>
                    </a:cubicBezTo>
                    <a:cubicBezTo>
                      <a:pt x="2115" y="10838"/>
                      <a:pt x="2094" y="11299"/>
                      <a:pt x="1989" y="11759"/>
                    </a:cubicBezTo>
                    <a:cubicBezTo>
                      <a:pt x="1843" y="12261"/>
                      <a:pt x="1487" y="12659"/>
                      <a:pt x="1215" y="13099"/>
                    </a:cubicBezTo>
                    <a:cubicBezTo>
                      <a:pt x="712" y="13831"/>
                      <a:pt x="1" y="15526"/>
                      <a:pt x="189" y="16426"/>
                    </a:cubicBezTo>
                    <a:cubicBezTo>
                      <a:pt x="251" y="16735"/>
                      <a:pt x="885" y="16816"/>
                      <a:pt x="1599" y="16816"/>
                    </a:cubicBezTo>
                    <a:cubicBezTo>
                      <a:pt x="2335" y="16816"/>
                      <a:pt x="3155" y="16730"/>
                      <a:pt x="3517" y="16719"/>
                    </a:cubicBezTo>
                    <a:cubicBezTo>
                      <a:pt x="4078" y="16681"/>
                      <a:pt x="4621" y="16570"/>
                      <a:pt x="5179" y="16570"/>
                    </a:cubicBezTo>
                    <a:cubicBezTo>
                      <a:pt x="5225" y="16570"/>
                      <a:pt x="5271" y="16571"/>
                      <a:pt x="5317" y="16573"/>
                    </a:cubicBezTo>
                    <a:cubicBezTo>
                      <a:pt x="5589" y="16573"/>
                      <a:pt x="6276" y="16715"/>
                      <a:pt x="6747" y="16715"/>
                    </a:cubicBezTo>
                    <a:cubicBezTo>
                      <a:pt x="6928" y="16715"/>
                      <a:pt x="7077" y="16694"/>
                      <a:pt x="7159" y="16636"/>
                    </a:cubicBezTo>
                    <a:cubicBezTo>
                      <a:pt x="7807" y="16175"/>
                      <a:pt x="6594" y="13433"/>
                      <a:pt x="6321" y="12764"/>
                    </a:cubicBezTo>
                    <a:cubicBezTo>
                      <a:pt x="5861" y="11654"/>
                      <a:pt x="5568" y="10482"/>
                      <a:pt x="5463" y="9268"/>
                    </a:cubicBezTo>
                    <a:cubicBezTo>
                      <a:pt x="5317" y="7803"/>
                      <a:pt x="5024" y="6255"/>
                      <a:pt x="5861" y="4978"/>
                    </a:cubicBezTo>
                    <a:cubicBezTo>
                      <a:pt x="6342" y="4225"/>
                      <a:pt x="6949" y="3576"/>
                      <a:pt x="7473" y="2864"/>
                    </a:cubicBezTo>
                    <a:cubicBezTo>
                      <a:pt x="7870" y="2278"/>
                      <a:pt x="8540" y="1713"/>
                      <a:pt x="7787" y="1085"/>
                    </a:cubicBezTo>
                    <a:lnTo>
                      <a:pt x="7787" y="1085"/>
                    </a:lnTo>
                    <a:cubicBezTo>
                      <a:pt x="7536" y="1357"/>
                      <a:pt x="4988" y="3612"/>
                      <a:pt x="5045" y="3764"/>
                    </a:cubicBezTo>
                    <a:lnTo>
                      <a:pt x="5045" y="3764"/>
                    </a:lnTo>
                    <a:cubicBezTo>
                      <a:pt x="4919" y="3446"/>
                      <a:pt x="4835" y="39"/>
                      <a:pt x="4773" y="39"/>
                    </a:cubicBezTo>
                    <a:cubicBezTo>
                      <a:pt x="4533" y="13"/>
                      <a:pt x="4291" y="0"/>
                      <a:pt x="40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7"/>
              <p:cNvSpPr/>
              <p:nvPr/>
            </p:nvSpPr>
            <p:spPr>
              <a:xfrm>
                <a:off x="71793" y="5881205"/>
                <a:ext cx="297803" cy="608145"/>
              </a:xfrm>
              <a:custGeom>
                <a:rect b="b" l="l" r="r" t="t"/>
                <a:pathLst>
                  <a:path extrusionOk="0" h="16927" w="8289">
                    <a:moveTo>
                      <a:pt x="4662" y="128"/>
                    </a:moveTo>
                    <a:cubicBezTo>
                      <a:pt x="4662" y="128"/>
                      <a:pt x="4664" y="129"/>
                      <a:pt x="4668" y="133"/>
                    </a:cubicBezTo>
                    <a:cubicBezTo>
                      <a:pt x="4668" y="134"/>
                      <a:pt x="4668" y="135"/>
                      <a:pt x="4668" y="136"/>
                    </a:cubicBezTo>
                    <a:lnTo>
                      <a:pt x="4668" y="136"/>
                    </a:lnTo>
                    <a:cubicBezTo>
                      <a:pt x="4665" y="131"/>
                      <a:pt x="4662" y="128"/>
                      <a:pt x="4662" y="128"/>
                    </a:cubicBezTo>
                    <a:close/>
                    <a:moveTo>
                      <a:pt x="3935" y="126"/>
                    </a:moveTo>
                    <a:cubicBezTo>
                      <a:pt x="4033" y="126"/>
                      <a:pt x="4131" y="128"/>
                      <a:pt x="4229" y="133"/>
                    </a:cubicBezTo>
                    <a:cubicBezTo>
                      <a:pt x="4312" y="133"/>
                      <a:pt x="4396" y="133"/>
                      <a:pt x="4501" y="154"/>
                    </a:cubicBezTo>
                    <a:lnTo>
                      <a:pt x="4668" y="154"/>
                    </a:lnTo>
                    <a:cubicBezTo>
                      <a:pt x="4668" y="168"/>
                      <a:pt x="4668" y="182"/>
                      <a:pt x="4668" y="196"/>
                    </a:cubicBezTo>
                    <a:cubicBezTo>
                      <a:pt x="4689" y="301"/>
                      <a:pt x="4689" y="426"/>
                      <a:pt x="4689" y="531"/>
                    </a:cubicBezTo>
                    <a:cubicBezTo>
                      <a:pt x="4752" y="1347"/>
                      <a:pt x="4773" y="2164"/>
                      <a:pt x="4815" y="2980"/>
                    </a:cubicBezTo>
                    <a:cubicBezTo>
                      <a:pt x="4815" y="3168"/>
                      <a:pt x="4856" y="3357"/>
                      <a:pt x="4877" y="3524"/>
                    </a:cubicBezTo>
                    <a:cubicBezTo>
                      <a:pt x="4877" y="3621"/>
                      <a:pt x="4895" y="3718"/>
                      <a:pt x="4915" y="3815"/>
                    </a:cubicBezTo>
                    <a:lnTo>
                      <a:pt x="4915" y="3815"/>
                    </a:lnTo>
                    <a:cubicBezTo>
                      <a:pt x="4915" y="3823"/>
                      <a:pt x="4916" y="3831"/>
                      <a:pt x="4919" y="3838"/>
                    </a:cubicBezTo>
                    <a:cubicBezTo>
                      <a:pt x="4926" y="3860"/>
                      <a:pt x="4962" y="3869"/>
                      <a:pt x="5004" y="3869"/>
                    </a:cubicBezTo>
                    <a:cubicBezTo>
                      <a:pt x="5082" y="3869"/>
                      <a:pt x="5184" y="3837"/>
                      <a:pt x="5170" y="3796"/>
                    </a:cubicBezTo>
                    <a:cubicBezTo>
                      <a:pt x="5170" y="3712"/>
                      <a:pt x="5380" y="3566"/>
                      <a:pt x="5421" y="3503"/>
                    </a:cubicBezTo>
                    <a:cubicBezTo>
                      <a:pt x="5610" y="3294"/>
                      <a:pt x="5819" y="3105"/>
                      <a:pt x="6028" y="2896"/>
                    </a:cubicBezTo>
                    <a:cubicBezTo>
                      <a:pt x="6510" y="2457"/>
                      <a:pt x="6991" y="2017"/>
                      <a:pt x="7473" y="1557"/>
                    </a:cubicBezTo>
                    <a:cubicBezTo>
                      <a:pt x="7577" y="1467"/>
                      <a:pt x="7682" y="1377"/>
                      <a:pt x="7786" y="1280"/>
                    </a:cubicBezTo>
                    <a:lnTo>
                      <a:pt x="7786" y="1280"/>
                    </a:lnTo>
                    <a:cubicBezTo>
                      <a:pt x="7987" y="1479"/>
                      <a:pt x="8060" y="1777"/>
                      <a:pt x="7954" y="2059"/>
                    </a:cubicBezTo>
                    <a:cubicBezTo>
                      <a:pt x="7807" y="2331"/>
                      <a:pt x="7619" y="2603"/>
                      <a:pt x="7410" y="2833"/>
                    </a:cubicBezTo>
                    <a:cubicBezTo>
                      <a:pt x="6928" y="3503"/>
                      <a:pt x="6384" y="4110"/>
                      <a:pt x="5903" y="4780"/>
                    </a:cubicBezTo>
                    <a:cubicBezTo>
                      <a:pt x="5673" y="5094"/>
                      <a:pt x="5505" y="5449"/>
                      <a:pt x="5380" y="5805"/>
                    </a:cubicBezTo>
                    <a:cubicBezTo>
                      <a:pt x="5275" y="6140"/>
                      <a:pt x="5212" y="6496"/>
                      <a:pt x="5191" y="6852"/>
                    </a:cubicBezTo>
                    <a:cubicBezTo>
                      <a:pt x="5170" y="7605"/>
                      <a:pt x="5212" y="8380"/>
                      <a:pt x="5317" y="9133"/>
                    </a:cubicBezTo>
                    <a:cubicBezTo>
                      <a:pt x="5380" y="9907"/>
                      <a:pt x="5526" y="10682"/>
                      <a:pt x="5714" y="11435"/>
                    </a:cubicBezTo>
                    <a:cubicBezTo>
                      <a:pt x="5903" y="12021"/>
                      <a:pt x="6091" y="12586"/>
                      <a:pt x="6321" y="13151"/>
                    </a:cubicBezTo>
                    <a:cubicBezTo>
                      <a:pt x="6677" y="14031"/>
                      <a:pt x="7096" y="14930"/>
                      <a:pt x="7200" y="15893"/>
                    </a:cubicBezTo>
                    <a:cubicBezTo>
                      <a:pt x="7242" y="16123"/>
                      <a:pt x="7284" y="16668"/>
                      <a:pt x="6949" y="16709"/>
                    </a:cubicBezTo>
                    <a:cubicBezTo>
                      <a:pt x="6894" y="16714"/>
                      <a:pt x="6838" y="16716"/>
                      <a:pt x="6783" y="16716"/>
                    </a:cubicBezTo>
                    <a:cubicBezTo>
                      <a:pt x="6336" y="16716"/>
                      <a:pt x="5892" y="16582"/>
                      <a:pt x="5463" y="16563"/>
                    </a:cubicBezTo>
                    <a:cubicBezTo>
                      <a:pt x="5374" y="16558"/>
                      <a:pt x="5284" y="16555"/>
                      <a:pt x="5193" y="16555"/>
                    </a:cubicBezTo>
                    <a:cubicBezTo>
                      <a:pt x="4920" y="16555"/>
                      <a:pt x="4642" y="16579"/>
                      <a:pt x="4375" y="16626"/>
                    </a:cubicBezTo>
                    <a:cubicBezTo>
                      <a:pt x="4040" y="16668"/>
                      <a:pt x="3726" y="16689"/>
                      <a:pt x="3391" y="16709"/>
                    </a:cubicBezTo>
                    <a:cubicBezTo>
                      <a:pt x="2931" y="16730"/>
                      <a:pt x="2470" y="16772"/>
                      <a:pt x="2010" y="16793"/>
                    </a:cubicBezTo>
                    <a:cubicBezTo>
                      <a:pt x="1871" y="16806"/>
                      <a:pt x="1729" y="16813"/>
                      <a:pt x="1588" y="16813"/>
                    </a:cubicBezTo>
                    <a:cubicBezTo>
                      <a:pt x="1262" y="16813"/>
                      <a:pt x="935" y="16776"/>
                      <a:pt x="629" y="16689"/>
                    </a:cubicBezTo>
                    <a:cubicBezTo>
                      <a:pt x="482" y="16668"/>
                      <a:pt x="377" y="16563"/>
                      <a:pt x="336" y="16437"/>
                    </a:cubicBezTo>
                    <a:cubicBezTo>
                      <a:pt x="273" y="16186"/>
                      <a:pt x="273" y="15914"/>
                      <a:pt x="336" y="15642"/>
                    </a:cubicBezTo>
                    <a:cubicBezTo>
                      <a:pt x="440" y="15014"/>
                      <a:pt x="650" y="14407"/>
                      <a:pt x="943" y="13842"/>
                    </a:cubicBezTo>
                    <a:cubicBezTo>
                      <a:pt x="1068" y="13591"/>
                      <a:pt x="1194" y="13361"/>
                      <a:pt x="1340" y="13151"/>
                    </a:cubicBezTo>
                    <a:cubicBezTo>
                      <a:pt x="1570" y="12838"/>
                      <a:pt x="1780" y="12503"/>
                      <a:pt x="1968" y="12168"/>
                    </a:cubicBezTo>
                    <a:cubicBezTo>
                      <a:pt x="2366" y="11393"/>
                      <a:pt x="2156" y="10514"/>
                      <a:pt x="2136" y="9698"/>
                    </a:cubicBezTo>
                    <a:cubicBezTo>
                      <a:pt x="2136" y="8819"/>
                      <a:pt x="2219" y="7919"/>
                      <a:pt x="2261" y="7040"/>
                    </a:cubicBezTo>
                    <a:cubicBezTo>
                      <a:pt x="2282" y="6601"/>
                      <a:pt x="2303" y="6161"/>
                      <a:pt x="2303" y="5743"/>
                    </a:cubicBezTo>
                    <a:cubicBezTo>
                      <a:pt x="2303" y="5303"/>
                      <a:pt x="2261" y="4843"/>
                      <a:pt x="2219" y="4403"/>
                    </a:cubicBezTo>
                    <a:cubicBezTo>
                      <a:pt x="2156" y="3524"/>
                      <a:pt x="2136" y="2645"/>
                      <a:pt x="2094" y="1766"/>
                    </a:cubicBezTo>
                    <a:cubicBezTo>
                      <a:pt x="2053" y="1341"/>
                      <a:pt x="2032" y="897"/>
                      <a:pt x="1974" y="472"/>
                    </a:cubicBezTo>
                    <a:lnTo>
                      <a:pt x="1974" y="472"/>
                    </a:lnTo>
                    <a:cubicBezTo>
                      <a:pt x="2601" y="245"/>
                      <a:pt x="3272" y="126"/>
                      <a:pt x="3935" y="126"/>
                    </a:cubicBezTo>
                    <a:close/>
                    <a:moveTo>
                      <a:pt x="4093" y="1"/>
                    </a:moveTo>
                    <a:cubicBezTo>
                      <a:pt x="3322" y="1"/>
                      <a:pt x="2568" y="137"/>
                      <a:pt x="1844" y="383"/>
                    </a:cubicBezTo>
                    <a:lnTo>
                      <a:pt x="1844" y="383"/>
                    </a:lnTo>
                    <a:cubicBezTo>
                      <a:pt x="1776" y="392"/>
                      <a:pt x="1706" y="424"/>
                      <a:pt x="1717" y="468"/>
                    </a:cubicBezTo>
                    <a:cubicBezTo>
                      <a:pt x="1822" y="1389"/>
                      <a:pt x="1863" y="2310"/>
                      <a:pt x="1905" y="3231"/>
                    </a:cubicBezTo>
                    <a:cubicBezTo>
                      <a:pt x="1926" y="4173"/>
                      <a:pt x="2052" y="5073"/>
                      <a:pt x="2052" y="5994"/>
                    </a:cubicBezTo>
                    <a:cubicBezTo>
                      <a:pt x="2031" y="6935"/>
                      <a:pt x="1947" y="7815"/>
                      <a:pt x="1905" y="8714"/>
                    </a:cubicBezTo>
                    <a:cubicBezTo>
                      <a:pt x="1884" y="9175"/>
                      <a:pt x="1884" y="9635"/>
                      <a:pt x="1884" y="10096"/>
                    </a:cubicBezTo>
                    <a:cubicBezTo>
                      <a:pt x="1926" y="10535"/>
                      <a:pt x="1947" y="10975"/>
                      <a:pt x="1947" y="11435"/>
                    </a:cubicBezTo>
                    <a:cubicBezTo>
                      <a:pt x="1863" y="12210"/>
                      <a:pt x="1298" y="12754"/>
                      <a:pt x="922" y="13424"/>
                    </a:cubicBezTo>
                    <a:cubicBezTo>
                      <a:pt x="608" y="13968"/>
                      <a:pt x="357" y="14575"/>
                      <a:pt x="189" y="15182"/>
                    </a:cubicBezTo>
                    <a:cubicBezTo>
                      <a:pt x="105" y="15475"/>
                      <a:pt x="43" y="15768"/>
                      <a:pt x="22" y="16082"/>
                    </a:cubicBezTo>
                    <a:cubicBezTo>
                      <a:pt x="1" y="16270"/>
                      <a:pt x="22" y="16458"/>
                      <a:pt x="126" y="16626"/>
                    </a:cubicBezTo>
                    <a:cubicBezTo>
                      <a:pt x="357" y="16898"/>
                      <a:pt x="901" y="16898"/>
                      <a:pt x="1215" y="16919"/>
                    </a:cubicBezTo>
                    <a:cubicBezTo>
                      <a:pt x="1355" y="16924"/>
                      <a:pt x="1495" y="16927"/>
                      <a:pt x="1635" y="16927"/>
                    </a:cubicBezTo>
                    <a:cubicBezTo>
                      <a:pt x="2018" y="16927"/>
                      <a:pt x="2401" y="16908"/>
                      <a:pt x="2784" y="16877"/>
                    </a:cubicBezTo>
                    <a:cubicBezTo>
                      <a:pt x="3349" y="16835"/>
                      <a:pt x="3894" y="16793"/>
                      <a:pt x="4459" y="16730"/>
                    </a:cubicBezTo>
                    <a:cubicBezTo>
                      <a:pt x="4684" y="16691"/>
                      <a:pt x="4901" y="16676"/>
                      <a:pt x="5121" y="16676"/>
                    </a:cubicBezTo>
                    <a:cubicBezTo>
                      <a:pt x="5248" y="16676"/>
                      <a:pt x="5375" y="16681"/>
                      <a:pt x="5505" y="16689"/>
                    </a:cubicBezTo>
                    <a:cubicBezTo>
                      <a:pt x="5777" y="16730"/>
                      <a:pt x="6028" y="16772"/>
                      <a:pt x="6301" y="16814"/>
                    </a:cubicBezTo>
                    <a:cubicBezTo>
                      <a:pt x="6423" y="16822"/>
                      <a:pt x="6575" y="16838"/>
                      <a:pt x="6729" y="16838"/>
                    </a:cubicBezTo>
                    <a:cubicBezTo>
                      <a:pt x="6997" y="16838"/>
                      <a:pt x="7269" y="16789"/>
                      <a:pt x="7389" y="16563"/>
                    </a:cubicBezTo>
                    <a:cubicBezTo>
                      <a:pt x="7577" y="16186"/>
                      <a:pt x="7452" y="15726"/>
                      <a:pt x="7368" y="15391"/>
                    </a:cubicBezTo>
                    <a:cubicBezTo>
                      <a:pt x="7242" y="14868"/>
                      <a:pt x="7075" y="14365"/>
                      <a:pt x="6887" y="13863"/>
                    </a:cubicBezTo>
                    <a:cubicBezTo>
                      <a:pt x="6447" y="12733"/>
                      <a:pt x="5966" y="11645"/>
                      <a:pt x="5735" y="10452"/>
                    </a:cubicBezTo>
                    <a:cubicBezTo>
                      <a:pt x="5589" y="9656"/>
                      <a:pt x="5526" y="8861"/>
                      <a:pt x="5463" y="8066"/>
                    </a:cubicBezTo>
                    <a:cubicBezTo>
                      <a:pt x="5359" y="7270"/>
                      <a:pt x="5421" y="6475"/>
                      <a:pt x="5631" y="5722"/>
                    </a:cubicBezTo>
                    <a:cubicBezTo>
                      <a:pt x="5924" y="4947"/>
                      <a:pt x="6531" y="4277"/>
                      <a:pt x="7054" y="3629"/>
                    </a:cubicBezTo>
                    <a:cubicBezTo>
                      <a:pt x="7284" y="3336"/>
                      <a:pt x="7514" y="3001"/>
                      <a:pt x="7745" y="2708"/>
                    </a:cubicBezTo>
                    <a:cubicBezTo>
                      <a:pt x="7975" y="2478"/>
                      <a:pt x="8142" y="2185"/>
                      <a:pt x="8247" y="1892"/>
                    </a:cubicBezTo>
                    <a:cubicBezTo>
                      <a:pt x="8289" y="1599"/>
                      <a:pt x="8163" y="1285"/>
                      <a:pt x="7891" y="1117"/>
                    </a:cubicBezTo>
                    <a:cubicBezTo>
                      <a:pt x="7863" y="1098"/>
                      <a:pt x="7826" y="1088"/>
                      <a:pt x="7789" y="1088"/>
                    </a:cubicBezTo>
                    <a:cubicBezTo>
                      <a:pt x="7743" y="1088"/>
                      <a:pt x="7695" y="1103"/>
                      <a:pt x="7661" y="1138"/>
                    </a:cubicBezTo>
                    <a:cubicBezTo>
                      <a:pt x="7326" y="1494"/>
                      <a:pt x="6949" y="1808"/>
                      <a:pt x="6594" y="2122"/>
                    </a:cubicBezTo>
                    <a:cubicBezTo>
                      <a:pt x="6133" y="2582"/>
                      <a:pt x="5652" y="3022"/>
                      <a:pt x="5191" y="3482"/>
                    </a:cubicBezTo>
                    <a:cubicBezTo>
                      <a:pt x="5176" y="3497"/>
                      <a:pt x="5150" y="3520"/>
                      <a:pt x="5119" y="3547"/>
                    </a:cubicBezTo>
                    <a:lnTo>
                      <a:pt x="5119" y="3547"/>
                    </a:lnTo>
                    <a:cubicBezTo>
                      <a:pt x="5088" y="3366"/>
                      <a:pt x="5072" y="3188"/>
                      <a:pt x="5087" y="3001"/>
                    </a:cubicBezTo>
                    <a:cubicBezTo>
                      <a:pt x="5045" y="2540"/>
                      <a:pt x="5024" y="2059"/>
                      <a:pt x="5003" y="1599"/>
                    </a:cubicBezTo>
                    <a:cubicBezTo>
                      <a:pt x="4982" y="1201"/>
                      <a:pt x="4961" y="803"/>
                      <a:pt x="4940" y="406"/>
                    </a:cubicBezTo>
                    <a:cubicBezTo>
                      <a:pt x="4940" y="301"/>
                      <a:pt x="4940" y="217"/>
                      <a:pt x="4919" y="113"/>
                    </a:cubicBezTo>
                    <a:cubicBezTo>
                      <a:pt x="4919" y="92"/>
                      <a:pt x="4898" y="71"/>
                      <a:pt x="4877" y="50"/>
                    </a:cubicBezTo>
                    <a:cubicBezTo>
                      <a:pt x="4856" y="29"/>
                      <a:pt x="4752" y="29"/>
                      <a:pt x="4731" y="29"/>
                    </a:cubicBezTo>
                    <a:lnTo>
                      <a:pt x="4396" y="8"/>
                    </a:lnTo>
                    <a:cubicBezTo>
                      <a:pt x="4295" y="3"/>
                      <a:pt x="4194" y="1"/>
                      <a:pt x="40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7"/>
              <p:cNvSpPr/>
              <p:nvPr/>
            </p:nvSpPr>
            <p:spPr>
              <a:xfrm>
                <a:off x="188341" y="6085992"/>
                <a:ext cx="61723" cy="386544"/>
              </a:xfrm>
              <a:custGeom>
                <a:rect b="b" l="l" r="r" t="t"/>
                <a:pathLst>
                  <a:path extrusionOk="0" h="10759" w="1718">
                    <a:moveTo>
                      <a:pt x="629" y="1"/>
                    </a:moveTo>
                    <a:lnTo>
                      <a:pt x="629" y="1"/>
                    </a:lnTo>
                    <a:cubicBezTo>
                      <a:pt x="398" y="901"/>
                      <a:pt x="273" y="1821"/>
                      <a:pt x="210" y="2763"/>
                    </a:cubicBezTo>
                    <a:cubicBezTo>
                      <a:pt x="147" y="3684"/>
                      <a:pt x="482" y="4605"/>
                      <a:pt x="671" y="5505"/>
                    </a:cubicBezTo>
                    <a:cubicBezTo>
                      <a:pt x="985" y="7117"/>
                      <a:pt x="1" y="7996"/>
                      <a:pt x="1403" y="9440"/>
                    </a:cubicBezTo>
                    <a:cubicBezTo>
                      <a:pt x="1654" y="9816"/>
                      <a:pt x="1633" y="10298"/>
                      <a:pt x="1633" y="10758"/>
                    </a:cubicBezTo>
                    <a:cubicBezTo>
                      <a:pt x="1675" y="10528"/>
                      <a:pt x="1696" y="10298"/>
                      <a:pt x="1696" y="10068"/>
                    </a:cubicBezTo>
                    <a:cubicBezTo>
                      <a:pt x="1717" y="9586"/>
                      <a:pt x="1361" y="9168"/>
                      <a:pt x="1110" y="8812"/>
                    </a:cubicBezTo>
                    <a:cubicBezTo>
                      <a:pt x="461" y="7807"/>
                      <a:pt x="1236" y="6552"/>
                      <a:pt x="922" y="5442"/>
                    </a:cubicBezTo>
                    <a:cubicBezTo>
                      <a:pt x="712" y="4542"/>
                      <a:pt x="378" y="3705"/>
                      <a:pt x="419" y="2763"/>
                    </a:cubicBezTo>
                    <a:cubicBezTo>
                      <a:pt x="440" y="1842"/>
                      <a:pt x="503" y="922"/>
                      <a:pt x="6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7"/>
              <p:cNvSpPr/>
              <p:nvPr/>
            </p:nvSpPr>
            <p:spPr>
              <a:xfrm>
                <a:off x="231203" y="6148398"/>
                <a:ext cx="71496" cy="326401"/>
              </a:xfrm>
              <a:custGeom>
                <a:rect b="b" l="l" r="r" t="t"/>
                <a:pathLst>
                  <a:path extrusionOk="0" h="9085" w="1990">
                    <a:moveTo>
                      <a:pt x="1" y="1"/>
                    </a:moveTo>
                    <a:cubicBezTo>
                      <a:pt x="85" y="398"/>
                      <a:pt x="147" y="775"/>
                      <a:pt x="147" y="1173"/>
                    </a:cubicBezTo>
                    <a:cubicBezTo>
                      <a:pt x="189" y="1947"/>
                      <a:pt x="336" y="2763"/>
                      <a:pt x="461" y="3538"/>
                    </a:cubicBezTo>
                    <a:cubicBezTo>
                      <a:pt x="671" y="4522"/>
                      <a:pt x="545" y="5505"/>
                      <a:pt x="712" y="6489"/>
                    </a:cubicBezTo>
                    <a:cubicBezTo>
                      <a:pt x="733" y="6719"/>
                      <a:pt x="817" y="6928"/>
                      <a:pt x="984" y="7075"/>
                    </a:cubicBezTo>
                    <a:cubicBezTo>
                      <a:pt x="1152" y="7221"/>
                      <a:pt x="1319" y="7242"/>
                      <a:pt x="1424" y="7431"/>
                    </a:cubicBezTo>
                    <a:cubicBezTo>
                      <a:pt x="1738" y="7933"/>
                      <a:pt x="1801" y="8540"/>
                      <a:pt x="1989" y="9084"/>
                    </a:cubicBezTo>
                    <a:cubicBezTo>
                      <a:pt x="1822" y="8435"/>
                      <a:pt x="1905" y="7577"/>
                      <a:pt x="1340" y="7096"/>
                    </a:cubicBezTo>
                    <a:cubicBezTo>
                      <a:pt x="1089" y="6991"/>
                      <a:pt x="922" y="6740"/>
                      <a:pt x="943" y="6468"/>
                    </a:cubicBezTo>
                    <a:cubicBezTo>
                      <a:pt x="817" y="5484"/>
                      <a:pt x="922" y="4459"/>
                      <a:pt x="691" y="3496"/>
                    </a:cubicBezTo>
                    <a:cubicBezTo>
                      <a:pt x="566" y="2743"/>
                      <a:pt x="378" y="1947"/>
                      <a:pt x="273" y="1173"/>
                    </a:cubicBezTo>
                    <a:cubicBezTo>
                      <a:pt x="231" y="775"/>
                      <a:pt x="147" y="37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7"/>
              <p:cNvSpPr/>
              <p:nvPr/>
            </p:nvSpPr>
            <p:spPr>
              <a:xfrm>
                <a:off x="171060" y="6325126"/>
                <a:ext cx="20335" cy="139902"/>
              </a:xfrm>
              <a:custGeom>
                <a:rect b="b" l="l" r="r" t="t"/>
                <a:pathLst>
                  <a:path extrusionOk="0" h="3894" w="566">
                    <a:moveTo>
                      <a:pt x="231" y="0"/>
                    </a:moveTo>
                    <a:lnTo>
                      <a:pt x="231" y="0"/>
                    </a:lnTo>
                    <a:cubicBezTo>
                      <a:pt x="356" y="649"/>
                      <a:pt x="105" y="1256"/>
                      <a:pt x="42" y="1926"/>
                    </a:cubicBezTo>
                    <a:cubicBezTo>
                      <a:pt x="0" y="2574"/>
                      <a:pt x="42" y="3244"/>
                      <a:pt x="168" y="3893"/>
                    </a:cubicBezTo>
                    <a:cubicBezTo>
                      <a:pt x="273" y="3244"/>
                      <a:pt x="231" y="2574"/>
                      <a:pt x="293" y="1947"/>
                    </a:cubicBezTo>
                    <a:cubicBezTo>
                      <a:pt x="356" y="1319"/>
                      <a:pt x="566" y="586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7"/>
              <p:cNvSpPr/>
              <p:nvPr/>
            </p:nvSpPr>
            <p:spPr>
              <a:xfrm>
                <a:off x="18404" y="5821314"/>
                <a:ext cx="455740" cy="172668"/>
              </a:xfrm>
              <a:custGeom>
                <a:rect b="b" l="l" r="r" t="t"/>
                <a:pathLst>
                  <a:path extrusionOk="0" h="4806" w="12685">
                    <a:moveTo>
                      <a:pt x="1026" y="1"/>
                    </a:moveTo>
                    <a:cubicBezTo>
                      <a:pt x="670" y="84"/>
                      <a:pt x="1" y="566"/>
                      <a:pt x="84" y="1026"/>
                    </a:cubicBezTo>
                    <a:cubicBezTo>
                      <a:pt x="138" y="1312"/>
                      <a:pt x="344" y="1411"/>
                      <a:pt x="596" y="1411"/>
                    </a:cubicBezTo>
                    <a:cubicBezTo>
                      <a:pt x="933" y="1411"/>
                      <a:pt x="1352" y="1233"/>
                      <a:pt x="1591" y="1089"/>
                    </a:cubicBezTo>
                    <a:lnTo>
                      <a:pt x="1591" y="1089"/>
                    </a:lnTo>
                    <a:cubicBezTo>
                      <a:pt x="1277" y="1403"/>
                      <a:pt x="817" y="2177"/>
                      <a:pt x="880" y="2617"/>
                    </a:cubicBezTo>
                    <a:cubicBezTo>
                      <a:pt x="928" y="2980"/>
                      <a:pt x="1099" y="3123"/>
                      <a:pt x="1303" y="3123"/>
                    </a:cubicBezTo>
                    <a:cubicBezTo>
                      <a:pt x="1627" y="3123"/>
                      <a:pt x="2036" y="2764"/>
                      <a:pt x="2177" y="2366"/>
                    </a:cubicBezTo>
                    <a:lnTo>
                      <a:pt x="2177" y="2366"/>
                    </a:lnTo>
                    <a:cubicBezTo>
                      <a:pt x="2240" y="2826"/>
                      <a:pt x="1759" y="3872"/>
                      <a:pt x="2156" y="4228"/>
                    </a:cubicBezTo>
                    <a:cubicBezTo>
                      <a:pt x="2269" y="4333"/>
                      <a:pt x="2376" y="4377"/>
                      <a:pt x="2477" y="4377"/>
                    </a:cubicBezTo>
                    <a:cubicBezTo>
                      <a:pt x="2944" y="4377"/>
                      <a:pt x="3281" y="3434"/>
                      <a:pt x="3349" y="3056"/>
                    </a:cubicBezTo>
                    <a:cubicBezTo>
                      <a:pt x="3589" y="3395"/>
                      <a:pt x="3903" y="4151"/>
                      <a:pt x="4474" y="4151"/>
                    </a:cubicBezTo>
                    <a:cubicBezTo>
                      <a:pt x="4503" y="4151"/>
                      <a:pt x="4533" y="4149"/>
                      <a:pt x="4563" y="4145"/>
                    </a:cubicBezTo>
                    <a:cubicBezTo>
                      <a:pt x="5066" y="4061"/>
                      <a:pt x="5401" y="3182"/>
                      <a:pt x="5380" y="2700"/>
                    </a:cubicBezTo>
                    <a:lnTo>
                      <a:pt x="5380" y="2700"/>
                    </a:lnTo>
                    <a:cubicBezTo>
                      <a:pt x="5614" y="2989"/>
                      <a:pt x="5864" y="3634"/>
                      <a:pt x="6316" y="3634"/>
                    </a:cubicBezTo>
                    <a:cubicBezTo>
                      <a:pt x="6389" y="3634"/>
                      <a:pt x="6467" y="3617"/>
                      <a:pt x="6552" y="3579"/>
                    </a:cubicBezTo>
                    <a:cubicBezTo>
                      <a:pt x="6833" y="3464"/>
                      <a:pt x="6935" y="3098"/>
                      <a:pt x="6947" y="2745"/>
                    </a:cubicBezTo>
                    <a:lnTo>
                      <a:pt x="6947" y="2745"/>
                    </a:lnTo>
                    <a:cubicBezTo>
                      <a:pt x="7021" y="2823"/>
                      <a:pt x="7130" y="2856"/>
                      <a:pt x="7260" y="2856"/>
                    </a:cubicBezTo>
                    <a:cubicBezTo>
                      <a:pt x="7764" y="2856"/>
                      <a:pt x="8575" y="2353"/>
                      <a:pt x="8770" y="1989"/>
                    </a:cubicBezTo>
                    <a:lnTo>
                      <a:pt x="8770" y="1989"/>
                    </a:lnTo>
                    <a:cubicBezTo>
                      <a:pt x="8707" y="2366"/>
                      <a:pt x="8100" y="2910"/>
                      <a:pt x="8289" y="3349"/>
                    </a:cubicBezTo>
                    <a:cubicBezTo>
                      <a:pt x="8381" y="3541"/>
                      <a:pt x="8519" y="3613"/>
                      <a:pt x="8670" y="3613"/>
                    </a:cubicBezTo>
                    <a:cubicBezTo>
                      <a:pt x="8897" y="3613"/>
                      <a:pt x="9151" y="3450"/>
                      <a:pt x="9314" y="3286"/>
                    </a:cubicBezTo>
                    <a:lnTo>
                      <a:pt x="9314" y="3286"/>
                    </a:lnTo>
                    <a:cubicBezTo>
                      <a:pt x="9354" y="3662"/>
                      <a:pt x="9094" y="4805"/>
                      <a:pt x="9773" y="4805"/>
                    </a:cubicBezTo>
                    <a:cubicBezTo>
                      <a:pt x="9812" y="4805"/>
                      <a:pt x="9855" y="4801"/>
                      <a:pt x="9900" y="4793"/>
                    </a:cubicBezTo>
                    <a:cubicBezTo>
                      <a:pt x="10340" y="4710"/>
                      <a:pt x="10465" y="3852"/>
                      <a:pt x="10403" y="3454"/>
                    </a:cubicBezTo>
                    <a:lnTo>
                      <a:pt x="10403" y="3454"/>
                    </a:lnTo>
                    <a:cubicBezTo>
                      <a:pt x="10643" y="3595"/>
                      <a:pt x="10854" y="3727"/>
                      <a:pt x="11082" y="3727"/>
                    </a:cubicBezTo>
                    <a:cubicBezTo>
                      <a:pt x="11192" y="3727"/>
                      <a:pt x="11306" y="3696"/>
                      <a:pt x="11428" y="3621"/>
                    </a:cubicBezTo>
                    <a:cubicBezTo>
                      <a:pt x="11951" y="3349"/>
                      <a:pt x="11910" y="2596"/>
                      <a:pt x="11386" y="2345"/>
                    </a:cubicBezTo>
                    <a:lnTo>
                      <a:pt x="11386" y="2345"/>
                    </a:lnTo>
                    <a:cubicBezTo>
                      <a:pt x="11417" y="2347"/>
                      <a:pt x="11450" y="2349"/>
                      <a:pt x="11483" y="2349"/>
                    </a:cubicBezTo>
                    <a:cubicBezTo>
                      <a:pt x="11955" y="2349"/>
                      <a:pt x="12684" y="2077"/>
                      <a:pt x="12684" y="1549"/>
                    </a:cubicBezTo>
                    <a:cubicBezTo>
                      <a:pt x="12684" y="963"/>
                      <a:pt x="11658" y="900"/>
                      <a:pt x="11219" y="733"/>
                    </a:cubicBezTo>
                    <a:lnTo>
                      <a:pt x="10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7"/>
              <p:cNvSpPr/>
              <p:nvPr/>
            </p:nvSpPr>
            <p:spPr>
              <a:xfrm>
                <a:off x="14668" y="5821314"/>
                <a:ext cx="467740" cy="175326"/>
              </a:xfrm>
              <a:custGeom>
                <a:rect b="b" l="l" r="r" t="t"/>
                <a:pathLst>
                  <a:path extrusionOk="0" h="4880" w="13019">
                    <a:moveTo>
                      <a:pt x="1130" y="1"/>
                    </a:moveTo>
                    <a:lnTo>
                      <a:pt x="1130" y="1"/>
                    </a:lnTo>
                    <a:cubicBezTo>
                      <a:pt x="649" y="105"/>
                      <a:pt x="0" y="587"/>
                      <a:pt x="188" y="1131"/>
                    </a:cubicBezTo>
                    <a:cubicBezTo>
                      <a:pt x="305" y="1356"/>
                      <a:pt x="506" y="1435"/>
                      <a:pt x="731" y="1435"/>
                    </a:cubicBezTo>
                    <a:cubicBezTo>
                      <a:pt x="982" y="1435"/>
                      <a:pt x="1264" y="1337"/>
                      <a:pt x="1496" y="1235"/>
                    </a:cubicBezTo>
                    <a:lnTo>
                      <a:pt x="1496" y="1235"/>
                    </a:lnTo>
                    <a:cubicBezTo>
                      <a:pt x="1150" y="1662"/>
                      <a:pt x="833" y="2179"/>
                      <a:pt x="942" y="2742"/>
                    </a:cubicBezTo>
                    <a:cubicBezTo>
                      <a:pt x="1015" y="3065"/>
                      <a:pt x="1189" y="3190"/>
                      <a:pt x="1391" y="3190"/>
                    </a:cubicBezTo>
                    <a:cubicBezTo>
                      <a:pt x="1646" y="3190"/>
                      <a:pt x="1947" y="2992"/>
                      <a:pt x="2152" y="2742"/>
                    </a:cubicBezTo>
                    <a:lnTo>
                      <a:pt x="2152" y="2742"/>
                    </a:lnTo>
                    <a:cubicBezTo>
                      <a:pt x="2081" y="3182"/>
                      <a:pt x="1907" y="3655"/>
                      <a:pt x="2051" y="4103"/>
                    </a:cubicBezTo>
                    <a:cubicBezTo>
                      <a:pt x="2149" y="4318"/>
                      <a:pt x="2376" y="4460"/>
                      <a:pt x="2610" y="4460"/>
                    </a:cubicBezTo>
                    <a:cubicBezTo>
                      <a:pt x="2626" y="4460"/>
                      <a:pt x="2642" y="4460"/>
                      <a:pt x="2658" y="4458"/>
                    </a:cubicBezTo>
                    <a:cubicBezTo>
                      <a:pt x="3133" y="4300"/>
                      <a:pt x="3341" y="3788"/>
                      <a:pt x="3495" y="3318"/>
                    </a:cubicBezTo>
                    <a:lnTo>
                      <a:pt x="3495" y="3318"/>
                    </a:lnTo>
                    <a:cubicBezTo>
                      <a:pt x="3670" y="3627"/>
                      <a:pt x="3871" y="3960"/>
                      <a:pt x="4207" y="4145"/>
                    </a:cubicBezTo>
                    <a:cubicBezTo>
                      <a:pt x="4338" y="4210"/>
                      <a:pt x="4461" y="4239"/>
                      <a:pt x="4576" y="4239"/>
                    </a:cubicBezTo>
                    <a:cubicBezTo>
                      <a:pt x="5106" y="4239"/>
                      <a:pt x="5463" y="3620"/>
                      <a:pt x="5574" y="3054"/>
                    </a:cubicBezTo>
                    <a:lnTo>
                      <a:pt x="5574" y="3054"/>
                    </a:lnTo>
                    <a:cubicBezTo>
                      <a:pt x="5729" y="3303"/>
                      <a:pt x="5900" y="3572"/>
                      <a:pt x="6195" y="3705"/>
                    </a:cubicBezTo>
                    <a:cubicBezTo>
                      <a:pt x="6264" y="3728"/>
                      <a:pt x="6334" y="3739"/>
                      <a:pt x="6404" y="3739"/>
                    </a:cubicBezTo>
                    <a:cubicBezTo>
                      <a:pt x="6656" y="3739"/>
                      <a:pt x="6902" y="3599"/>
                      <a:pt x="7032" y="3370"/>
                    </a:cubicBezTo>
                    <a:cubicBezTo>
                      <a:pt x="7091" y="3231"/>
                      <a:pt x="7134" y="3084"/>
                      <a:pt x="7160" y="2934"/>
                    </a:cubicBezTo>
                    <a:lnTo>
                      <a:pt x="7160" y="2934"/>
                    </a:lnTo>
                    <a:cubicBezTo>
                      <a:pt x="7221" y="2953"/>
                      <a:pt x="7287" y="2962"/>
                      <a:pt x="7358" y="2962"/>
                    </a:cubicBezTo>
                    <a:cubicBezTo>
                      <a:pt x="7692" y="2962"/>
                      <a:pt x="8119" y="2765"/>
                      <a:pt x="8457" y="2527"/>
                    </a:cubicBezTo>
                    <a:lnTo>
                      <a:pt x="8457" y="2527"/>
                    </a:lnTo>
                    <a:cubicBezTo>
                      <a:pt x="8332" y="2728"/>
                      <a:pt x="8225" y="2938"/>
                      <a:pt x="8246" y="3203"/>
                    </a:cubicBezTo>
                    <a:cubicBezTo>
                      <a:pt x="8319" y="3555"/>
                      <a:pt x="8535" y="3692"/>
                      <a:pt x="8781" y="3692"/>
                    </a:cubicBezTo>
                    <a:cubicBezTo>
                      <a:pt x="8955" y="3692"/>
                      <a:pt x="9143" y="3624"/>
                      <a:pt x="9306" y="3514"/>
                    </a:cubicBezTo>
                    <a:lnTo>
                      <a:pt x="9306" y="3514"/>
                    </a:lnTo>
                    <a:cubicBezTo>
                      <a:pt x="9295" y="3708"/>
                      <a:pt x="9278" y="3916"/>
                      <a:pt x="9293" y="4124"/>
                    </a:cubicBezTo>
                    <a:cubicBezTo>
                      <a:pt x="9293" y="4526"/>
                      <a:pt x="9468" y="4880"/>
                      <a:pt x="9861" y="4880"/>
                    </a:cubicBezTo>
                    <a:cubicBezTo>
                      <a:pt x="9918" y="4880"/>
                      <a:pt x="9980" y="4872"/>
                      <a:pt x="10046" y="4856"/>
                    </a:cubicBezTo>
                    <a:cubicBezTo>
                      <a:pt x="10509" y="4671"/>
                      <a:pt x="10611" y="4077"/>
                      <a:pt x="10586" y="3595"/>
                    </a:cubicBezTo>
                    <a:lnTo>
                      <a:pt x="10586" y="3595"/>
                    </a:lnTo>
                    <a:cubicBezTo>
                      <a:pt x="10749" y="3678"/>
                      <a:pt x="10914" y="3735"/>
                      <a:pt x="11093" y="3768"/>
                    </a:cubicBezTo>
                    <a:cubicBezTo>
                      <a:pt x="11122" y="3771"/>
                      <a:pt x="11150" y="3772"/>
                      <a:pt x="11178" y="3772"/>
                    </a:cubicBezTo>
                    <a:cubicBezTo>
                      <a:pt x="11925" y="3772"/>
                      <a:pt x="12228" y="2808"/>
                      <a:pt x="11665" y="2383"/>
                    </a:cubicBezTo>
                    <a:lnTo>
                      <a:pt x="11665" y="2383"/>
                    </a:lnTo>
                    <a:cubicBezTo>
                      <a:pt x="12053" y="2351"/>
                      <a:pt x="12414" y="2171"/>
                      <a:pt x="12683" y="1884"/>
                    </a:cubicBezTo>
                    <a:cubicBezTo>
                      <a:pt x="13018" y="1424"/>
                      <a:pt x="12621" y="1026"/>
                      <a:pt x="12160" y="921"/>
                    </a:cubicBezTo>
                    <a:cubicBezTo>
                      <a:pt x="11867" y="838"/>
                      <a:pt x="11574" y="796"/>
                      <a:pt x="11302" y="712"/>
                    </a:cubicBezTo>
                    <a:lnTo>
                      <a:pt x="11302" y="712"/>
                    </a:lnTo>
                    <a:cubicBezTo>
                      <a:pt x="11762" y="900"/>
                      <a:pt x="12600" y="880"/>
                      <a:pt x="12746" y="1466"/>
                    </a:cubicBezTo>
                    <a:cubicBezTo>
                      <a:pt x="12766" y="2045"/>
                      <a:pt x="12041" y="2262"/>
                      <a:pt x="11557" y="2262"/>
                    </a:cubicBezTo>
                    <a:cubicBezTo>
                      <a:pt x="11534" y="2262"/>
                      <a:pt x="11512" y="2262"/>
                      <a:pt x="11490" y="2261"/>
                    </a:cubicBezTo>
                    <a:cubicBezTo>
                      <a:pt x="11469" y="2261"/>
                      <a:pt x="11449" y="2282"/>
                      <a:pt x="11428" y="2303"/>
                    </a:cubicBezTo>
                    <a:cubicBezTo>
                      <a:pt x="11407" y="2324"/>
                      <a:pt x="11428" y="2366"/>
                      <a:pt x="11449" y="2366"/>
                    </a:cubicBezTo>
                    <a:cubicBezTo>
                      <a:pt x="11456" y="2370"/>
                      <a:pt x="11464" y="2374"/>
                      <a:pt x="11471" y="2378"/>
                    </a:cubicBezTo>
                    <a:lnTo>
                      <a:pt x="11471" y="2378"/>
                    </a:lnTo>
                    <a:lnTo>
                      <a:pt x="11469" y="2386"/>
                    </a:lnTo>
                    <a:cubicBezTo>
                      <a:pt x="11475" y="2387"/>
                      <a:pt x="11481" y="2387"/>
                      <a:pt x="11487" y="2387"/>
                    </a:cubicBezTo>
                    <a:lnTo>
                      <a:pt x="11487" y="2387"/>
                    </a:lnTo>
                    <a:cubicBezTo>
                      <a:pt x="11853" y="2608"/>
                      <a:pt x="11941" y="3087"/>
                      <a:pt x="11658" y="3391"/>
                    </a:cubicBezTo>
                    <a:cubicBezTo>
                      <a:pt x="11517" y="3550"/>
                      <a:pt x="11361" y="3612"/>
                      <a:pt x="11201" y="3612"/>
                    </a:cubicBezTo>
                    <a:cubicBezTo>
                      <a:pt x="10981" y="3612"/>
                      <a:pt x="10754" y="3495"/>
                      <a:pt x="10549" y="3349"/>
                    </a:cubicBezTo>
                    <a:cubicBezTo>
                      <a:pt x="10537" y="3346"/>
                      <a:pt x="10526" y="3344"/>
                      <a:pt x="10514" y="3344"/>
                    </a:cubicBezTo>
                    <a:cubicBezTo>
                      <a:pt x="10459" y="3344"/>
                      <a:pt x="10406" y="3381"/>
                      <a:pt x="10423" y="3433"/>
                    </a:cubicBezTo>
                    <a:cubicBezTo>
                      <a:pt x="10444" y="3705"/>
                      <a:pt x="10423" y="3998"/>
                      <a:pt x="10339" y="4249"/>
                    </a:cubicBezTo>
                    <a:cubicBezTo>
                      <a:pt x="10282" y="4479"/>
                      <a:pt x="10120" y="4673"/>
                      <a:pt x="9901" y="4673"/>
                    </a:cubicBezTo>
                    <a:cubicBezTo>
                      <a:pt x="9880" y="4673"/>
                      <a:pt x="9859" y="4671"/>
                      <a:pt x="9837" y="4668"/>
                    </a:cubicBezTo>
                    <a:cubicBezTo>
                      <a:pt x="9314" y="4584"/>
                      <a:pt x="9586" y="3663"/>
                      <a:pt x="9523" y="3245"/>
                    </a:cubicBezTo>
                    <a:cubicBezTo>
                      <a:pt x="9523" y="3189"/>
                      <a:pt x="9467" y="3152"/>
                      <a:pt x="9411" y="3152"/>
                    </a:cubicBezTo>
                    <a:cubicBezTo>
                      <a:pt x="9383" y="3152"/>
                      <a:pt x="9356" y="3161"/>
                      <a:pt x="9335" y="3182"/>
                    </a:cubicBezTo>
                    <a:cubicBezTo>
                      <a:pt x="9135" y="3381"/>
                      <a:pt x="8940" y="3468"/>
                      <a:pt x="8786" y="3468"/>
                    </a:cubicBezTo>
                    <a:cubicBezTo>
                      <a:pt x="8471" y="3468"/>
                      <a:pt x="8328" y="3108"/>
                      <a:pt x="8665" y="2617"/>
                    </a:cubicBezTo>
                    <a:cubicBezTo>
                      <a:pt x="8811" y="2428"/>
                      <a:pt x="8937" y="2198"/>
                      <a:pt x="9000" y="1968"/>
                    </a:cubicBezTo>
                    <a:cubicBezTo>
                      <a:pt x="9000" y="1926"/>
                      <a:pt x="8979" y="1863"/>
                      <a:pt x="8937" y="1842"/>
                    </a:cubicBezTo>
                    <a:cubicBezTo>
                      <a:pt x="8922" y="1827"/>
                      <a:pt x="8902" y="1821"/>
                      <a:pt x="8881" y="1821"/>
                    </a:cubicBezTo>
                    <a:cubicBezTo>
                      <a:pt x="8844" y="1821"/>
                      <a:pt x="8804" y="1844"/>
                      <a:pt x="8790" y="1884"/>
                    </a:cubicBezTo>
                    <a:cubicBezTo>
                      <a:pt x="8518" y="2219"/>
                      <a:pt x="8142" y="2491"/>
                      <a:pt x="7744" y="2617"/>
                    </a:cubicBezTo>
                    <a:cubicBezTo>
                      <a:pt x="7630" y="2667"/>
                      <a:pt x="7516" y="2695"/>
                      <a:pt x="7402" y="2695"/>
                    </a:cubicBezTo>
                    <a:cubicBezTo>
                      <a:pt x="7331" y="2695"/>
                      <a:pt x="7259" y="2684"/>
                      <a:pt x="7188" y="2662"/>
                    </a:cubicBezTo>
                    <a:lnTo>
                      <a:pt x="7188" y="2662"/>
                    </a:lnTo>
                    <a:cubicBezTo>
                      <a:pt x="7194" y="2470"/>
                      <a:pt x="7171" y="2278"/>
                      <a:pt x="7116" y="2093"/>
                    </a:cubicBezTo>
                    <a:cubicBezTo>
                      <a:pt x="7116" y="2052"/>
                      <a:pt x="7074" y="2010"/>
                      <a:pt x="7032" y="2010"/>
                    </a:cubicBezTo>
                    <a:cubicBezTo>
                      <a:pt x="7020" y="2007"/>
                      <a:pt x="7008" y="2006"/>
                      <a:pt x="6997" y="2006"/>
                    </a:cubicBezTo>
                    <a:cubicBezTo>
                      <a:pt x="6804" y="2006"/>
                      <a:pt x="6823" y="2333"/>
                      <a:pt x="6823" y="2491"/>
                    </a:cubicBezTo>
                    <a:cubicBezTo>
                      <a:pt x="6840" y="2599"/>
                      <a:pt x="6872" y="2685"/>
                      <a:pt x="6917" y="2753"/>
                    </a:cubicBezTo>
                    <a:lnTo>
                      <a:pt x="6917" y="2753"/>
                    </a:lnTo>
                    <a:cubicBezTo>
                      <a:pt x="6903" y="3045"/>
                      <a:pt x="6815" y="3324"/>
                      <a:pt x="6572" y="3433"/>
                    </a:cubicBezTo>
                    <a:cubicBezTo>
                      <a:pt x="6513" y="3455"/>
                      <a:pt x="6459" y="3465"/>
                      <a:pt x="6407" y="3465"/>
                    </a:cubicBezTo>
                    <a:cubicBezTo>
                      <a:pt x="6020" y="3465"/>
                      <a:pt x="5826" y="2892"/>
                      <a:pt x="5567" y="2596"/>
                    </a:cubicBezTo>
                    <a:cubicBezTo>
                      <a:pt x="5552" y="2565"/>
                      <a:pt x="5525" y="2546"/>
                      <a:pt x="5496" y="2546"/>
                    </a:cubicBezTo>
                    <a:cubicBezTo>
                      <a:pt x="5485" y="2546"/>
                      <a:pt x="5474" y="2548"/>
                      <a:pt x="5463" y="2554"/>
                    </a:cubicBezTo>
                    <a:cubicBezTo>
                      <a:pt x="5400" y="2554"/>
                      <a:pt x="5337" y="2617"/>
                      <a:pt x="5358" y="2679"/>
                    </a:cubicBezTo>
                    <a:cubicBezTo>
                      <a:pt x="5358" y="3140"/>
                      <a:pt x="5128" y="3852"/>
                      <a:pt x="4667" y="3998"/>
                    </a:cubicBezTo>
                    <a:cubicBezTo>
                      <a:pt x="4643" y="4001"/>
                      <a:pt x="4619" y="4002"/>
                      <a:pt x="4596" y="4002"/>
                    </a:cubicBezTo>
                    <a:cubicBezTo>
                      <a:pt x="4079" y="4002"/>
                      <a:pt x="3819" y="3353"/>
                      <a:pt x="3558" y="2972"/>
                    </a:cubicBezTo>
                    <a:cubicBezTo>
                      <a:pt x="3533" y="2930"/>
                      <a:pt x="3497" y="2912"/>
                      <a:pt x="3462" y="2912"/>
                    </a:cubicBezTo>
                    <a:cubicBezTo>
                      <a:pt x="3411" y="2912"/>
                      <a:pt x="3361" y="2952"/>
                      <a:pt x="3349" y="3014"/>
                    </a:cubicBezTo>
                    <a:cubicBezTo>
                      <a:pt x="3258" y="3322"/>
                      <a:pt x="2980" y="4239"/>
                      <a:pt x="2569" y="4239"/>
                    </a:cubicBezTo>
                    <a:cubicBezTo>
                      <a:pt x="2504" y="4239"/>
                      <a:pt x="2436" y="4217"/>
                      <a:pt x="2365" y="4165"/>
                    </a:cubicBezTo>
                    <a:cubicBezTo>
                      <a:pt x="2030" y="3893"/>
                      <a:pt x="2281" y="3224"/>
                      <a:pt x="2323" y="2847"/>
                    </a:cubicBezTo>
                    <a:cubicBezTo>
                      <a:pt x="2362" y="2692"/>
                      <a:pt x="2365" y="2537"/>
                      <a:pt x="2365" y="2366"/>
                    </a:cubicBezTo>
                    <a:lnTo>
                      <a:pt x="2365" y="2366"/>
                    </a:lnTo>
                    <a:cubicBezTo>
                      <a:pt x="2365" y="2366"/>
                      <a:pt x="2365" y="2366"/>
                      <a:pt x="2365" y="2366"/>
                    </a:cubicBezTo>
                    <a:lnTo>
                      <a:pt x="2365" y="2366"/>
                    </a:lnTo>
                    <a:lnTo>
                      <a:pt x="2365" y="2366"/>
                    </a:lnTo>
                    <a:cubicBezTo>
                      <a:pt x="2365" y="2352"/>
                      <a:pt x="2365" y="2338"/>
                      <a:pt x="2365" y="2324"/>
                    </a:cubicBezTo>
                    <a:cubicBezTo>
                      <a:pt x="2365" y="2303"/>
                      <a:pt x="2323" y="2261"/>
                      <a:pt x="2302" y="2261"/>
                    </a:cubicBezTo>
                    <a:cubicBezTo>
                      <a:pt x="2291" y="2255"/>
                      <a:pt x="2278" y="2253"/>
                      <a:pt x="2266" y="2253"/>
                    </a:cubicBezTo>
                    <a:cubicBezTo>
                      <a:pt x="2231" y="2253"/>
                      <a:pt x="2198" y="2272"/>
                      <a:pt x="2198" y="2303"/>
                    </a:cubicBezTo>
                    <a:cubicBezTo>
                      <a:pt x="2194" y="2317"/>
                      <a:pt x="2189" y="2331"/>
                      <a:pt x="2184" y="2345"/>
                    </a:cubicBezTo>
                    <a:lnTo>
                      <a:pt x="2184" y="2345"/>
                    </a:lnTo>
                    <a:lnTo>
                      <a:pt x="2177" y="2345"/>
                    </a:lnTo>
                    <a:lnTo>
                      <a:pt x="2177" y="2345"/>
                    </a:lnTo>
                    <a:cubicBezTo>
                      <a:pt x="2177" y="2350"/>
                      <a:pt x="2178" y="2355"/>
                      <a:pt x="2178" y="2361"/>
                    </a:cubicBezTo>
                    <a:lnTo>
                      <a:pt x="2178" y="2361"/>
                    </a:lnTo>
                    <a:cubicBezTo>
                      <a:pt x="2062" y="2655"/>
                      <a:pt x="1694" y="3031"/>
                      <a:pt x="1409" y="3031"/>
                    </a:cubicBezTo>
                    <a:cubicBezTo>
                      <a:pt x="1269" y="3031"/>
                      <a:pt x="1148" y="2939"/>
                      <a:pt x="1088" y="2700"/>
                    </a:cubicBezTo>
                    <a:cubicBezTo>
                      <a:pt x="963" y="2156"/>
                      <a:pt x="1381" y="1549"/>
                      <a:pt x="1716" y="1131"/>
                    </a:cubicBezTo>
                    <a:cubicBezTo>
                      <a:pt x="1771" y="1095"/>
                      <a:pt x="1731" y="1043"/>
                      <a:pt x="1679" y="1043"/>
                    </a:cubicBezTo>
                    <a:cubicBezTo>
                      <a:pt x="1671" y="1043"/>
                      <a:pt x="1662" y="1044"/>
                      <a:pt x="1654" y="1047"/>
                    </a:cubicBezTo>
                    <a:cubicBezTo>
                      <a:pt x="1654" y="1047"/>
                      <a:pt x="1654" y="1047"/>
                      <a:pt x="1654" y="1047"/>
                    </a:cubicBezTo>
                    <a:lnTo>
                      <a:pt x="1654" y="1047"/>
                    </a:lnTo>
                    <a:cubicBezTo>
                      <a:pt x="1428" y="1180"/>
                      <a:pt x="1033" y="1380"/>
                      <a:pt x="705" y="1380"/>
                    </a:cubicBezTo>
                    <a:cubicBezTo>
                      <a:pt x="517" y="1380"/>
                      <a:pt x="351" y="1314"/>
                      <a:pt x="251" y="1131"/>
                    </a:cubicBezTo>
                    <a:cubicBezTo>
                      <a:pt x="42" y="607"/>
                      <a:pt x="670" y="147"/>
                      <a:pt x="1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7"/>
              <p:cNvSpPr/>
              <p:nvPr/>
            </p:nvSpPr>
            <p:spPr>
              <a:xfrm>
                <a:off x="-137988" y="5873194"/>
                <a:ext cx="148919" cy="100669"/>
              </a:xfrm>
              <a:custGeom>
                <a:rect b="b" l="l" r="r" t="t"/>
                <a:pathLst>
                  <a:path extrusionOk="0" h="2802" w="4145">
                    <a:moveTo>
                      <a:pt x="1193" y="1"/>
                    </a:moveTo>
                    <a:cubicBezTo>
                      <a:pt x="817" y="294"/>
                      <a:pt x="0" y="901"/>
                      <a:pt x="377" y="1424"/>
                    </a:cubicBezTo>
                    <a:cubicBezTo>
                      <a:pt x="487" y="1515"/>
                      <a:pt x="628" y="1574"/>
                      <a:pt x="773" y="1574"/>
                    </a:cubicBezTo>
                    <a:cubicBezTo>
                      <a:pt x="794" y="1574"/>
                      <a:pt x="816" y="1573"/>
                      <a:pt x="838" y="1570"/>
                    </a:cubicBezTo>
                    <a:cubicBezTo>
                      <a:pt x="1168" y="1523"/>
                      <a:pt x="1486" y="1441"/>
                      <a:pt x="1783" y="1314"/>
                    </a:cubicBezTo>
                    <a:lnTo>
                      <a:pt x="1783" y="1314"/>
                    </a:lnTo>
                    <a:cubicBezTo>
                      <a:pt x="1663" y="1597"/>
                      <a:pt x="1569" y="1892"/>
                      <a:pt x="1507" y="2198"/>
                    </a:cubicBezTo>
                    <a:cubicBezTo>
                      <a:pt x="1465" y="2366"/>
                      <a:pt x="1507" y="2554"/>
                      <a:pt x="1612" y="2680"/>
                    </a:cubicBezTo>
                    <a:cubicBezTo>
                      <a:pt x="1698" y="2766"/>
                      <a:pt x="1794" y="2802"/>
                      <a:pt x="1890" y="2802"/>
                    </a:cubicBezTo>
                    <a:cubicBezTo>
                      <a:pt x="2118" y="2802"/>
                      <a:pt x="2346" y="2599"/>
                      <a:pt x="2449" y="2408"/>
                    </a:cubicBezTo>
                    <a:cubicBezTo>
                      <a:pt x="2534" y="2291"/>
                      <a:pt x="2608" y="2169"/>
                      <a:pt x="2677" y="2044"/>
                    </a:cubicBezTo>
                    <a:lnTo>
                      <a:pt x="2677" y="2044"/>
                    </a:lnTo>
                    <a:cubicBezTo>
                      <a:pt x="2716" y="2265"/>
                      <a:pt x="2811" y="2469"/>
                      <a:pt x="3014" y="2596"/>
                    </a:cubicBezTo>
                    <a:cubicBezTo>
                      <a:pt x="3084" y="2627"/>
                      <a:pt x="3151" y="2641"/>
                      <a:pt x="3216" y="2641"/>
                    </a:cubicBezTo>
                    <a:cubicBezTo>
                      <a:pt x="3501" y="2641"/>
                      <a:pt x="3732" y="2371"/>
                      <a:pt x="3851" y="2115"/>
                    </a:cubicBezTo>
                    <a:cubicBezTo>
                      <a:pt x="3935" y="1905"/>
                      <a:pt x="4040" y="1717"/>
                      <a:pt x="4144" y="1528"/>
                    </a:cubicBezTo>
                    <a:lnTo>
                      <a:pt x="4144" y="1528"/>
                    </a:lnTo>
                    <a:cubicBezTo>
                      <a:pt x="3872" y="1801"/>
                      <a:pt x="3747" y="2345"/>
                      <a:pt x="3349" y="2470"/>
                    </a:cubicBezTo>
                    <a:cubicBezTo>
                      <a:pt x="3308" y="2481"/>
                      <a:pt x="3270" y="2487"/>
                      <a:pt x="3236" y="2487"/>
                    </a:cubicBezTo>
                    <a:cubicBezTo>
                      <a:pt x="2898" y="2487"/>
                      <a:pt x="2836" y="1997"/>
                      <a:pt x="2862" y="1686"/>
                    </a:cubicBezTo>
                    <a:lnTo>
                      <a:pt x="2862" y="1686"/>
                    </a:lnTo>
                    <a:cubicBezTo>
                      <a:pt x="2864" y="1682"/>
                      <a:pt x="2866" y="1679"/>
                      <a:pt x="2868" y="1675"/>
                    </a:cubicBezTo>
                    <a:lnTo>
                      <a:pt x="2863" y="1674"/>
                    </a:lnTo>
                    <a:lnTo>
                      <a:pt x="2863" y="1674"/>
                    </a:lnTo>
                    <a:cubicBezTo>
                      <a:pt x="2865" y="1660"/>
                      <a:pt x="2866" y="1646"/>
                      <a:pt x="2868" y="1633"/>
                    </a:cubicBezTo>
                    <a:cubicBezTo>
                      <a:pt x="2868" y="1591"/>
                      <a:pt x="2847" y="1549"/>
                      <a:pt x="2805" y="1528"/>
                    </a:cubicBezTo>
                    <a:cubicBezTo>
                      <a:pt x="2794" y="1523"/>
                      <a:pt x="2781" y="1520"/>
                      <a:pt x="2768" y="1520"/>
                    </a:cubicBezTo>
                    <a:cubicBezTo>
                      <a:pt x="2731" y="1520"/>
                      <a:pt x="2689" y="1540"/>
                      <a:pt x="2658" y="1570"/>
                    </a:cubicBezTo>
                    <a:cubicBezTo>
                      <a:pt x="2554" y="1822"/>
                      <a:pt x="2407" y="2052"/>
                      <a:pt x="2261" y="2261"/>
                    </a:cubicBezTo>
                    <a:cubicBezTo>
                      <a:pt x="2094" y="2476"/>
                      <a:pt x="1971" y="2563"/>
                      <a:pt x="1888" y="2563"/>
                    </a:cubicBezTo>
                    <a:cubicBezTo>
                      <a:pt x="1721" y="2563"/>
                      <a:pt x="1716" y="2213"/>
                      <a:pt x="1842" y="1863"/>
                    </a:cubicBezTo>
                    <a:cubicBezTo>
                      <a:pt x="1926" y="1591"/>
                      <a:pt x="2031" y="1361"/>
                      <a:pt x="2156" y="1110"/>
                    </a:cubicBezTo>
                    <a:cubicBezTo>
                      <a:pt x="2174" y="1021"/>
                      <a:pt x="2102" y="933"/>
                      <a:pt x="2029" y="933"/>
                    </a:cubicBezTo>
                    <a:cubicBezTo>
                      <a:pt x="2015" y="933"/>
                      <a:pt x="2002" y="936"/>
                      <a:pt x="1989" y="942"/>
                    </a:cubicBezTo>
                    <a:cubicBezTo>
                      <a:pt x="1454" y="1239"/>
                      <a:pt x="1029" y="1378"/>
                      <a:pt x="759" y="1378"/>
                    </a:cubicBezTo>
                    <a:cubicBezTo>
                      <a:pt x="246" y="1378"/>
                      <a:pt x="289" y="878"/>
                      <a:pt x="1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7"/>
              <p:cNvSpPr/>
              <p:nvPr/>
            </p:nvSpPr>
            <p:spPr>
              <a:xfrm>
                <a:off x="516934" y="5738609"/>
                <a:ext cx="44406" cy="42323"/>
              </a:xfrm>
              <a:custGeom>
                <a:rect b="b" l="l" r="r" t="t"/>
                <a:pathLst>
                  <a:path extrusionOk="0" h="1178" w="1236">
                    <a:moveTo>
                      <a:pt x="148" y="0"/>
                    </a:moveTo>
                    <a:lnTo>
                      <a:pt x="148" y="0"/>
                    </a:lnTo>
                    <a:cubicBezTo>
                      <a:pt x="315" y="251"/>
                      <a:pt x="650" y="565"/>
                      <a:pt x="566" y="879"/>
                    </a:cubicBezTo>
                    <a:cubicBezTo>
                      <a:pt x="441" y="1026"/>
                      <a:pt x="210" y="1026"/>
                      <a:pt x="1" y="1068"/>
                    </a:cubicBezTo>
                    <a:cubicBezTo>
                      <a:pt x="122" y="1137"/>
                      <a:pt x="258" y="1178"/>
                      <a:pt x="408" y="1178"/>
                    </a:cubicBezTo>
                    <a:cubicBezTo>
                      <a:pt x="439" y="1178"/>
                      <a:pt x="471" y="1176"/>
                      <a:pt x="503" y="1172"/>
                    </a:cubicBezTo>
                    <a:cubicBezTo>
                      <a:pt x="1236" y="984"/>
                      <a:pt x="650" y="63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7"/>
              <p:cNvSpPr/>
              <p:nvPr/>
            </p:nvSpPr>
            <p:spPr>
              <a:xfrm>
                <a:off x="-159006" y="5782225"/>
                <a:ext cx="45125" cy="41712"/>
              </a:xfrm>
              <a:custGeom>
                <a:rect b="b" l="l" r="r" t="t"/>
                <a:pathLst>
                  <a:path extrusionOk="0" h="1161" w="1256">
                    <a:moveTo>
                      <a:pt x="397" y="0"/>
                    </a:moveTo>
                    <a:cubicBezTo>
                      <a:pt x="1" y="359"/>
                      <a:pt x="132" y="1160"/>
                      <a:pt x="684" y="1160"/>
                    </a:cubicBezTo>
                    <a:cubicBezTo>
                      <a:pt x="744" y="1160"/>
                      <a:pt x="809" y="1151"/>
                      <a:pt x="878" y="1130"/>
                    </a:cubicBezTo>
                    <a:cubicBezTo>
                      <a:pt x="1046" y="1068"/>
                      <a:pt x="1171" y="942"/>
                      <a:pt x="1255" y="796"/>
                    </a:cubicBezTo>
                    <a:lnTo>
                      <a:pt x="1255" y="796"/>
                    </a:lnTo>
                    <a:cubicBezTo>
                      <a:pt x="1065" y="890"/>
                      <a:pt x="910" y="934"/>
                      <a:pt x="786" y="934"/>
                    </a:cubicBezTo>
                    <a:cubicBezTo>
                      <a:pt x="416" y="934"/>
                      <a:pt x="319" y="553"/>
                      <a:pt x="397" y="21"/>
                    </a:cubicBez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7"/>
              <p:cNvSpPr/>
              <p:nvPr/>
            </p:nvSpPr>
            <p:spPr>
              <a:xfrm>
                <a:off x="485354" y="5898702"/>
                <a:ext cx="71999" cy="85687"/>
              </a:xfrm>
              <a:custGeom>
                <a:rect b="b" l="l" r="r" t="t"/>
                <a:pathLst>
                  <a:path extrusionOk="0" h="2385" w="2004">
                    <a:moveTo>
                      <a:pt x="1567" y="0"/>
                    </a:moveTo>
                    <a:cubicBezTo>
                      <a:pt x="1522" y="0"/>
                      <a:pt x="1474" y="8"/>
                      <a:pt x="1424" y="23"/>
                    </a:cubicBezTo>
                    <a:cubicBezTo>
                      <a:pt x="1696" y="23"/>
                      <a:pt x="1885" y="191"/>
                      <a:pt x="1717" y="442"/>
                    </a:cubicBezTo>
                    <a:cubicBezTo>
                      <a:pt x="1609" y="581"/>
                      <a:pt x="1456" y="663"/>
                      <a:pt x="1299" y="663"/>
                    </a:cubicBezTo>
                    <a:cubicBezTo>
                      <a:pt x="1243" y="663"/>
                      <a:pt x="1186" y="652"/>
                      <a:pt x="1131" y="630"/>
                    </a:cubicBezTo>
                    <a:cubicBezTo>
                      <a:pt x="1123" y="629"/>
                      <a:pt x="1115" y="628"/>
                      <a:pt x="1107" y="628"/>
                    </a:cubicBezTo>
                    <a:cubicBezTo>
                      <a:pt x="995" y="628"/>
                      <a:pt x="927" y="761"/>
                      <a:pt x="1006" y="839"/>
                    </a:cubicBezTo>
                    <a:cubicBezTo>
                      <a:pt x="1355" y="1170"/>
                      <a:pt x="1300" y="1598"/>
                      <a:pt x="857" y="1598"/>
                    </a:cubicBezTo>
                    <a:cubicBezTo>
                      <a:pt x="795" y="1598"/>
                      <a:pt x="726" y="1590"/>
                      <a:pt x="650" y="1572"/>
                    </a:cubicBezTo>
                    <a:cubicBezTo>
                      <a:pt x="642" y="1571"/>
                      <a:pt x="635" y="1571"/>
                      <a:pt x="628" y="1571"/>
                    </a:cubicBezTo>
                    <a:cubicBezTo>
                      <a:pt x="410" y="1571"/>
                      <a:pt x="586" y="1890"/>
                      <a:pt x="566" y="2011"/>
                    </a:cubicBezTo>
                    <a:cubicBezTo>
                      <a:pt x="552" y="2181"/>
                      <a:pt x="497" y="2243"/>
                      <a:pt x="426" y="2243"/>
                    </a:cubicBezTo>
                    <a:cubicBezTo>
                      <a:pt x="287" y="2243"/>
                      <a:pt x="84" y="2004"/>
                      <a:pt x="1" y="1865"/>
                    </a:cubicBezTo>
                    <a:lnTo>
                      <a:pt x="1" y="1865"/>
                    </a:lnTo>
                    <a:cubicBezTo>
                      <a:pt x="91" y="2226"/>
                      <a:pt x="275" y="2384"/>
                      <a:pt x="439" y="2384"/>
                    </a:cubicBezTo>
                    <a:cubicBezTo>
                      <a:pt x="625" y="2384"/>
                      <a:pt x="787" y="2182"/>
                      <a:pt x="762" y="1841"/>
                    </a:cubicBezTo>
                    <a:lnTo>
                      <a:pt x="762" y="1841"/>
                    </a:lnTo>
                    <a:cubicBezTo>
                      <a:pt x="801" y="1846"/>
                      <a:pt x="837" y="1848"/>
                      <a:pt x="873" y="1848"/>
                    </a:cubicBezTo>
                    <a:cubicBezTo>
                      <a:pt x="1400" y="1848"/>
                      <a:pt x="1648" y="1332"/>
                      <a:pt x="1360" y="885"/>
                    </a:cubicBezTo>
                    <a:lnTo>
                      <a:pt x="1360" y="885"/>
                    </a:lnTo>
                    <a:cubicBezTo>
                      <a:pt x="1564" y="848"/>
                      <a:pt x="1742" y="726"/>
                      <a:pt x="1843" y="525"/>
                    </a:cubicBezTo>
                    <a:cubicBezTo>
                      <a:pt x="2003" y="240"/>
                      <a:pt x="1829" y="0"/>
                      <a:pt x="15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7"/>
              <p:cNvSpPr/>
              <p:nvPr/>
            </p:nvSpPr>
            <p:spPr>
              <a:xfrm>
                <a:off x="7123" y="6023586"/>
                <a:ext cx="71496" cy="46203"/>
              </a:xfrm>
              <a:custGeom>
                <a:rect b="b" l="l" r="r" t="t"/>
                <a:pathLst>
                  <a:path extrusionOk="0" h="1286" w="1990">
                    <a:moveTo>
                      <a:pt x="440" y="1"/>
                    </a:moveTo>
                    <a:lnTo>
                      <a:pt x="440" y="1"/>
                    </a:lnTo>
                    <a:cubicBezTo>
                      <a:pt x="273" y="273"/>
                      <a:pt x="1" y="670"/>
                      <a:pt x="461" y="796"/>
                    </a:cubicBezTo>
                    <a:cubicBezTo>
                      <a:pt x="495" y="800"/>
                      <a:pt x="528" y="802"/>
                      <a:pt x="561" y="802"/>
                    </a:cubicBezTo>
                    <a:cubicBezTo>
                      <a:pt x="775" y="802"/>
                      <a:pt x="970" y="714"/>
                      <a:pt x="1153" y="630"/>
                    </a:cubicBezTo>
                    <a:lnTo>
                      <a:pt x="1153" y="630"/>
                    </a:lnTo>
                    <a:cubicBezTo>
                      <a:pt x="1165" y="835"/>
                      <a:pt x="1136" y="1068"/>
                      <a:pt x="1319" y="1235"/>
                    </a:cubicBezTo>
                    <a:cubicBezTo>
                      <a:pt x="1370" y="1269"/>
                      <a:pt x="1430" y="1286"/>
                      <a:pt x="1492" y="1286"/>
                    </a:cubicBezTo>
                    <a:cubicBezTo>
                      <a:pt x="1586" y="1286"/>
                      <a:pt x="1684" y="1248"/>
                      <a:pt x="1759" y="1173"/>
                    </a:cubicBezTo>
                    <a:cubicBezTo>
                      <a:pt x="1843" y="1089"/>
                      <a:pt x="1926" y="984"/>
                      <a:pt x="1989" y="880"/>
                    </a:cubicBezTo>
                    <a:lnTo>
                      <a:pt x="1989" y="880"/>
                    </a:lnTo>
                    <a:cubicBezTo>
                      <a:pt x="1884" y="942"/>
                      <a:pt x="1780" y="1026"/>
                      <a:pt x="1675" y="1068"/>
                    </a:cubicBezTo>
                    <a:cubicBezTo>
                      <a:pt x="1612" y="1098"/>
                      <a:pt x="1563" y="1111"/>
                      <a:pt x="1525" y="1111"/>
                    </a:cubicBezTo>
                    <a:cubicBezTo>
                      <a:pt x="1295" y="1111"/>
                      <a:pt x="1454" y="634"/>
                      <a:pt x="1382" y="419"/>
                    </a:cubicBezTo>
                    <a:cubicBezTo>
                      <a:pt x="1367" y="358"/>
                      <a:pt x="1329" y="319"/>
                      <a:pt x="1277" y="319"/>
                    </a:cubicBezTo>
                    <a:cubicBezTo>
                      <a:pt x="1258" y="319"/>
                      <a:pt x="1237" y="324"/>
                      <a:pt x="1215" y="335"/>
                    </a:cubicBezTo>
                    <a:cubicBezTo>
                      <a:pt x="1084" y="364"/>
                      <a:pt x="702" y="584"/>
                      <a:pt x="494" y="584"/>
                    </a:cubicBezTo>
                    <a:cubicBezTo>
                      <a:pt x="402" y="584"/>
                      <a:pt x="344" y="541"/>
                      <a:pt x="357" y="419"/>
                    </a:cubicBezTo>
                    <a:cubicBezTo>
                      <a:pt x="378" y="294"/>
                      <a:pt x="419" y="147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7"/>
              <p:cNvSpPr/>
              <p:nvPr/>
            </p:nvSpPr>
            <p:spPr>
              <a:xfrm>
                <a:off x="-83342" y="5642359"/>
                <a:ext cx="38622" cy="22455"/>
              </a:xfrm>
              <a:custGeom>
                <a:rect b="b" l="l" r="r" t="t"/>
                <a:pathLst>
                  <a:path extrusionOk="0" h="625" w="1075">
                    <a:moveTo>
                      <a:pt x="196" y="0"/>
                    </a:moveTo>
                    <a:cubicBezTo>
                      <a:pt x="197" y="6"/>
                      <a:pt x="198" y="12"/>
                      <a:pt x="199" y="18"/>
                    </a:cubicBezTo>
                    <a:lnTo>
                      <a:pt x="199" y="18"/>
                    </a:lnTo>
                    <a:cubicBezTo>
                      <a:pt x="204" y="12"/>
                      <a:pt x="210" y="6"/>
                      <a:pt x="217" y="0"/>
                    </a:cubicBezTo>
                    <a:close/>
                    <a:moveTo>
                      <a:pt x="199" y="18"/>
                    </a:moveTo>
                    <a:lnTo>
                      <a:pt x="199" y="18"/>
                    </a:lnTo>
                    <a:cubicBezTo>
                      <a:pt x="0" y="228"/>
                      <a:pt x="244" y="546"/>
                      <a:pt x="468" y="607"/>
                    </a:cubicBezTo>
                    <a:cubicBezTo>
                      <a:pt x="511" y="619"/>
                      <a:pt x="558" y="625"/>
                      <a:pt x="606" y="625"/>
                    </a:cubicBezTo>
                    <a:cubicBezTo>
                      <a:pt x="813" y="625"/>
                      <a:pt x="1041" y="514"/>
                      <a:pt x="1075" y="293"/>
                    </a:cubicBezTo>
                    <a:lnTo>
                      <a:pt x="1075" y="293"/>
                    </a:lnTo>
                    <a:cubicBezTo>
                      <a:pt x="969" y="343"/>
                      <a:pt x="841" y="371"/>
                      <a:pt x="716" y="371"/>
                    </a:cubicBezTo>
                    <a:cubicBezTo>
                      <a:pt x="477" y="371"/>
                      <a:pt x="248" y="268"/>
                      <a:pt x="19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7"/>
              <p:cNvSpPr/>
              <p:nvPr/>
            </p:nvSpPr>
            <p:spPr>
              <a:xfrm>
                <a:off x="272807" y="5708538"/>
                <a:ext cx="41173" cy="30754"/>
              </a:xfrm>
              <a:custGeom>
                <a:rect b="b" l="l" r="r" t="t"/>
                <a:pathLst>
                  <a:path extrusionOk="0" h="856" w="1146">
                    <a:moveTo>
                      <a:pt x="1124" y="0"/>
                    </a:moveTo>
                    <a:lnTo>
                      <a:pt x="1124" y="0"/>
                    </a:lnTo>
                    <a:cubicBezTo>
                      <a:pt x="1040" y="126"/>
                      <a:pt x="978" y="251"/>
                      <a:pt x="894" y="356"/>
                    </a:cubicBezTo>
                    <a:cubicBezTo>
                      <a:pt x="791" y="515"/>
                      <a:pt x="646" y="595"/>
                      <a:pt x="510" y="595"/>
                    </a:cubicBezTo>
                    <a:cubicBezTo>
                      <a:pt x="342" y="595"/>
                      <a:pt x="187" y="473"/>
                      <a:pt x="140" y="230"/>
                    </a:cubicBezTo>
                    <a:lnTo>
                      <a:pt x="140" y="230"/>
                    </a:lnTo>
                    <a:cubicBezTo>
                      <a:pt x="0" y="528"/>
                      <a:pt x="242" y="856"/>
                      <a:pt x="545" y="856"/>
                    </a:cubicBezTo>
                    <a:cubicBezTo>
                      <a:pt x="604" y="856"/>
                      <a:pt x="665" y="844"/>
                      <a:pt x="726" y="816"/>
                    </a:cubicBezTo>
                    <a:cubicBezTo>
                      <a:pt x="873" y="754"/>
                      <a:pt x="1019" y="628"/>
                      <a:pt x="1061" y="461"/>
                    </a:cubicBezTo>
                    <a:cubicBezTo>
                      <a:pt x="1124" y="314"/>
                      <a:pt x="1145" y="168"/>
                      <a:pt x="1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7"/>
              <p:cNvSpPr/>
              <p:nvPr/>
            </p:nvSpPr>
            <p:spPr>
              <a:xfrm>
                <a:off x="390613" y="5726573"/>
                <a:ext cx="38514" cy="36107"/>
              </a:xfrm>
              <a:custGeom>
                <a:rect b="b" l="l" r="r" t="t"/>
                <a:pathLst>
                  <a:path extrusionOk="0" h="1005" w="1072">
                    <a:moveTo>
                      <a:pt x="22" y="649"/>
                    </a:moveTo>
                    <a:lnTo>
                      <a:pt x="1" y="670"/>
                    </a:lnTo>
                    <a:cubicBezTo>
                      <a:pt x="14" y="673"/>
                      <a:pt x="26" y="676"/>
                      <a:pt x="39" y="679"/>
                    </a:cubicBezTo>
                    <a:lnTo>
                      <a:pt x="39" y="679"/>
                    </a:lnTo>
                    <a:cubicBezTo>
                      <a:pt x="33" y="669"/>
                      <a:pt x="28" y="659"/>
                      <a:pt x="22" y="649"/>
                    </a:cubicBezTo>
                    <a:close/>
                    <a:moveTo>
                      <a:pt x="838" y="0"/>
                    </a:moveTo>
                    <a:cubicBezTo>
                      <a:pt x="775" y="252"/>
                      <a:pt x="692" y="461"/>
                      <a:pt x="587" y="670"/>
                    </a:cubicBezTo>
                    <a:cubicBezTo>
                      <a:pt x="532" y="740"/>
                      <a:pt x="466" y="764"/>
                      <a:pt x="394" y="764"/>
                    </a:cubicBezTo>
                    <a:cubicBezTo>
                      <a:pt x="284" y="764"/>
                      <a:pt x="159" y="709"/>
                      <a:pt x="39" y="679"/>
                    </a:cubicBezTo>
                    <a:lnTo>
                      <a:pt x="39" y="679"/>
                    </a:lnTo>
                    <a:cubicBezTo>
                      <a:pt x="181" y="911"/>
                      <a:pt x="337" y="1005"/>
                      <a:pt x="478" y="1005"/>
                    </a:cubicBezTo>
                    <a:cubicBezTo>
                      <a:pt x="817" y="1005"/>
                      <a:pt x="1071" y="467"/>
                      <a:pt x="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7"/>
              <p:cNvSpPr/>
              <p:nvPr/>
            </p:nvSpPr>
            <p:spPr>
              <a:xfrm>
                <a:off x="32452" y="5736346"/>
                <a:ext cx="30359" cy="25149"/>
              </a:xfrm>
              <a:custGeom>
                <a:rect b="b" l="l" r="r" t="t"/>
                <a:pathLst>
                  <a:path extrusionOk="0" h="700" w="845">
                    <a:moveTo>
                      <a:pt x="196" y="1"/>
                    </a:moveTo>
                    <a:cubicBezTo>
                      <a:pt x="0" y="350"/>
                      <a:pt x="243" y="700"/>
                      <a:pt x="501" y="700"/>
                    </a:cubicBezTo>
                    <a:cubicBezTo>
                      <a:pt x="630" y="700"/>
                      <a:pt x="761" y="613"/>
                      <a:pt x="845" y="398"/>
                    </a:cubicBezTo>
                    <a:lnTo>
                      <a:pt x="845" y="398"/>
                    </a:lnTo>
                    <a:cubicBezTo>
                      <a:pt x="740" y="419"/>
                      <a:pt x="656" y="461"/>
                      <a:pt x="593" y="461"/>
                    </a:cubicBezTo>
                    <a:cubicBezTo>
                      <a:pt x="531" y="461"/>
                      <a:pt x="489" y="440"/>
                      <a:pt x="447" y="419"/>
                    </a:cubicBezTo>
                    <a:cubicBezTo>
                      <a:pt x="363" y="273"/>
                      <a:pt x="259" y="147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" name="Google Shape;834;p37"/>
            <p:cNvGrpSpPr/>
            <p:nvPr/>
          </p:nvGrpSpPr>
          <p:grpSpPr>
            <a:xfrm flipH="1" rot="3540764">
              <a:off x="6697325" y="3853974"/>
              <a:ext cx="493305" cy="596300"/>
              <a:chOff x="-329733" y="5300797"/>
              <a:chExt cx="983264" cy="1188554"/>
            </a:xfrm>
          </p:grpSpPr>
          <p:sp>
            <p:nvSpPr>
              <p:cNvPr id="835" name="Google Shape;835;p37"/>
              <p:cNvSpPr/>
              <p:nvPr/>
            </p:nvSpPr>
            <p:spPr>
              <a:xfrm>
                <a:off x="-328979" y="5302485"/>
                <a:ext cx="977551" cy="842967"/>
              </a:xfrm>
              <a:custGeom>
                <a:rect b="b" l="l" r="r" t="t"/>
                <a:pathLst>
                  <a:path extrusionOk="0" h="23463" w="27209">
                    <a:moveTo>
                      <a:pt x="13593" y="0"/>
                    </a:moveTo>
                    <a:cubicBezTo>
                      <a:pt x="13590" y="0"/>
                      <a:pt x="13587" y="0"/>
                      <a:pt x="13584" y="0"/>
                    </a:cubicBezTo>
                    <a:cubicBezTo>
                      <a:pt x="13081" y="42"/>
                      <a:pt x="13228" y="1549"/>
                      <a:pt x="13374" y="1863"/>
                    </a:cubicBezTo>
                    <a:cubicBezTo>
                      <a:pt x="13151" y="1684"/>
                      <a:pt x="12800" y="1357"/>
                      <a:pt x="12480" y="1357"/>
                    </a:cubicBezTo>
                    <a:cubicBezTo>
                      <a:pt x="12351" y="1357"/>
                      <a:pt x="12227" y="1410"/>
                      <a:pt x="12119" y="1549"/>
                    </a:cubicBezTo>
                    <a:cubicBezTo>
                      <a:pt x="11909" y="1779"/>
                      <a:pt x="11972" y="2219"/>
                      <a:pt x="12181" y="2533"/>
                    </a:cubicBezTo>
                    <a:cubicBezTo>
                      <a:pt x="12086" y="2487"/>
                      <a:pt x="11993" y="2465"/>
                      <a:pt x="11907" y="2465"/>
                    </a:cubicBezTo>
                    <a:cubicBezTo>
                      <a:pt x="11555" y="2465"/>
                      <a:pt x="11302" y="2824"/>
                      <a:pt x="11386" y="3412"/>
                    </a:cubicBezTo>
                    <a:cubicBezTo>
                      <a:pt x="11386" y="3475"/>
                      <a:pt x="11407" y="3537"/>
                      <a:pt x="11428" y="3621"/>
                    </a:cubicBezTo>
                    <a:cubicBezTo>
                      <a:pt x="11386" y="3537"/>
                      <a:pt x="11323" y="3475"/>
                      <a:pt x="11239" y="3412"/>
                    </a:cubicBezTo>
                    <a:cubicBezTo>
                      <a:pt x="11166" y="3364"/>
                      <a:pt x="11097" y="3343"/>
                      <a:pt x="11032" y="3343"/>
                    </a:cubicBezTo>
                    <a:cubicBezTo>
                      <a:pt x="10781" y="3343"/>
                      <a:pt x="10603" y="3666"/>
                      <a:pt x="10570" y="4082"/>
                    </a:cubicBezTo>
                    <a:cubicBezTo>
                      <a:pt x="10473" y="3626"/>
                      <a:pt x="10137" y="3394"/>
                      <a:pt x="9814" y="3394"/>
                    </a:cubicBezTo>
                    <a:cubicBezTo>
                      <a:pt x="9439" y="3394"/>
                      <a:pt x="9081" y="3704"/>
                      <a:pt x="9126" y="4333"/>
                    </a:cubicBezTo>
                    <a:cubicBezTo>
                      <a:pt x="8827" y="4051"/>
                      <a:pt x="8307" y="3372"/>
                      <a:pt x="7776" y="3372"/>
                    </a:cubicBezTo>
                    <a:cubicBezTo>
                      <a:pt x="7675" y="3372"/>
                      <a:pt x="7573" y="3397"/>
                      <a:pt x="7472" y="3454"/>
                    </a:cubicBezTo>
                    <a:cubicBezTo>
                      <a:pt x="6991" y="3705"/>
                      <a:pt x="7179" y="4521"/>
                      <a:pt x="7326" y="4940"/>
                    </a:cubicBezTo>
                    <a:cubicBezTo>
                      <a:pt x="6949" y="4621"/>
                      <a:pt x="6511" y="3960"/>
                      <a:pt x="6223" y="3960"/>
                    </a:cubicBezTo>
                    <a:cubicBezTo>
                      <a:pt x="6095" y="3960"/>
                      <a:pt x="5996" y="4090"/>
                      <a:pt x="5944" y="4437"/>
                    </a:cubicBezTo>
                    <a:cubicBezTo>
                      <a:pt x="5944" y="4542"/>
                      <a:pt x="5944" y="4668"/>
                      <a:pt x="5944" y="4772"/>
                    </a:cubicBezTo>
                    <a:cubicBezTo>
                      <a:pt x="5825" y="4701"/>
                      <a:pt x="5693" y="4663"/>
                      <a:pt x="5563" y="4663"/>
                    </a:cubicBezTo>
                    <a:cubicBezTo>
                      <a:pt x="5463" y="4663"/>
                      <a:pt x="5365" y="4685"/>
                      <a:pt x="5275" y="4730"/>
                    </a:cubicBezTo>
                    <a:cubicBezTo>
                      <a:pt x="4689" y="5065"/>
                      <a:pt x="5191" y="5986"/>
                      <a:pt x="5316" y="6426"/>
                    </a:cubicBezTo>
                    <a:cubicBezTo>
                      <a:pt x="5136" y="6360"/>
                      <a:pt x="4620" y="6166"/>
                      <a:pt x="4285" y="6166"/>
                    </a:cubicBezTo>
                    <a:cubicBezTo>
                      <a:pt x="4193" y="6166"/>
                      <a:pt x="4115" y="6180"/>
                      <a:pt x="4061" y="6216"/>
                    </a:cubicBezTo>
                    <a:cubicBezTo>
                      <a:pt x="3621" y="6509"/>
                      <a:pt x="3998" y="7012"/>
                      <a:pt x="4375" y="7221"/>
                    </a:cubicBezTo>
                    <a:cubicBezTo>
                      <a:pt x="3433" y="7242"/>
                      <a:pt x="2198" y="7849"/>
                      <a:pt x="3642" y="8456"/>
                    </a:cubicBezTo>
                    <a:cubicBezTo>
                      <a:pt x="2763" y="8602"/>
                      <a:pt x="1319" y="9753"/>
                      <a:pt x="2658" y="9963"/>
                    </a:cubicBezTo>
                    <a:cubicBezTo>
                      <a:pt x="1863" y="10025"/>
                      <a:pt x="1047" y="11470"/>
                      <a:pt x="2721" y="11804"/>
                    </a:cubicBezTo>
                    <a:cubicBezTo>
                      <a:pt x="1968" y="11972"/>
                      <a:pt x="1654" y="12579"/>
                      <a:pt x="1989" y="13039"/>
                    </a:cubicBezTo>
                    <a:cubicBezTo>
                      <a:pt x="1758" y="13081"/>
                      <a:pt x="1570" y="13207"/>
                      <a:pt x="1465" y="13604"/>
                    </a:cubicBezTo>
                    <a:cubicBezTo>
                      <a:pt x="1340" y="14232"/>
                      <a:pt x="1570" y="14693"/>
                      <a:pt x="2072" y="15069"/>
                    </a:cubicBezTo>
                    <a:cubicBezTo>
                      <a:pt x="1739" y="15069"/>
                      <a:pt x="1264" y="14873"/>
                      <a:pt x="870" y="14873"/>
                    </a:cubicBezTo>
                    <a:cubicBezTo>
                      <a:pt x="570" y="14873"/>
                      <a:pt x="318" y="14986"/>
                      <a:pt x="210" y="15383"/>
                    </a:cubicBezTo>
                    <a:cubicBezTo>
                      <a:pt x="0" y="16074"/>
                      <a:pt x="586" y="16283"/>
                      <a:pt x="1151" y="16325"/>
                    </a:cubicBezTo>
                    <a:cubicBezTo>
                      <a:pt x="649" y="16409"/>
                      <a:pt x="398" y="17183"/>
                      <a:pt x="670" y="17602"/>
                    </a:cubicBezTo>
                    <a:cubicBezTo>
                      <a:pt x="879" y="17937"/>
                      <a:pt x="1405" y="17993"/>
                      <a:pt x="1875" y="17993"/>
                    </a:cubicBezTo>
                    <a:cubicBezTo>
                      <a:pt x="2110" y="17993"/>
                      <a:pt x="2330" y="17979"/>
                      <a:pt x="2491" y="17979"/>
                    </a:cubicBezTo>
                    <a:cubicBezTo>
                      <a:pt x="2010" y="18083"/>
                      <a:pt x="1235" y="18858"/>
                      <a:pt x="1235" y="19423"/>
                    </a:cubicBezTo>
                    <a:cubicBezTo>
                      <a:pt x="1244" y="19828"/>
                      <a:pt x="1513" y="19958"/>
                      <a:pt x="1851" y="19958"/>
                    </a:cubicBezTo>
                    <a:cubicBezTo>
                      <a:pt x="2299" y="19958"/>
                      <a:pt x="2868" y="19730"/>
                      <a:pt x="3119" y="19611"/>
                    </a:cubicBezTo>
                    <a:lnTo>
                      <a:pt x="3119" y="19611"/>
                    </a:lnTo>
                    <a:cubicBezTo>
                      <a:pt x="3056" y="19925"/>
                      <a:pt x="3035" y="20365"/>
                      <a:pt x="3265" y="20595"/>
                    </a:cubicBezTo>
                    <a:cubicBezTo>
                      <a:pt x="3409" y="20726"/>
                      <a:pt x="3548" y="20779"/>
                      <a:pt x="3682" y="20779"/>
                    </a:cubicBezTo>
                    <a:cubicBezTo>
                      <a:pt x="4018" y="20779"/>
                      <a:pt x="4318" y="20445"/>
                      <a:pt x="4542" y="20176"/>
                    </a:cubicBezTo>
                    <a:cubicBezTo>
                      <a:pt x="4593" y="20675"/>
                      <a:pt x="4934" y="20877"/>
                      <a:pt x="5325" y="20877"/>
                    </a:cubicBezTo>
                    <a:cubicBezTo>
                      <a:pt x="5574" y="20877"/>
                      <a:pt x="5842" y="20796"/>
                      <a:pt x="6070" y="20658"/>
                    </a:cubicBezTo>
                    <a:lnTo>
                      <a:pt x="6070" y="20658"/>
                    </a:lnTo>
                    <a:cubicBezTo>
                      <a:pt x="5714" y="21034"/>
                      <a:pt x="4605" y="21851"/>
                      <a:pt x="5212" y="22457"/>
                    </a:cubicBezTo>
                    <a:cubicBezTo>
                      <a:pt x="5393" y="22639"/>
                      <a:pt x="5576" y="22710"/>
                      <a:pt x="5755" y="22710"/>
                    </a:cubicBezTo>
                    <a:cubicBezTo>
                      <a:pt x="6260" y="22710"/>
                      <a:pt x="6740" y="22144"/>
                      <a:pt x="7095" y="21851"/>
                    </a:cubicBezTo>
                    <a:lnTo>
                      <a:pt x="7095" y="21851"/>
                    </a:lnTo>
                    <a:cubicBezTo>
                      <a:pt x="7069" y="22313"/>
                      <a:pt x="7227" y="22480"/>
                      <a:pt x="7448" y="22480"/>
                    </a:cubicBezTo>
                    <a:cubicBezTo>
                      <a:pt x="7748" y="22480"/>
                      <a:pt x="8164" y="22172"/>
                      <a:pt x="8393" y="21871"/>
                    </a:cubicBezTo>
                    <a:cubicBezTo>
                      <a:pt x="8477" y="22227"/>
                      <a:pt x="8686" y="22688"/>
                      <a:pt x="9042" y="22834"/>
                    </a:cubicBezTo>
                    <a:cubicBezTo>
                      <a:pt x="9147" y="22874"/>
                      <a:pt x="9240" y="22892"/>
                      <a:pt x="9324" y="22892"/>
                    </a:cubicBezTo>
                    <a:cubicBezTo>
                      <a:pt x="9721" y="22892"/>
                      <a:pt x="9891" y="22486"/>
                      <a:pt x="10046" y="22123"/>
                    </a:cubicBezTo>
                    <a:cubicBezTo>
                      <a:pt x="10193" y="22395"/>
                      <a:pt x="10339" y="22771"/>
                      <a:pt x="10674" y="22855"/>
                    </a:cubicBezTo>
                    <a:cubicBezTo>
                      <a:pt x="10706" y="22863"/>
                      <a:pt x="10738" y="22866"/>
                      <a:pt x="10769" y="22866"/>
                    </a:cubicBezTo>
                    <a:cubicBezTo>
                      <a:pt x="11096" y="22866"/>
                      <a:pt x="11429" y="22500"/>
                      <a:pt x="11658" y="22290"/>
                    </a:cubicBezTo>
                    <a:cubicBezTo>
                      <a:pt x="11867" y="22750"/>
                      <a:pt x="12202" y="23441"/>
                      <a:pt x="12809" y="23462"/>
                    </a:cubicBezTo>
                    <a:cubicBezTo>
                      <a:pt x="13165" y="23462"/>
                      <a:pt x="13416" y="23148"/>
                      <a:pt x="13563" y="22792"/>
                    </a:cubicBezTo>
                    <a:cubicBezTo>
                      <a:pt x="13718" y="22917"/>
                      <a:pt x="13921" y="22984"/>
                      <a:pt x="14126" y="22984"/>
                    </a:cubicBezTo>
                    <a:cubicBezTo>
                      <a:pt x="14197" y="22984"/>
                      <a:pt x="14268" y="22976"/>
                      <a:pt x="14337" y="22960"/>
                    </a:cubicBezTo>
                    <a:cubicBezTo>
                      <a:pt x="14609" y="22897"/>
                      <a:pt x="14818" y="22583"/>
                      <a:pt x="14944" y="22248"/>
                    </a:cubicBezTo>
                    <a:cubicBezTo>
                      <a:pt x="15007" y="22667"/>
                      <a:pt x="15195" y="23106"/>
                      <a:pt x="15551" y="23127"/>
                    </a:cubicBezTo>
                    <a:cubicBezTo>
                      <a:pt x="15556" y="23127"/>
                      <a:pt x="15561" y="23128"/>
                      <a:pt x="15566" y="23128"/>
                    </a:cubicBezTo>
                    <a:cubicBezTo>
                      <a:pt x="15984" y="23128"/>
                      <a:pt x="16577" y="22284"/>
                      <a:pt x="16639" y="21830"/>
                    </a:cubicBezTo>
                    <a:cubicBezTo>
                      <a:pt x="16657" y="22345"/>
                      <a:pt x="17172" y="23101"/>
                      <a:pt x="17711" y="23101"/>
                    </a:cubicBezTo>
                    <a:cubicBezTo>
                      <a:pt x="17807" y="23101"/>
                      <a:pt x="17905" y="23076"/>
                      <a:pt x="18000" y="23023"/>
                    </a:cubicBezTo>
                    <a:cubicBezTo>
                      <a:pt x="18272" y="22855"/>
                      <a:pt x="18418" y="22562"/>
                      <a:pt x="18418" y="22269"/>
                    </a:cubicBezTo>
                    <a:cubicBezTo>
                      <a:pt x="18502" y="22604"/>
                      <a:pt x="18774" y="22876"/>
                      <a:pt x="19130" y="22939"/>
                    </a:cubicBezTo>
                    <a:cubicBezTo>
                      <a:pt x="19151" y="22942"/>
                      <a:pt x="19171" y="22943"/>
                      <a:pt x="19192" y="22943"/>
                    </a:cubicBezTo>
                    <a:cubicBezTo>
                      <a:pt x="19662" y="22943"/>
                      <a:pt x="20218" y="22291"/>
                      <a:pt x="20218" y="21851"/>
                    </a:cubicBezTo>
                    <a:cubicBezTo>
                      <a:pt x="20383" y="22436"/>
                      <a:pt x="20739" y="22861"/>
                      <a:pt x="21358" y="22861"/>
                    </a:cubicBezTo>
                    <a:cubicBezTo>
                      <a:pt x="21447" y="22861"/>
                      <a:pt x="21541" y="22853"/>
                      <a:pt x="21641" y="22834"/>
                    </a:cubicBezTo>
                    <a:cubicBezTo>
                      <a:pt x="22123" y="22730"/>
                      <a:pt x="22332" y="22206"/>
                      <a:pt x="22248" y="21725"/>
                    </a:cubicBezTo>
                    <a:lnTo>
                      <a:pt x="22248" y="21725"/>
                    </a:lnTo>
                    <a:cubicBezTo>
                      <a:pt x="22489" y="21938"/>
                      <a:pt x="22720" y="22027"/>
                      <a:pt x="22923" y="22027"/>
                    </a:cubicBezTo>
                    <a:cubicBezTo>
                      <a:pt x="23496" y="22027"/>
                      <a:pt x="23834" y="21313"/>
                      <a:pt x="23462" y="20678"/>
                    </a:cubicBezTo>
                    <a:lnTo>
                      <a:pt x="23462" y="20678"/>
                    </a:lnTo>
                    <a:cubicBezTo>
                      <a:pt x="23672" y="20951"/>
                      <a:pt x="23881" y="21202"/>
                      <a:pt x="24237" y="21202"/>
                    </a:cubicBezTo>
                    <a:cubicBezTo>
                      <a:pt x="24802" y="21181"/>
                      <a:pt x="24906" y="20553"/>
                      <a:pt x="25011" y="20092"/>
                    </a:cubicBezTo>
                    <a:cubicBezTo>
                      <a:pt x="25173" y="20181"/>
                      <a:pt x="25321" y="20219"/>
                      <a:pt x="25450" y="20219"/>
                    </a:cubicBezTo>
                    <a:cubicBezTo>
                      <a:pt x="26052" y="20219"/>
                      <a:pt x="26253" y="19379"/>
                      <a:pt x="25702" y="18879"/>
                    </a:cubicBezTo>
                    <a:cubicBezTo>
                      <a:pt x="26392" y="18669"/>
                      <a:pt x="27188" y="18104"/>
                      <a:pt x="26999" y="17246"/>
                    </a:cubicBezTo>
                    <a:cubicBezTo>
                      <a:pt x="26968" y="16968"/>
                      <a:pt x="26720" y="16769"/>
                      <a:pt x="26458" y="16769"/>
                    </a:cubicBezTo>
                    <a:cubicBezTo>
                      <a:pt x="26385" y="16769"/>
                      <a:pt x="26312" y="16784"/>
                      <a:pt x="26241" y="16817"/>
                    </a:cubicBezTo>
                    <a:lnTo>
                      <a:pt x="26241" y="16817"/>
                    </a:lnTo>
                    <a:cubicBezTo>
                      <a:pt x="26474" y="16681"/>
                      <a:pt x="26698" y="16428"/>
                      <a:pt x="26602" y="16158"/>
                    </a:cubicBezTo>
                    <a:cubicBezTo>
                      <a:pt x="26518" y="15844"/>
                      <a:pt x="26037" y="15676"/>
                      <a:pt x="25744" y="15551"/>
                    </a:cubicBezTo>
                    <a:cubicBezTo>
                      <a:pt x="26392" y="15509"/>
                      <a:pt x="26937" y="14755"/>
                      <a:pt x="26937" y="14149"/>
                    </a:cubicBezTo>
                    <a:cubicBezTo>
                      <a:pt x="26937" y="13604"/>
                      <a:pt x="26371" y="13542"/>
                      <a:pt x="25911" y="13500"/>
                    </a:cubicBezTo>
                    <a:cubicBezTo>
                      <a:pt x="26330" y="13311"/>
                      <a:pt x="26978" y="12935"/>
                      <a:pt x="26957" y="12370"/>
                    </a:cubicBezTo>
                    <a:cubicBezTo>
                      <a:pt x="26957" y="11867"/>
                      <a:pt x="26204" y="11763"/>
                      <a:pt x="25827" y="11742"/>
                    </a:cubicBezTo>
                    <a:cubicBezTo>
                      <a:pt x="26141" y="11470"/>
                      <a:pt x="26392" y="11135"/>
                      <a:pt x="26602" y="10779"/>
                    </a:cubicBezTo>
                    <a:cubicBezTo>
                      <a:pt x="26769" y="10486"/>
                      <a:pt x="27209" y="9921"/>
                      <a:pt x="27125" y="9523"/>
                    </a:cubicBezTo>
                    <a:cubicBezTo>
                      <a:pt x="27063" y="9229"/>
                      <a:pt x="26704" y="9061"/>
                      <a:pt x="26385" y="9061"/>
                    </a:cubicBezTo>
                    <a:cubicBezTo>
                      <a:pt x="26273" y="9061"/>
                      <a:pt x="26166" y="9082"/>
                      <a:pt x="26078" y="9125"/>
                    </a:cubicBezTo>
                    <a:cubicBezTo>
                      <a:pt x="26539" y="8665"/>
                      <a:pt x="26957" y="8184"/>
                      <a:pt x="26602" y="7493"/>
                    </a:cubicBezTo>
                    <a:cubicBezTo>
                      <a:pt x="26459" y="7207"/>
                      <a:pt x="26219" y="7034"/>
                      <a:pt x="25958" y="7034"/>
                    </a:cubicBezTo>
                    <a:cubicBezTo>
                      <a:pt x="25798" y="7034"/>
                      <a:pt x="25630" y="7099"/>
                      <a:pt x="25472" y="7242"/>
                    </a:cubicBezTo>
                    <a:cubicBezTo>
                      <a:pt x="25534" y="6907"/>
                      <a:pt x="25974" y="5986"/>
                      <a:pt x="25409" y="5798"/>
                    </a:cubicBezTo>
                    <a:cubicBezTo>
                      <a:pt x="25372" y="5785"/>
                      <a:pt x="25336" y="5779"/>
                      <a:pt x="25301" y="5779"/>
                    </a:cubicBezTo>
                    <a:cubicBezTo>
                      <a:pt x="24985" y="5779"/>
                      <a:pt x="24690" y="6233"/>
                      <a:pt x="24446" y="6384"/>
                    </a:cubicBezTo>
                    <a:cubicBezTo>
                      <a:pt x="24530" y="5861"/>
                      <a:pt x="24132" y="5358"/>
                      <a:pt x="23588" y="5316"/>
                    </a:cubicBezTo>
                    <a:cubicBezTo>
                      <a:pt x="23002" y="5316"/>
                      <a:pt x="23023" y="5986"/>
                      <a:pt x="22730" y="6342"/>
                    </a:cubicBezTo>
                    <a:cubicBezTo>
                      <a:pt x="22655" y="6042"/>
                      <a:pt x="22580" y="5590"/>
                      <a:pt x="22188" y="5590"/>
                    </a:cubicBezTo>
                    <a:cubicBezTo>
                      <a:pt x="22143" y="5590"/>
                      <a:pt x="22093" y="5596"/>
                      <a:pt x="22039" y="5609"/>
                    </a:cubicBezTo>
                    <a:cubicBezTo>
                      <a:pt x="21537" y="5735"/>
                      <a:pt x="21411" y="6551"/>
                      <a:pt x="21286" y="6949"/>
                    </a:cubicBezTo>
                    <a:cubicBezTo>
                      <a:pt x="21265" y="6635"/>
                      <a:pt x="21202" y="5902"/>
                      <a:pt x="20762" y="5861"/>
                    </a:cubicBezTo>
                    <a:cubicBezTo>
                      <a:pt x="20757" y="5860"/>
                      <a:pt x="20751" y="5860"/>
                      <a:pt x="20746" y="5860"/>
                    </a:cubicBezTo>
                    <a:cubicBezTo>
                      <a:pt x="20331" y="5860"/>
                      <a:pt x="19860" y="6618"/>
                      <a:pt x="19653" y="6907"/>
                    </a:cubicBezTo>
                    <a:cubicBezTo>
                      <a:pt x="19737" y="6509"/>
                      <a:pt x="20218" y="6070"/>
                      <a:pt x="20072" y="5630"/>
                    </a:cubicBezTo>
                    <a:cubicBezTo>
                      <a:pt x="19967" y="5274"/>
                      <a:pt x="19548" y="5274"/>
                      <a:pt x="19235" y="5274"/>
                    </a:cubicBezTo>
                    <a:cubicBezTo>
                      <a:pt x="19130" y="5274"/>
                      <a:pt x="19025" y="5274"/>
                      <a:pt x="18921" y="5295"/>
                    </a:cubicBezTo>
                    <a:cubicBezTo>
                      <a:pt x="19080" y="4417"/>
                      <a:pt x="19033" y="3588"/>
                      <a:pt x="18425" y="3588"/>
                    </a:cubicBezTo>
                    <a:cubicBezTo>
                      <a:pt x="18236" y="3588"/>
                      <a:pt x="17993" y="3668"/>
                      <a:pt x="17686" y="3851"/>
                    </a:cubicBezTo>
                    <a:cubicBezTo>
                      <a:pt x="18083" y="3579"/>
                      <a:pt x="18921" y="2679"/>
                      <a:pt x="18355" y="2198"/>
                    </a:cubicBezTo>
                    <a:cubicBezTo>
                      <a:pt x="18219" y="2074"/>
                      <a:pt x="18086" y="2027"/>
                      <a:pt x="17957" y="2027"/>
                    </a:cubicBezTo>
                    <a:cubicBezTo>
                      <a:pt x="17650" y="2027"/>
                      <a:pt x="17365" y="2289"/>
                      <a:pt x="17100" y="2407"/>
                    </a:cubicBezTo>
                    <a:cubicBezTo>
                      <a:pt x="17414" y="2240"/>
                      <a:pt x="18000" y="1779"/>
                      <a:pt x="17456" y="1277"/>
                    </a:cubicBezTo>
                    <a:cubicBezTo>
                      <a:pt x="17400" y="1222"/>
                      <a:pt x="17320" y="1199"/>
                      <a:pt x="17224" y="1199"/>
                    </a:cubicBezTo>
                    <a:cubicBezTo>
                      <a:pt x="16812" y="1199"/>
                      <a:pt x="16118" y="1630"/>
                      <a:pt x="15949" y="1800"/>
                    </a:cubicBezTo>
                    <a:cubicBezTo>
                      <a:pt x="15928" y="1388"/>
                      <a:pt x="16131" y="20"/>
                      <a:pt x="15476" y="20"/>
                    </a:cubicBezTo>
                    <a:cubicBezTo>
                      <a:pt x="15466" y="20"/>
                      <a:pt x="15456" y="21"/>
                      <a:pt x="15446" y="21"/>
                    </a:cubicBezTo>
                    <a:cubicBezTo>
                      <a:pt x="14923" y="63"/>
                      <a:pt x="14672" y="1340"/>
                      <a:pt x="14714" y="1737"/>
                    </a:cubicBezTo>
                    <a:cubicBezTo>
                      <a:pt x="14527" y="1405"/>
                      <a:pt x="14010" y="0"/>
                      <a:pt x="135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7"/>
              <p:cNvSpPr/>
              <p:nvPr/>
            </p:nvSpPr>
            <p:spPr>
              <a:xfrm>
                <a:off x="-329733" y="5300797"/>
                <a:ext cx="983264" cy="845733"/>
              </a:xfrm>
              <a:custGeom>
                <a:rect b="b" l="l" r="r" t="t"/>
                <a:pathLst>
                  <a:path extrusionOk="0" h="23540" w="27368">
                    <a:moveTo>
                      <a:pt x="13646" y="89"/>
                    </a:moveTo>
                    <a:lnTo>
                      <a:pt x="13646" y="89"/>
                    </a:lnTo>
                    <a:cubicBezTo>
                      <a:pt x="13688" y="110"/>
                      <a:pt x="13730" y="152"/>
                      <a:pt x="13772" y="194"/>
                    </a:cubicBezTo>
                    <a:cubicBezTo>
                      <a:pt x="13960" y="424"/>
                      <a:pt x="14128" y="696"/>
                      <a:pt x="14253" y="968"/>
                    </a:cubicBezTo>
                    <a:cubicBezTo>
                      <a:pt x="14379" y="1240"/>
                      <a:pt x="14484" y="1512"/>
                      <a:pt x="14630" y="1763"/>
                    </a:cubicBezTo>
                    <a:cubicBezTo>
                      <a:pt x="14645" y="1793"/>
                      <a:pt x="14761" y="1832"/>
                      <a:pt x="14830" y="1832"/>
                    </a:cubicBezTo>
                    <a:cubicBezTo>
                      <a:pt x="14860" y="1832"/>
                      <a:pt x="14881" y="1824"/>
                      <a:pt x="14881" y="1805"/>
                    </a:cubicBezTo>
                    <a:cubicBezTo>
                      <a:pt x="14881" y="1796"/>
                      <a:pt x="14881" y="1787"/>
                      <a:pt x="14881" y="1778"/>
                    </a:cubicBezTo>
                    <a:lnTo>
                      <a:pt x="14881" y="1778"/>
                    </a:lnTo>
                    <a:lnTo>
                      <a:pt x="14923" y="1784"/>
                    </a:lnTo>
                    <a:cubicBezTo>
                      <a:pt x="14909" y="1761"/>
                      <a:pt x="14896" y="1737"/>
                      <a:pt x="14882" y="1713"/>
                    </a:cubicBezTo>
                    <a:lnTo>
                      <a:pt x="14882" y="1713"/>
                    </a:lnTo>
                    <a:cubicBezTo>
                      <a:pt x="14890" y="1409"/>
                      <a:pt x="14933" y="1107"/>
                      <a:pt x="15028" y="822"/>
                    </a:cubicBezTo>
                    <a:cubicBezTo>
                      <a:pt x="15091" y="654"/>
                      <a:pt x="15153" y="487"/>
                      <a:pt x="15258" y="340"/>
                    </a:cubicBezTo>
                    <a:cubicBezTo>
                      <a:pt x="15333" y="266"/>
                      <a:pt x="15441" y="124"/>
                      <a:pt x="15552" y="124"/>
                    </a:cubicBezTo>
                    <a:cubicBezTo>
                      <a:pt x="15566" y="124"/>
                      <a:pt x="15579" y="126"/>
                      <a:pt x="15593" y="131"/>
                    </a:cubicBezTo>
                    <a:cubicBezTo>
                      <a:pt x="15739" y="173"/>
                      <a:pt x="15781" y="319"/>
                      <a:pt x="15802" y="424"/>
                    </a:cubicBezTo>
                    <a:cubicBezTo>
                      <a:pt x="15844" y="591"/>
                      <a:pt x="15865" y="759"/>
                      <a:pt x="15865" y="926"/>
                    </a:cubicBezTo>
                    <a:cubicBezTo>
                      <a:pt x="15886" y="1219"/>
                      <a:pt x="15844" y="1533"/>
                      <a:pt x="15865" y="1826"/>
                    </a:cubicBezTo>
                    <a:cubicBezTo>
                      <a:pt x="15865" y="1882"/>
                      <a:pt x="15958" y="1919"/>
                      <a:pt x="16039" y="1919"/>
                    </a:cubicBezTo>
                    <a:cubicBezTo>
                      <a:pt x="16079" y="1919"/>
                      <a:pt x="16116" y="1910"/>
                      <a:pt x="16137" y="1889"/>
                    </a:cubicBezTo>
                    <a:cubicBezTo>
                      <a:pt x="16263" y="1763"/>
                      <a:pt x="16430" y="1638"/>
                      <a:pt x="16597" y="1554"/>
                    </a:cubicBezTo>
                    <a:cubicBezTo>
                      <a:pt x="16807" y="1429"/>
                      <a:pt x="17037" y="1345"/>
                      <a:pt x="17267" y="1303"/>
                    </a:cubicBezTo>
                    <a:cubicBezTo>
                      <a:pt x="17281" y="1301"/>
                      <a:pt x="17294" y="1300"/>
                      <a:pt x="17306" y="1300"/>
                    </a:cubicBezTo>
                    <a:cubicBezTo>
                      <a:pt x="17549" y="1300"/>
                      <a:pt x="17641" y="1669"/>
                      <a:pt x="17581" y="1868"/>
                    </a:cubicBezTo>
                    <a:cubicBezTo>
                      <a:pt x="17484" y="2083"/>
                      <a:pt x="17314" y="2261"/>
                      <a:pt x="17105" y="2369"/>
                    </a:cubicBezTo>
                    <a:lnTo>
                      <a:pt x="17105" y="2369"/>
                    </a:lnTo>
                    <a:cubicBezTo>
                      <a:pt x="17089" y="2376"/>
                      <a:pt x="17074" y="2384"/>
                      <a:pt x="17058" y="2391"/>
                    </a:cubicBezTo>
                    <a:cubicBezTo>
                      <a:pt x="16985" y="2446"/>
                      <a:pt x="17148" y="2500"/>
                      <a:pt x="17234" y="2500"/>
                    </a:cubicBezTo>
                    <a:cubicBezTo>
                      <a:pt x="17247" y="2500"/>
                      <a:pt x="17259" y="2499"/>
                      <a:pt x="17267" y="2496"/>
                    </a:cubicBezTo>
                    <a:cubicBezTo>
                      <a:pt x="17518" y="2370"/>
                      <a:pt x="17790" y="2119"/>
                      <a:pt x="18083" y="2119"/>
                    </a:cubicBezTo>
                    <a:cubicBezTo>
                      <a:pt x="18356" y="2119"/>
                      <a:pt x="18523" y="2496"/>
                      <a:pt x="18481" y="2747"/>
                    </a:cubicBezTo>
                    <a:cubicBezTo>
                      <a:pt x="18349" y="3161"/>
                      <a:pt x="18099" y="3508"/>
                      <a:pt x="17761" y="3771"/>
                    </a:cubicBezTo>
                    <a:lnTo>
                      <a:pt x="17761" y="3771"/>
                    </a:lnTo>
                    <a:cubicBezTo>
                      <a:pt x="17720" y="3792"/>
                      <a:pt x="17681" y="3814"/>
                      <a:pt x="17644" y="3836"/>
                    </a:cubicBezTo>
                    <a:lnTo>
                      <a:pt x="17664" y="3843"/>
                    </a:lnTo>
                    <a:lnTo>
                      <a:pt x="17664" y="3843"/>
                    </a:lnTo>
                    <a:cubicBezTo>
                      <a:pt x="17657" y="3847"/>
                      <a:pt x="17651" y="3852"/>
                      <a:pt x="17644" y="3856"/>
                    </a:cubicBezTo>
                    <a:cubicBezTo>
                      <a:pt x="17588" y="3875"/>
                      <a:pt x="17764" y="3943"/>
                      <a:pt x="17848" y="3943"/>
                    </a:cubicBezTo>
                    <a:cubicBezTo>
                      <a:pt x="17858" y="3943"/>
                      <a:pt x="17867" y="3942"/>
                      <a:pt x="17874" y="3940"/>
                    </a:cubicBezTo>
                    <a:cubicBezTo>
                      <a:pt x="18063" y="3773"/>
                      <a:pt x="18314" y="3689"/>
                      <a:pt x="18565" y="3668"/>
                    </a:cubicBezTo>
                    <a:cubicBezTo>
                      <a:pt x="18732" y="3668"/>
                      <a:pt x="18816" y="3836"/>
                      <a:pt x="18858" y="3961"/>
                    </a:cubicBezTo>
                    <a:cubicBezTo>
                      <a:pt x="18983" y="4401"/>
                      <a:pt x="18983" y="4861"/>
                      <a:pt x="18879" y="5301"/>
                    </a:cubicBezTo>
                    <a:cubicBezTo>
                      <a:pt x="18858" y="5363"/>
                      <a:pt x="19046" y="5384"/>
                      <a:pt x="19088" y="5384"/>
                    </a:cubicBezTo>
                    <a:cubicBezTo>
                      <a:pt x="19189" y="5366"/>
                      <a:pt x="19311" y="5352"/>
                      <a:pt x="19433" y="5352"/>
                    </a:cubicBezTo>
                    <a:cubicBezTo>
                      <a:pt x="19740" y="5352"/>
                      <a:pt x="20051" y="5443"/>
                      <a:pt x="20051" y="5803"/>
                    </a:cubicBezTo>
                    <a:cubicBezTo>
                      <a:pt x="20051" y="6191"/>
                      <a:pt x="19744" y="6490"/>
                      <a:pt x="19633" y="6832"/>
                    </a:cubicBezTo>
                    <a:lnTo>
                      <a:pt x="19633" y="6832"/>
                    </a:lnTo>
                    <a:cubicBezTo>
                      <a:pt x="19619" y="6852"/>
                      <a:pt x="19605" y="6871"/>
                      <a:pt x="19590" y="6891"/>
                    </a:cubicBezTo>
                    <a:lnTo>
                      <a:pt x="19614" y="6899"/>
                    </a:lnTo>
                    <a:lnTo>
                      <a:pt x="19614" y="6899"/>
                    </a:lnTo>
                    <a:cubicBezTo>
                      <a:pt x="19613" y="6903"/>
                      <a:pt x="19612" y="6908"/>
                      <a:pt x="19611" y="6912"/>
                    </a:cubicBezTo>
                    <a:cubicBezTo>
                      <a:pt x="19597" y="6968"/>
                      <a:pt x="19695" y="7005"/>
                      <a:pt x="19774" y="7005"/>
                    </a:cubicBezTo>
                    <a:cubicBezTo>
                      <a:pt x="19814" y="7005"/>
                      <a:pt x="19849" y="6996"/>
                      <a:pt x="19862" y="6975"/>
                    </a:cubicBezTo>
                    <a:cubicBezTo>
                      <a:pt x="19988" y="6807"/>
                      <a:pt x="20093" y="6640"/>
                      <a:pt x="20239" y="6473"/>
                    </a:cubicBezTo>
                    <a:cubicBezTo>
                      <a:pt x="20365" y="6263"/>
                      <a:pt x="20553" y="6096"/>
                      <a:pt x="20762" y="5991"/>
                    </a:cubicBezTo>
                    <a:cubicBezTo>
                      <a:pt x="20791" y="5980"/>
                      <a:pt x="20817" y="5975"/>
                      <a:pt x="20842" y="5975"/>
                    </a:cubicBezTo>
                    <a:cubicBezTo>
                      <a:pt x="21108" y="5975"/>
                      <a:pt x="21199" y="6556"/>
                      <a:pt x="21232" y="6842"/>
                    </a:cubicBezTo>
                    <a:lnTo>
                      <a:pt x="21232" y="6842"/>
                    </a:lnTo>
                    <a:cubicBezTo>
                      <a:pt x="21222" y="6881"/>
                      <a:pt x="21212" y="6918"/>
                      <a:pt x="21202" y="6954"/>
                    </a:cubicBezTo>
                    <a:lnTo>
                      <a:pt x="21245" y="6965"/>
                    </a:lnTo>
                    <a:lnTo>
                      <a:pt x="21245" y="6965"/>
                    </a:lnTo>
                    <a:cubicBezTo>
                      <a:pt x="21257" y="7015"/>
                      <a:pt x="21351" y="7047"/>
                      <a:pt x="21421" y="7047"/>
                    </a:cubicBezTo>
                    <a:cubicBezTo>
                      <a:pt x="21458" y="7047"/>
                      <a:pt x="21488" y="7038"/>
                      <a:pt x="21495" y="7017"/>
                    </a:cubicBezTo>
                    <a:cubicBezTo>
                      <a:pt x="21621" y="6640"/>
                      <a:pt x="21683" y="6159"/>
                      <a:pt x="21955" y="5866"/>
                    </a:cubicBezTo>
                    <a:cubicBezTo>
                      <a:pt x="22050" y="5771"/>
                      <a:pt x="22164" y="5704"/>
                      <a:pt x="22272" y="5704"/>
                    </a:cubicBezTo>
                    <a:cubicBezTo>
                      <a:pt x="22356" y="5704"/>
                      <a:pt x="22436" y="5744"/>
                      <a:pt x="22500" y="5845"/>
                    </a:cubicBezTo>
                    <a:cubicBezTo>
                      <a:pt x="22590" y="5972"/>
                      <a:pt x="22634" y="6130"/>
                      <a:pt x="22671" y="6293"/>
                    </a:cubicBezTo>
                    <a:lnTo>
                      <a:pt x="22671" y="6293"/>
                    </a:lnTo>
                    <a:cubicBezTo>
                      <a:pt x="22663" y="6304"/>
                      <a:pt x="22655" y="6315"/>
                      <a:pt x="22646" y="6326"/>
                    </a:cubicBezTo>
                    <a:lnTo>
                      <a:pt x="22681" y="6336"/>
                    </a:lnTo>
                    <a:lnTo>
                      <a:pt x="22681" y="6336"/>
                    </a:lnTo>
                    <a:cubicBezTo>
                      <a:pt x="22683" y="6346"/>
                      <a:pt x="22686" y="6357"/>
                      <a:pt x="22688" y="6368"/>
                    </a:cubicBezTo>
                    <a:cubicBezTo>
                      <a:pt x="22703" y="6398"/>
                      <a:pt x="22801" y="6427"/>
                      <a:pt x="22873" y="6427"/>
                    </a:cubicBezTo>
                    <a:cubicBezTo>
                      <a:pt x="22902" y="6427"/>
                      <a:pt x="22927" y="6422"/>
                      <a:pt x="22939" y="6410"/>
                    </a:cubicBezTo>
                    <a:cubicBezTo>
                      <a:pt x="23148" y="6138"/>
                      <a:pt x="23169" y="5614"/>
                      <a:pt x="23504" y="5468"/>
                    </a:cubicBezTo>
                    <a:cubicBezTo>
                      <a:pt x="23572" y="5440"/>
                      <a:pt x="23640" y="5427"/>
                      <a:pt x="23708" y="5427"/>
                    </a:cubicBezTo>
                    <a:cubicBezTo>
                      <a:pt x="23894" y="5427"/>
                      <a:pt x="24072" y="5524"/>
                      <a:pt x="24195" y="5677"/>
                    </a:cubicBezTo>
                    <a:cubicBezTo>
                      <a:pt x="24350" y="5871"/>
                      <a:pt x="24433" y="6102"/>
                      <a:pt x="24395" y="6351"/>
                    </a:cubicBezTo>
                    <a:lnTo>
                      <a:pt x="24395" y="6351"/>
                    </a:lnTo>
                    <a:cubicBezTo>
                      <a:pt x="24377" y="6364"/>
                      <a:pt x="24360" y="6377"/>
                      <a:pt x="24341" y="6389"/>
                    </a:cubicBezTo>
                    <a:lnTo>
                      <a:pt x="24385" y="6401"/>
                    </a:lnTo>
                    <a:lnTo>
                      <a:pt x="24385" y="6401"/>
                    </a:lnTo>
                    <a:cubicBezTo>
                      <a:pt x="24385" y="6404"/>
                      <a:pt x="24384" y="6407"/>
                      <a:pt x="24383" y="6410"/>
                    </a:cubicBezTo>
                    <a:cubicBezTo>
                      <a:pt x="24369" y="6466"/>
                      <a:pt x="24467" y="6484"/>
                      <a:pt x="24546" y="6484"/>
                    </a:cubicBezTo>
                    <a:cubicBezTo>
                      <a:pt x="24586" y="6484"/>
                      <a:pt x="24620" y="6480"/>
                      <a:pt x="24634" y="6473"/>
                    </a:cubicBezTo>
                    <a:cubicBezTo>
                      <a:pt x="24823" y="6326"/>
                      <a:pt x="24990" y="6159"/>
                      <a:pt x="25158" y="6012"/>
                    </a:cubicBezTo>
                    <a:cubicBezTo>
                      <a:pt x="25222" y="5964"/>
                      <a:pt x="25322" y="5880"/>
                      <a:pt x="25413" y="5880"/>
                    </a:cubicBezTo>
                    <a:cubicBezTo>
                      <a:pt x="25441" y="5880"/>
                      <a:pt x="25468" y="5888"/>
                      <a:pt x="25493" y="5908"/>
                    </a:cubicBezTo>
                    <a:cubicBezTo>
                      <a:pt x="25555" y="5949"/>
                      <a:pt x="25618" y="6033"/>
                      <a:pt x="25618" y="6138"/>
                    </a:cubicBezTo>
                    <a:cubicBezTo>
                      <a:pt x="25697" y="6493"/>
                      <a:pt x="25516" y="6847"/>
                      <a:pt x="25425" y="7185"/>
                    </a:cubicBezTo>
                    <a:lnTo>
                      <a:pt x="25425" y="7185"/>
                    </a:lnTo>
                    <a:cubicBezTo>
                      <a:pt x="25405" y="7198"/>
                      <a:pt x="25386" y="7211"/>
                      <a:pt x="25367" y="7226"/>
                    </a:cubicBezTo>
                    <a:lnTo>
                      <a:pt x="25410" y="7241"/>
                    </a:lnTo>
                    <a:lnTo>
                      <a:pt x="25410" y="7241"/>
                    </a:lnTo>
                    <a:cubicBezTo>
                      <a:pt x="25410" y="7243"/>
                      <a:pt x="25409" y="7245"/>
                      <a:pt x="25409" y="7247"/>
                    </a:cubicBezTo>
                    <a:cubicBezTo>
                      <a:pt x="25409" y="7303"/>
                      <a:pt x="25502" y="7331"/>
                      <a:pt x="25576" y="7331"/>
                    </a:cubicBezTo>
                    <a:cubicBezTo>
                      <a:pt x="25613" y="7331"/>
                      <a:pt x="25646" y="7324"/>
                      <a:pt x="25660" y="7310"/>
                    </a:cubicBezTo>
                    <a:cubicBezTo>
                      <a:pt x="25790" y="7215"/>
                      <a:pt x="25926" y="7148"/>
                      <a:pt x="26062" y="7148"/>
                    </a:cubicBezTo>
                    <a:cubicBezTo>
                      <a:pt x="26167" y="7148"/>
                      <a:pt x="26271" y="7188"/>
                      <a:pt x="26372" y="7289"/>
                    </a:cubicBezTo>
                    <a:cubicBezTo>
                      <a:pt x="26539" y="7456"/>
                      <a:pt x="26665" y="7707"/>
                      <a:pt x="26685" y="7959"/>
                    </a:cubicBezTo>
                    <a:cubicBezTo>
                      <a:pt x="26706" y="8423"/>
                      <a:pt x="26375" y="8790"/>
                      <a:pt x="26070" y="9097"/>
                    </a:cubicBezTo>
                    <a:lnTo>
                      <a:pt x="26070" y="9097"/>
                    </a:lnTo>
                    <a:cubicBezTo>
                      <a:pt x="26044" y="9107"/>
                      <a:pt x="26019" y="9118"/>
                      <a:pt x="25995" y="9131"/>
                    </a:cubicBezTo>
                    <a:lnTo>
                      <a:pt x="26028" y="9143"/>
                    </a:lnTo>
                    <a:lnTo>
                      <a:pt x="26028" y="9143"/>
                    </a:lnTo>
                    <a:cubicBezTo>
                      <a:pt x="26008" y="9188"/>
                      <a:pt x="26138" y="9220"/>
                      <a:pt x="26209" y="9220"/>
                    </a:cubicBezTo>
                    <a:cubicBezTo>
                      <a:pt x="26225" y="9220"/>
                      <a:pt x="26239" y="9218"/>
                      <a:pt x="26246" y="9214"/>
                    </a:cubicBezTo>
                    <a:cubicBezTo>
                      <a:pt x="26333" y="9181"/>
                      <a:pt x="26419" y="9165"/>
                      <a:pt x="26504" y="9165"/>
                    </a:cubicBezTo>
                    <a:cubicBezTo>
                      <a:pt x="26683" y="9165"/>
                      <a:pt x="26850" y="9239"/>
                      <a:pt x="26978" y="9382"/>
                    </a:cubicBezTo>
                    <a:cubicBezTo>
                      <a:pt x="27167" y="9633"/>
                      <a:pt x="27041" y="9947"/>
                      <a:pt x="26916" y="10177"/>
                    </a:cubicBezTo>
                    <a:cubicBezTo>
                      <a:pt x="26790" y="10407"/>
                      <a:pt x="26623" y="10700"/>
                      <a:pt x="26455" y="10931"/>
                    </a:cubicBezTo>
                    <a:cubicBezTo>
                      <a:pt x="26267" y="11224"/>
                      <a:pt x="26037" y="11496"/>
                      <a:pt x="25765" y="11726"/>
                    </a:cubicBezTo>
                    <a:cubicBezTo>
                      <a:pt x="25702" y="11768"/>
                      <a:pt x="25890" y="11810"/>
                      <a:pt x="25911" y="11810"/>
                    </a:cubicBezTo>
                    <a:cubicBezTo>
                      <a:pt x="26288" y="11851"/>
                      <a:pt x="26937" y="11935"/>
                      <a:pt x="26895" y="12437"/>
                    </a:cubicBezTo>
                    <a:cubicBezTo>
                      <a:pt x="26874" y="12940"/>
                      <a:pt x="26288" y="13275"/>
                      <a:pt x="25890" y="13484"/>
                    </a:cubicBezTo>
                    <a:cubicBezTo>
                      <a:pt x="25789" y="13524"/>
                      <a:pt x="25962" y="13585"/>
                      <a:pt x="26011" y="13588"/>
                    </a:cubicBezTo>
                    <a:lnTo>
                      <a:pt x="26011" y="13588"/>
                    </a:lnTo>
                    <a:lnTo>
                      <a:pt x="26037" y="13609"/>
                    </a:lnTo>
                    <a:cubicBezTo>
                      <a:pt x="26050" y="13603"/>
                      <a:pt x="26063" y="13596"/>
                      <a:pt x="26076" y="13590"/>
                    </a:cubicBezTo>
                    <a:lnTo>
                      <a:pt x="26076" y="13590"/>
                    </a:lnTo>
                    <a:cubicBezTo>
                      <a:pt x="26286" y="13596"/>
                      <a:pt x="26495" y="13640"/>
                      <a:pt x="26685" y="13735"/>
                    </a:cubicBezTo>
                    <a:cubicBezTo>
                      <a:pt x="26874" y="13903"/>
                      <a:pt x="26937" y="14154"/>
                      <a:pt x="26853" y="14384"/>
                    </a:cubicBezTo>
                    <a:cubicBezTo>
                      <a:pt x="26727" y="14886"/>
                      <a:pt x="26330" y="15472"/>
                      <a:pt x="25765" y="15514"/>
                    </a:cubicBezTo>
                    <a:cubicBezTo>
                      <a:pt x="25681" y="15514"/>
                      <a:pt x="25660" y="15556"/>
                      <a:pt x="25744" y="15598"/>
                    </a:cubicBezTo>
                    <a:cubicBezTo>
                      <a:pt x="25773" y="15607"/>
                      <a:pt x="25802" y="15616"/>
                      <a:pt x="25831" y="15626"/>
                    </a:cubicBezTo>
                    <a:lnTo>
                      <a:pt x="25831" y="15626"/>
                    </a:lnTo>
                    <a:lnTo>
                      <a:pt x="25827" y="15640"/>
                    </a:lnTo>
                    <a:cubicBezTo>
                      <a:pt x="25838" y="15639"/>
                      <a:pt x="25849" y="15638"/>
                      <a:pt x="25860" y="15637"/>
                    </a:cubicBezTo>
                    <a:lnTo>
                      <a:pt x="25860" y="15637"/>
                    </a:lnTo>
                    <a:cubicBezTo>
                      <a:pt x="26082" y="15719"/>
                      <a:pt x="26276" y="15835"/>
                      <a:pt x="26455" y="15995"/>
                    </a:cubicBezTo>
                    <a:cubicBezTo>
                      <a:pt x="26727" y="16309"/>
                      <a:pt x="26434" y="16665"/>
                      <a:pt x="26141" y="16812"/>
                    </a:cubicBezTo>
                    <a:cubicBezTo>
                      <a:pt x="26138" y="16814"/>
                      <a:pt x="26135" y="16816"/>
                      <a:pt x="26132" y="16818"/>
                    </a:cubicBezTo>
                    <a:lnTo>
                      <a:pt x="26132" y="16818"/>
                    </a:lnTo>
                    <a:cubicBezTo>
                      <a:pt x="26121" y="16823"/>
                      <a:pt x="26110" y="16828"/>
                      <a:pt x="26099" y="16833"/>
                    </a:cubicBezTo>
                    <a:cubicBezTo>
                      <a:pt x="26063" y="16851"/>
                      <a:pt x="26086" y="16877"/>
                      <a:pt x="26130" y="16899"/>
                    </a:cubicBezTo>
                    <a:lnTo>
                      <a:pt x="26130" y="16899"/>
                    </a:lnTo>
                    <a:cubicBezTo>
                      <a:pt x="26165" y="16925"/>
                      <a:pt x="26231" y="16941"/>
                      <a:pt x="26276" y="16941"/>
                    </a:cubicBezTo>
                    <a:cubicBezTo>
                      <a:pt x="26289" y="16941"/>
                      <a:pt x="26300" y="16940"/>
                      <a:pt x="26309" y="16937"/>
                    </a:cubicBezTo>
                    <a:cubicBezTo>
                      <a:pt x="26326" y="16928"/>
                      <a:pt x="26343" y="16918"/>
                      <a:pt x="26360" y="16908"/>
                    </a:cubicBezTo>
                    <a:lnTo>
                      <a:pt x="26360" y="16908"/>
                    </a:lnTo>
                    <a:cubicBezTo>
                      <a:pt x="26408" y="16886"/>
                      <a:pt x="26458" y="16874"/>
                      <a:pt x="26508" y="16874"/>
                    </a:cubicBezTo>
                    <a:cubicBezTo>
                      <a:pt x="26576" y="16874"/>
                      <a:pt x="26644" y="16895"/>
                      <a:pt x="26706" y="16937"/>
                    </a:cubicBezTo>
                    <a:cubicBezTo>
                      <a:pt x="26811" y="17021"/>
                      <a:pt x="26874" y="17126"/>
                      <a:pt x="26916" y="17272"/>
                    </a:cubicBezTo>
                    <a:cubicBezTo>
                      <a:pt x="26958" y="17502"/>
                      <a:pt x="26916" y="17774"/>
                      <a:pt x="26811" y="18005"/>
                    </a:cubicBezTo>
                    <a:cubicBezTo>
                      <a:pt x="26539" y="18423"/>
                      <a:pt x="26120" y="18737"/>
                      <a:pt x="25639" y="18863"/>
                    </a:cubicBezTo>
                    <a:cubicBezTo>
                      <a:pt x="25618" y="18863"/>
                      <a:pt x="25618" y="18884"/>
                      <a:pt x="25639" y="18905"/>
                    </a:cubicBezTo>
                    <a:cubicBezTo>
                      <a:pt x="25890" y="19135"/>
                      <a:pt x="25995" y="19491"/>
                      <a:pt x="25890" y="19826"/>
                    </a:cubicBezTo>
                    <a:cubicBezTo>
                      <a:pt x="25848" y="19951"/>
                      <a:pt x="25765" y="20077"/>
                      <a:pt x="25639" y="20139"/>
                    </a:cubicBezTo>
                    <a:cubicBezTo>
                      <a:pt x="25569" y="20174"/>
                      <a:pt x="25492" y="20191"/>
                      <a:pt x="25415" y="20191"/>
                    </a:cubicBezTo>
                    <a:cubicBezTo>
                      <a:pt x="25308" y="20191"/>
                      <a:pt x="25201" y="20159"/>
                      <a:pt x="25116" y="20098"/>
                    </a:cubicBezTo>
                    <a:cubicBezTo>
                      <a:pt x="25090" y="20085"/>
                      <a:pt x="25026" y="20064"/>
                      <a:pt x="24975" y="20064"/>
                    </a:cubicBezTo>
                    <a:cubicBezTo>
                      <a:pt x="24942" y="20064"/>
                      <a:pt x="24915" y="20073"/>
                      <a:pt x="24906" y="20098"/>
                    </a:cubicBezTo>
                    <a:cubicBezTo>
                      <a:pt x="24865" y="20412"/>
                      <a:pt x="24760" y="20725"/>
                      <a:pt x="24572" y="20977"/>
                    </a:cubicBezTo>
                    <a:cubicBezTo>
                      <a:pt x="24475" y="21090"/>
                      <a:pt x="24341" y="21165"/>
                      <a:pt x="24198" y="21165"/>
                    </a:cubicBezTo>
                    <a:cubicBezTo>
                      <a:pt x="24156" y="21165"/>
                      <a:pt x="24112" y="21158"/>
                      <a:pt x="24069" y="21144"/>
                    </a:cubicBezTo>
                    <a:cubicBezTo>
                      <a:pt x="23915" y="21075"/>
                      <a:pt x="23775" y="20951"/>
                      <a:pt x="23671" y="20804"/>
                    </a:cubicBezTo>
                    <a:lnTo>
                      <a:pt x="23671" y="20804"/>
                    </a:lnTo>
                    <a:cubicBezTo>
                      <a:pt x="23659" y="20777"/>
                      <a:pt x="23645" y="20751"/>
                      <a:pt x="23630" y="20725"/>
                    </a:cubicBezTo>
                    <a:lnTo>
                      <a:pt x="23621" y="20725"/>
                    </a:lnTo>
                    <a:cubicBezTo>
                      <a:pt x="23617" y="20719"/>
                      <a:pt x="23613" y="20712"/>
                      <a:pt x="23609" y="20705"/>
                    </a:cubicBezTo>
                    <a:cubicBezTo>
                      <a:pt x="23597" y="20682"/>
                      <a:pt x="23517" y="20665"/>
                      <a:pt x="23453" y="20665"/>
                    </a:cubicBezTo>
                    <a:cubicBezTo>
                      <a:pt x="23401" y="20665"/>
                      <a:pt x="23360" y="20676"/>
                      <a:pt x="23379" y="20705"/>
                    </a:cubicBezTo>
                    <a:cubicBezTo>
                      <a:pt x="23567" y="21018"/>
                      <a:pt x="23567" y="21416"/>
                      <a:pt x="23379" y="21730"/>
                    </a:cubicBezTo>
                    <a:cubicBezTo>
                      <a:pt x="23274" y="21856"/>
                      <a:pt x="23148" y="21960"/>
                      <a:pt x="23002" y="22002"/>
                    </a:cubicBezTo>
                    <a:cubicBezTo>
                      <a:pt x="22784" y="22002"/>
                      <a:pt x="22566" y="21927"/>
                      <a:pt x="22419" y="21795"/>
                    </a:cubicBezTo>
                    <a:lnTo>
                      <a:pt x="22419" y="21795"/>
                    </a:lnTo>
                    <a:cubicBezTo>
                      <a:pt x="22418" y="21787"/>
                      <a:pt x="22417" y="21779"/>
                      <a:pt x="22416" y="21772"/>
                    </a:cubicBezTo>
                    <a:lnTo>
                      <a:pt x="22395" y="21772"/>
                    </a:lnTo>
                    <a:cubicBezTo>
                      <a:pt x="22370" y="21747"/>
                      <a:pt x="22278" y="21715"/>
                      <a:pt x="22213" y="21715"/>
                    </a:cubicBezTo>
                    <a:cubicBezTo>
                      <a:pt x="22168" y="21715"/>
                      <a:pt x="22135" y="21730"/>
                      <a:pt x="22144" y="21772"/>
                    </a:cubicBezTo>
                    <a:cubicBezTo>
                      <a:pt x="22186" y="22023"/>
                      <a:pt x="22144" y="22295"/>
                      <a:pt x="22018" y="22504"/>
                    </a:cubicBezTo>
                    <a:cubicBezTo>
                      <a:pt x="21863" y="22718"/>
                      <a:pt x="21635" y="22842"/>
                      <a:pt x="21386" y="22842"/>
                    </a:cubicBezTo>
                    <a:cubicBezTo>
                      <a:pt x="21367" y="22842"/>
                      <a:pt x="21347" y="22841"/>
                      <a:pt x="21328" y="22839"/>
                    </a:cubicBezTo>
                    <a:cubicBezTo>
                      <a:pt x="20804" y="22839"/>
                      <a:pt x="20490" y="22358"/>
                      <a:pt x="20365" y="21898"/>
                    </a:cubicBezTo>
                    <a:cubicBezTo>
                      <a:pt x="20350" y="21868"/>
                      <a:pt x="20234" y="21829"/>
                      <a:pt x="20165" y="21829"/>
                    </a:cubicBezTo>
                    <a:cubicBezTo>
                      <a:pt x="20135" y="21829"/>
                      <a:pt x="20114" y="21837"/>
                      <a:pt x="20114" y="21856"/>
                    </a:cubicBezTo>
                    <a:cubicBezTo>
                      <a:pt x="20112" y="21865"/>
                      <a:pt x="20111" y="21873"/>
                      <a:pt x="20109" y="21882"/>
                    </a:cubicBezTo>
                    <a:lnTo>
                      <a:pt x="20109" y="21882"/>
                    </a:lnTo>
                    <a:lnTo>
                      <a:pt x="20072" y="21877"/>
                    </a:lnTo>
                    <a:lnTo>
                      <a:pt x="20072" y="21877"/>
                    </a:lnTo>
                    <a:cubicBezTo>
                      <a:pt x="20080" y="21901"/>
                      <a:pt x="20088" y="21925"/>
                      <a:pt x="20096" y="21948"/>
                    </a:cubicBezTo>
                    <a:lnTo>
                      <a:pt x="20096" y="21948"/>
                    </a:lnTo>
                    <a:cubicBezTo>
                      <a:pt x="20017" y="22305"/>
                      <a:pt x="19817" y="22605"/>
                      <a:pt x="19528" y="22797"/>
                    </a:cubicBezTo>
                    <a:cubicBezTo>
                      <a:pt x="19425" y="22888"/>
                      <a:pt x="19306" y="22930"/>
                      <a:pt x="19186" y="22930"/>
                    </a:cubicBezTo>
                    <a:cubicBezTo>
                      <a:pt x="19111" y="22930"/>
                      <a:pt x="19035" y="22913"/>
                      <a:pt x="18963" y="22881"/>
                    </a:cubicBezTo>
                    <a:cubicBezTo>
                      <a:pt x="18774" y="22735"/>
                      <a:pt x="18628" y="22546"/>
                      <a:pt x="18565" y="22316"/>
                    </a:cubicBezTo>
                    <a:cubicBezTo>
                      <a:pt x="18550" y="22287"/>
                      <a:pt x="18424" y="22248"/>
                      <a:pt x="18349" y="22248"/>
                    </a:cubicBezTo>
                    <a:cubicBezTo>
                      <a:pt x="18316" y="22248"/>
                      <a:pt x="18293" y="22255"/>
                      <a:pt x="18293" y="22274"/>
                    </a:cubicBezTo>
                    <a:cubicBezTo>
                      <a:pt x="18293" y="22282"/>
                      <a:pt x="18293" y="22290"/>
                      <a:pt x="18292" y="22298"/>
                    </a:cubicBezTo>
                    <a:lnTo>
                      <a:pt x="18292" y="22298"/>
                    </a:lnTo>
                    <a:lnTo>
                      <a:pt x="18272" y="22295"/>
                    </a:lnTo>
                    <a:lnTo>
                      <a:pt x="18272" y="22295"/>
                    </a:lnTo>
                    <a:cubicBezTo>
                      <a:pt x="18278" y="22310"/>
                      <a:pt x="18284" y="22324"/>
                      <a:pt x="18290" y="22339"/>
                    </a:cubicBezTo>
                    <a:lnTo>
                      <a:pt x="18290" y="22339"/>
                    </a:lnTo>
                    <a:cubicBezTo>
                      <a:pt x="18273" y="22589"/>
                      <a:pt x="18152" y="22832"/>
                      <a:pt x="17979" y="22986"/>
                    </a:cubicBezTo>
                    <a:cubicBezTo>
                      <a:pt x="17895" y="23059"/>
                      <a:pt x="17790" y="23096"/>
                      <a:pt x="17686" y="23096"/>
                    </a:cubicBezTo>
                    <a:cubicBezTo>
                      <a:pt x="17581" y="23096"/>
                      <a:pt x="17477" y="23059"/>
                      <a:pt x="17393" y="22986"/>
                    </a:cubicBezTo>
                    <a:cubicBezTo>
                      <a:pt x="17037" y="22735"/>
                      <a:pt x="16807" y="22337"/>
                      <a:pt x="16765" y="21918"/>
                    </a:cubicBezTo>
                    <a:cubicBezTo>
                      <a:pt x="16765" y="21914"/>
                      <a:pt x="16764" y="21910"/>
                      <a:pt x="16763" y="21906"/>
                    </a:cubicBezTo>
                    <a:lnTo>
                      <a:pt x="16763" y="21906"/>
                    </a:lnTo>
                    <a:cubicBezTo>
                      <a:pt x="16764" y="21903"/>
                      <a:pt x="16764" y="21900"/>
                      <a:pt x="16765" y="21898"/>
                    </a:cubicBezTo>
                    <a:lnTo>
                      <a:pt x="16759" y="21896"/>
                    </a:lnTo>
                    <a:lnTo>
                      <a:pt x="16759" y="21896"/>
                    </a:lnTo>
                    <a:cubicBezTo>
                      <a:pt x="16734" y="21853"/>
                      <a:pt x="16643" y="21825"/>
                      <a:pt x="16579" y="21825"/>
                    </a:cubicBezTo>
                    <a:cubicBezTo>
                      <a:pt x="16552" y="21825"/>
                      <a:pt x="16530" y="21830"/>
                      <a:pt x="16520" y="21841"/>
                    </a:cubicBezTo>
                    <a:lnTo>
                      <a:pt x="16520" y="21841"/>
                    </a:lnTo>
                    <a:lnTo>
                      <a:pt x="16493" y="21835"/>
                    </a:lnTo>
                    <a:lnTo>
                      <a:pt x="16493" y="21835"/>
                    </a:lnTo>
                    <a:cubicBezTo>
                      <a:pt x="16496" y="21859"/>
                      <a:pt x="16499" y="21884"/>
                      <a:pt x="16503" y="21908"/>
                    </a:cubicBezTo>
                    <a:lnTo>
                      <a:pt x="16503" y="21908"/>
                    </a:lnTo>
                    <a:cubicBezTo>
                      <a:pt x="16411" y="22305"/>
                      <a:pt x="16187" y="22662"/>
                      <a:pt x="15886" y="22923"/>
                    </a:cubicBezTo>
                    <a:cubicBezTo>
                      <a:pt x="15775" y="23020"/>
                      <a:pt x="15665" y="23108"/>
                      <a:pt x="15548" y="23108"/>
                    </a:cubicBezTo>
                    <a:cubicBezTo>
                      <a:pt x="15488" y="23108"/>
                      <a:pt x="15427" y="23084"/>
                      <a:pt x="15363" y="23028"/>
                    </a:cubicBezTo>
                    <a:cubicBezTo>
                      <a:pt x="15195" y="22818"/>
                      <a:pt x="15091" y="22567"/>
                      <a:pt x="15070" y="22295"/>
                    </a:cubicBezTo>
                    <a:cubicBezTo>
                      <a:pt x="15070" y="22257"/>
                      <a:pt x="14987" y="22227"/>
                      <a:pt x="14911" y="22227"/>
                    </a:cubicBezTo>
                    <a:cubicBezTo>
                      <a:pt x="14861" y="22227"/>
                      <a:pt x="14814" y="22241"/>
                      <a:pt x="14798" y="22274"/>
                    </a:cubicBezTo>
                    <a:cubicBezTo>
                      <a:pt x="14735" y="22504"/>
                      <a:pt x="14588" y="22714"/>
                      <a:pt x="14400" y="22881"/>
                    </a:cubicBezTo>
                    <a:cubicBezTo>
                      <a:pt x="14296" y="22947"/>
                      <a:pt x="14176" y="22979"/>
                      <a:pt x="14053" y="22979"/>
                    </a:cubicBezTo>
                    <a:cubicBezTo>
                      <a:pt x="13926" y="22979"/>
                      <a:pt x="13796" y="22944"/>
                      <a:pt x="13683" y="22877"/>
                    </a:cubicBezTo>
                    <a:lnTo>
                      <a:pt x="13683" y="22877"/>
                    </a:lnTo>
                    <a:cubicBezTo>
                      <a:pt x="13685" y="22871"/>
                      <a:pt x="13686" y="22866"/>
                      <a:pt x="13688" y="22860"/>
                    </a:cubicBezTo>
                    <a:lnTo>
                      <a:pt x="13656" y="22860"/>
                    </a:lnTo>
                    <a:cubicBezTo>
                      <a:pt x="13646" y="22854"/>
                      <a:pt x="13635" y="22847"/>
                      <a:pt x="13625" y="22839"/>
                    </a:cubicBezTo>
                    <a:cubicBezTo>
                      <a:pt x="13601" y="22815"/>
                      <a:pt x="13542" y="22791"/>
                      <a:pt x="13493" y="22791"/>
                    </a:cubicBezTo>
                    <a:cubicBezTo>
                      <a:pt x="13456" y="22791"/>
                      <a:pt x="13425" y="22804"/>
                      <a:pt x="13416" y="22839"/>
                    </a:cubicBezTo>
                    <a:cubicBezTo>
                      <a:pt x="13332" y="23070"/>
                      <a:pt x="13186" y="23258"/>
                      <a:pt x="12977" y="23404"/>
                    </a:cubicBezTo>
                    <a:cubicBezTo>
                      <a:pt x="12912" y="23433"/>
                      <a:pt x="12840" y="23447"/>
                      <a:pt x="12767" y="23447"/>
                    </a:cubicBezTo>
                    <a:cubicBezTo>
                      <a:pt x="12628" y="23447"/>
                      <a:pt x="12487" y="23396"/>
                      <a:pt x="12391" y="23300"/>
                    </a:cubicBezTo>
                    <a:cubicBezTo>
                      <a:pt x="12098" y="23028"/>
                      <a:pt x="11889" y="22714"/>
                      <a:pt x="11763" y="22359"/>
                    </a:cubicBezTo>
                    <a:lnTo>
                      <a:pt x="11763" y="22359"/>
                    </a:lnTo>
                    <a:cubicBezTo>
                      <a:pt x="11770" y="22352"/>
                      <a:pt x="11777" y="22344"/>
                      <a:pt x="11784" y="22337"/>
                    </a:cubicBezTo>
                    <a:lnTo>
                      <a:pt x="11737" y="22329"/>
                    </a:lnTo>
                    <a:lnTo>
                      <a:pt x="11737" y="22329"/>
                    </a:lnTo>
                    <a:cubicBezTo>
                      <a:pt x="11698" y="22293"/>
                      <a:pt x="11649" y="22274"/>
                      <a:pt x="11600" y="22274"/>
                    </a:cubicBezTo>
                    <a:cubicBezTo>
                      <a:pt x="11570" y="22274"/>
                      <a:pt x="11540" y="22281"/>
                      <a:pt x="11512" y="22295"/>
                    </a:cubicBezTo>
                    <a:cubicBezTo>
                      <a:pt x="11323" y="22504"/>
                      <a:pt x="11051" y="22860"/>
                      <a:pt x="10737" y="22860"/>
                    </a:cubicBezTo>
                    <a:cubicBezTo>
                      <a:pt x="10402" y="22860"/>
                      <a:pt x="10319" y="22379"/>
                      <a:pt x="10193" y="22170"/>
                    </a:cubicBezTo>
                    <a:cubicBezTo>
                      <a:pt x="10179" y="22129"/>
                      <a:pt x="10086" y="22097"/>
                      <a:pt x="10017" y="22097"/>
                    </a:cubicBezTo>
                    <a:cubicBezTo>
                      <a:pt x="9979" y="22097"/>
                      <a:pt x="9949" y="22106"/>
                      <a:pt x="9942" y="22128"/>
                    </a:cubicBezTo>
                    <a:cubicBezTo>
                      <a:pt x="9819" y="22394"/>
                      <a:pt x="9656" y="22861"/>
                      <a:pt x="9315" y="22861"/>
                    </a:cubicBezTo>
                    <a:cubicBezTo>
                      <a:pt x="9308" y="22861"/>
                      <a:pt x="9301" y="22861"/>
                      <a:pt x="9293" y="22860"/>
                    </a:cubicBezTo>
                    <a:cubicBezTo>
                      <a:pt x="8854" y="22839"/>
                      <a:pt x="8623" y="22274"/>
                      <a:pt x="8540" y="21918"/>
                    </a:cubicBezTo>
                    <a:cubicBezTo>
                      <a:pt x="8540" y="21873"/>
                      <a:pt x="8431" y="21839"/>
                      <a:pt x="8362" y="21839"/>
                    </a:cubicBezTo>
                    <a:cubicBezTo>
                      <a:pt x="8336" y="21839"/>
                      <a:pt x="8315" y="21844"/>
                      <a:pt x="8309" y="21856"/>
                    </a:cubicBezTo>
                    <a:cubicBezTo>
                      <a:pt x="8121" y="22107"/>
                      <a:pt x="7891" y="22295"/>
                      <a:pt x="7619" y="22400"/>
                    </a:cubicBezTo>
                    <a:cubicBezTo>
                      <a:pt x="7558" y="22424"/>
                      <a:pt x="7505" y="22448"/>
                      <a:pt x="7454" y="22448"/>
                    </a:cubicBezTo>
                    <a:cubicBezTo>
                      <a:pt x="7417" y="22448"/>
                      <a:pt x="7382" y="22435"/>
                      <a:pt x="7347" y="22400"/>
                    </a:cubicBezTo>
                    <a:cubicBezTo>
                      <a:pt x="7266" y="22259"/>
                      <a:pt x="7225" y="22100"/>
                      <a:pt x="7240" y="21921"/>
                    </a:cubicBezTo>
                    <a:lnTo>
                      <a:pt x="7240" y="21921"/>
                    </a:lnTo>
                    <a:cubicBezTo>
                      <a:pt x="7240" y="21920"/>
                      <a:pt x="7241" y="21919"/>
                      <a:pt x="7242" y="21918"/>
                    </a:cubicBezTo>
                    <a:lnTo>
                      <a:pt x="7240" y="21918"/>
                    </a:lnTo>
                    <a:lnTo>
                      <a:pt x="7240" y="21918"/>
                    </a:lnTo>
                    <a:cubicBezTo>
                      <a:pt x="7241" y="21911"/>
                      <a:pt x="7241" y="21904"/>
                      <a:pt x="7242" y="21898"/>
                    </a:cubicBezTo>
                    <a:cubicBezTo>
                      <a:pt x="7242" y="21842"/>
                      <a:pt x="7158" y="21814"/>
                      <a:pt x="7084" y="21814"/>
                    </a:cubicBezTo>
                    <a:cubicBezTo>
                      <a:pt x="7047" y="21814"/>
                      <a:pt x="7012" y="21821"/>
                      <a:pt x="6991" y="21835"/>
                    </a:cubicBezTo>
                    <a:cubicBezTo>
                      <a:pt x="6740" y="22107"/>
                      <a:pt x="6447" y="22358"/>
                      <a:pt x="6133" y="22567"/>
                    </a:cubicBezTo>
                    <a:cubicBezTo>
                      <a:pt x="6025" y="22655"/>
                      <a:pt x="5900" y="22695"/>
                      <a:pt x="5777" y="22695"/>
                    </a:cubicBezTo>
                    <a:cubicBezTo>
                      <a:pt x="5516" y="22695"/>
                      <a:pt x="5262" y="22516"/>
                      <a:pt x="5191" y="22232"/>
                    </a:cubicBezTo>
                    <a:cubicBezTo>
                      <a:pt x="5128" y="21918"/>
                      <a:pt x="5358" y="21604"/>
                      <a:pt x="5568" y="21374"/>
                    </a:cubicBezTo>
                    <a:cubicBezTo>
                      <a:pt x="5756" y="21165"/>
                      <a:pt x="6007" y="20956"/>
                      <a:pt x="6216" y="20725"/>
                    </a:cubicBezTo>
                    <a:cubicBezTo>
                      <a:pt x="6268" y="20674"/>
                      <a:pt x="6121" y="20636"/>
                      <a:pt x="6044" y="20636"/>
                    </a:cubicBezTo>
                    <a:cubicBezTo>
                      <a:pt x="6028" y="20636"/>
                      <a:pt x="6015" y="20638"/>
                      <a:pt x="6007" y="20642"/>
                    </a:cubicBezTo>
                    <a:cubicBezTo>
                      <a:pt x="6005" y="20643"/>
                      <a:pt x="6002" y="20645"/>
                      <a:pt x="6000" y="20647"/>
                    </a:cubicBezTo>
                    <a:lnTo>
                      <a:pt x="6000" y="20647"/>
                    </a:lnTo>
                    <a:lnTo>
                      <a:pt x="5986" y="20642"/>
                    </a:lnTo>
                    <a:cubicBezTo>
                      <a:pt x="5977" y="20652"/>
                      <a:pt x="5967" y="20663"/>
                      <a:pt x="5958" y="20673"/>
                    </a:cubicBezTo>
                    <a:lnTo>
                      <a:pt x="5958" y="20673"/>
                    </a:lnTo>
                    <a:cubicBezTo>
                      <a:pt x="5749" y="20798"/>
                      <a:pt x="5515" y="20855"/>
                      <a:pt x="5278" y="20855"/>
                    </a:cubicBezTo>
                    <a:cubicBezTo>
                      <a:pt x="5242" y="20855"/>
                      <a:pt x="5206" y="20854"/>
                      <a:pt x="5170" y="20851"/>
                    </a:cubicBezTo>
                    <a:cubicBezTo>
                      <a:pt x="4898" y="20767"/>
                      <a:pt x="4710" y="20516"/>
                      <a:pt x="4689" y="20223"/>
                    </a:cubicBezTo>
                    <a:cubicBezTo>
                      <a:pt x="4689" y="20182"/>
                      <a:pt x="4600" y="20150"/>
                      <a:pt x="4526" y="20150"/>
                    </a:cubicBezTo>
                    <a:cubicBezTo>
                      <a:pt x="4487" y="20150"/>
                      <a:pt x="4452" y="20159"/>
                      <a:pt x="4437" y="20181"/>
                    </a:cubicBezTo>
                    <a:cubicBezTo>
                      <a:pt x="4272" y="20380"/>
                      <a:pt x="3975" y="20749"/>
                      <a:pt x="3682" y="20749"/>
                    </a:cubicBezTo>
                    <a:cubicBezTo>
                      <a:pt x="3605" y="20749"/>
                      <a:pt x="3528" y="20724"/>
                      <a:pt x="3454" y="20663"/>
                    </a:cubicBezTo>
                    <a:cubicBezTo>
                      <a:pt x="3182" y="20432"/>
                      <a:pt x="3203" y="19993"/>
                      <a:pt x="3286" y="19679"/>
                    </a:cubicBezTo>
                    <a:cubicBezTo>
                      <a:pt x="3286" y="19615"/>
                      <a:pt x="3164" y="19588"/>
                      <a:pt x="3088" y="19588"/>
                    </a:cubicBezTo>
                    <a:cubicBezTo>
                      <a:pt x="3064" y="19588"/>
                      <a:pt x="3045" y="19590"/>
                      <a:pt x="3035" y="19595"/>
                    </a:cubicBezTo>
                    <a:cubicBezTo>
                      <a:pt x="2805" y="19721"/>
                      <a:pt x="2533" y="19805"/>
                      <a:pt x="2282" y="19867"/>
                    </a:cubicBezTo>
                    <a:cubicBezTo>
                      <a:pt x="2162" y="19900"/>
                      <a:pt x="2003" y="19938"/>
                      <a:pt x="1852" y="19938"/>
                    </a:cubicBezTo>
                    <a:cubicBezTo>
                      <a:pt x="1711" y="19938"/>
                      <a:pt x="1577" y="19905"/>
                      <a:pt x="1486" y="19805"/>
                    </a:cubicBezTo>
                    <a:cubicBezTo>
                      <a:pt x="1256" y="19512"/>
                      <a:pt x="1465" y="19072"/>
                      <a:pt x="1654" y="18800"/>
                    </a:cubicBezTo>
                    <a:cubicBezTo>
                      <a:pt x="1873" y="18481"/>
                      <a:pt x="2188" y="18218"/>
                      <a:pt x="2543" y="18068"/>
                    </a:cubicBezTo>
                    <a:lnTo>
                      <a:pt x="2543" y="18068"/>
                    </a:lnTo>
                    <a:cubicBezTo>
                      <a:pt x="2561" y="18068"/>
                      <a:pt x="2578" y="18067"/>
                      <a:pt x="2596" y="18067"/>
                    </a:cubicBezTo>
                    <a:lnTo>
                      <a:pt x="2579" y="18053"/>
                    </a:lnTo>
                    <a:lnTo>
                      <a:pt x="2579" y="18053"/>
                    </a:lnTo>
                    <a:cubicBezTo>
                      <a:pt x="2585" y="18051"/>
                      <a:pt x="2590" y="18049"/>
                      <a:pt x="2596" y="18047"/>
                    </a:cubicBezTo>
                    <a:cubicBezTo>
                      <a:pt x="2742" y="18026"/>
                      <a:pt x="2512" y="17942"/>
                      <a:pt x="2470" y="17942"/>
                    </a:cubicBezTo>
                    <a:cubicBezTo>
                      <a:pt x="2463" y="17942"/>
                      <a:pt x="2456" y="17942"/>
                      <a:pt x="2449" y="17942"/>
                    </a:cubicBezTo>
                    <a:lnTo>
                      <a:pt x="2449" y="17942"/>
                    </a:lnTo>
                    <a:lnTo>
                      <a:pt x="2449" y="17942"/>
                    </a:lnTo>
                    <a:cubicBezTo>
                      <a:pt x="2449" y="17942"/>
                      <a:pt x="2449" y="17942"/>
                      <a:pt x="2449" y="17942"/>
                    </a:cubicBezTo>
                    <a:lnTo>
                      <a:pt x="2449" y="17942"/>
                    </a:lnTo>
                    <a:cubicBezTo>
                      <a:pt x="2185" y="17943"/>
                      <a:pt x="1940" y="17963"/>
                      <a:pt x="1675" y="17963"/>
                    </a:cubicBezTo>
                    <a:cubicBezTo>
                      <a:pt x="1641" y="17965"/>
                      <a:pt x="1607" y="17967"/>
                      <a:pt x="1574" y="17967"/>
                    </a:cubicBezTo>
                    <a:cubicBezTo>
                      <a:pt x="1332" y="17967"/>
                      <a:pt x="1084" y="17900"/>
                      <a:pt x="900" y="17754"/>
                    </a:cubicBezTo>
                    <a:cubicBezTo>
                      <a:pt x="524" y="17377"/>
                      <a:pt x="733" y="16519"/>
                      <a:pt x="1256" y="16414"/>
                    </a:cubicBezTo>
                    <a:cubicBezTo>
                      <a:pt x="1382" y="16372"/>
                      <a:pt x="1193" y="16288"/>
                      <a:pt x="1152" y="16288"/>
                    </a:cubicBezTo>
                    <a:cubicBezTo>
                      <a:pt x="859" y="16288"/>
                      <a:pt x="503" y="16226"/>
                      <a:pt x="356" y="15954"/>
                    </a:cubicBezTo>
                    <a:cubicBezTo>
                      <a:pt x="231" y="15640"/>
                      <a:pt x="335" y="15284"/>
                      <a:pt x="586" y="15075"/>
                    </a:cubicBezTo>
                    <a:cubicBezTo>
                      <a:pt x="725" y="14999"/>
                      <a:pt x="878" y="14962"/>
                      <a:pt x="1032" y="14962"/>
                    </a:cubicBezTo>
                    <a:cubicBezTo>
                      <a:pt x="1136" y="14962"/>
                      <a:pt x="1239" y="14978"/>
                      <a:pt x="1340" y="15012"/>
                    </a:cubicBezTo>
                    <a:cubicBezTo>
                      <a:pt x="1591" y="15095"/>
                      <a:pt x="1842" y="15137"/>
                      <a:pt x="2114" y="15158"/>
                    </a:cubicBezTo>
                    <a:cubicBezTo>
                      <a:pt x="2156" y="15158"/>
                      <a:pt x="2261" y="15158"/>
                      <a:pt x="2177" y="15095"/>
                    </a:cubicBezTo>
                    <a:cubicBezTo>
                      <a:pt x="1842" y="14865"/>
                      <a:pt x="1612" y="14468"/>
                      <a:pt x="1570" y="14049"/>
                    </a:cubicBezTo>
                    <a:cubicBezTo>
                      <a:pt x="1570" y="13672"/>
                      <a:pt x="1675" y="13212"/>
                      <a:pt x="2093" y="13128"/>
                    </a:cubicBezTo>
                    <a:cubicBezTo>
                      <a:pt x="2135" y="13128"/>
                      <a:pt x="2156" y="13107"/>
                      <a:pt x="2135" y="13086"/>
                    </a:cubicBezTo>
                    <a:cubicBezTo>
                      <a:pt x="1738" y="12521"/>
                      <a:pt x="2324" y="12019"/>
                      <a:pt x="2826" y="11893"/>
                    </a:cubicBezTo>
                    <a:cubicBezTo>
                      <a:pt x="2940" y="11874"/>
                      <a:pt x="2829" y="11803"/>
                      <a:pt x="2777" y="11791"/>
                    </a:cubicBezTo>
                    <a:lnTo>
                      <a:pt x="2777" y="11791"/>
                    </a:lnTo>
                    <a:lnTo>
                      <a:pt x="2763" y="11768"/>
                    </a:lnTo>
                    <a:cubicBezTo>
                      <a:pt x="2745" y="11770"/>
                      <a:pt x="2726" y="11773"/>
                      <a:pt x="2708" y="11776"/>
                    </a:cubicBezTo>
                    <a:lnTo>
                      <a:pt x="2708" y="11776"/>
                    </a:lnTo>
                    <a:cubicBezTo>
                      <a:pt x="2245" y="11661"/>
                      <a:pt x="1785" y="11370"/>
                      <a:pt x="1926" y="10826"/>
                    </a:cubicBezTo>
                    <a:cubicBezTo>
                      <a:pt x="2031" y="10449"/>
                      <a:pt x="2345" y="10156"/>
                      <a:pt x="2721" y="10072"/>
                    </a:cubicBezTo>
                    <a:cubicBezTo>
                      <a:pt x="2734" y="10072"/>
                      <a:pt x="2745" y="10072"/>
                      <a:pt x="2754" y="10071"/>
                    </a:cubicBezTo>
                    <a:lnTo>
                      <a:pt x="2754" y="10071"/>
                    </a:lnTo>
                    <a:cubicBezTo>
                      <a:pt x="2757" y="10071"/>
                      <a:pt x="2760" y="10072"/>
                      <a:pt x="2763" y="10072"/>
                    </a:cubicBezTo>
                    <a:lnTo>
                      <a:pt x="2762" y="10069"/>
                    </a:lnTo>
                    <a:lnTo>
                      <a:pt x="2762" y="10069"/>
                    </a:lnTo>
                    <a:cubicBezTo>
                      <a:pt x="2823" y="10058"/>
                      <a:pt x="2788" y="10017"/>
                      <a:pt x="2735" y="9990"/>
                    </a:cubicBezTo>
                    <a:lnTo>
                      <a:pt x="2735" y="9990"/>
                    </a:lnTo>
                    <a:lnTo>
                      <a:pt x="2721" y="9947"/>
                    </a:lnTo>
                    <a:cubicBezTo>
                      <a:pt x="2696" y="9950"/>
                      <a:pt x="2670" y="9954"/>
                      <a:pt x="2645" y="9959"/>
                    </a:cubicBezTo>
                    <a:lnTo>
                      <a:pt x="2645" y="9959"/>
                    </a:lnTo>
                    <a:cubicBezTo>
                      <a:pt x="2480" y="9920"/>
                      <a:pt x="2261" y="9869"/>
                      <a:pt x="2261" y="9654"/>
                    </a:cubicBezTo>
                    <a:cubicBezTo>
                      <a:pt x="2282" y="9486"/>
                      <a:pt x="2386" y="9319"/>
                      <a:pt x="2533" y="9214"/>
                    </a:cubicBezTo>
                    <a:cubicBezTo>
                      <a:pt x="2868" y="8879"/>
                      <a:pt x="3286" y="8649"/>
                      <a:pt x="3768" y="8545"/>
                    </a:cubicBezTo>
                    <a:cubicBezTo>
                      <a:pt x="3831" y="8545"/>
                      <a:pt x="3810" y="8482"/>
                      <a:pt x="3768" y="8461"/>
                    </a:cubicBezTo>
                    <a:cubicBezTo>
                      <a:pt x="3475" y="8335"/>
                      <a:pt x="2889" y="8042"/>
                      <a:pt x="3286" y="7686"/>
                    </a:cubicBezTo>
                    <a:cubicBezTo>
                      <a:pt x="3617" y="7453"/>
                      <a:pt x="3983" y="7328"/>
                      <a:pt x="4369" y="7328"/>
                    </a:cubicBezTo>
                    <a:cubicBezTo>
                      <a:pt x="4398" y="7328"/>
                      <a:pt x="4428" y="7329"/>
                      <a:pt x="4458" y="7331"/>
                    </a:cubicBezTo>
                    <a:cubicBezTo>
                      <a:pt x="4500" y="7331"/>
                      <a:pt x="4563" y="7289"/>
                      <a:pt x="4500" y="7247"/>
                    </a:cubicBezTo>
                    <a:cubicBezTo>
                      <a:pt x="4291" y="7142"/>
                      <a:pt x="4144" y="6975"/>
                      <a:pt x="4061" y="6745"/>
                    </a:cubicBezTo>
                    <a:cubicBezTo>
                      <a:pt x="3977" y="6556"/>
                      <a:pt x="4082" y="6326"/>
                      <a:pt x="4291" y="6263"/>
                    </a:cubicBezTo>
                    <a:cubicBezTo>
                      <a:pt x="4324" y="6260"/>
                      <a:pt x="4358" y="6258"/>
                      <a:pt x="4391" y="6258"/>
                    </a:cubicBezTo>
                    <a:cubicBezTo>
                      <a:pt x="4546" y="6258"/>
                      <a:pt x="4701" y="6295"/>
                      <a:pt x="4856" y="6347"/>
                    </a:cubicBezTo>
                    <a:cubicBezTo>
                      <a:pt x="5003" y="6389"/>
                      <a:pt x="5149" y="6452"/>
                      <a:pt x="5316" y="6494"/>
                    </a:cubicBezTo>
                    <a:cubicBezTo>
                      <a:pt x="5328" y="6494"/>
                      <a:pt x="5388" y="6507"/>
                      <a:pt x="5433" y="6507"/>
                    </a:cubicBezTo>
                    <a:cubicBezTo>
                      <a:pt x="5467" y="6507"/>
                      <a:pt x="5493" y="6500"/>
                      <a:pt x="5484" y="6473"/>
                    </a:cubicBezTo>
                    <a:cubicBezTo>
                      <a:pt x="5476" y="6452"/>
                      <a:pt x="5468" y="6431"/>
                      <a:pt x="5459" y="6411"/>
                    </a:cubicBezTo>
                    <a:lnTo>
                      <a:pt x="5459" y="6411"/>
                    </a:lnTo>
                    <a:lnTo>
                      <a:pt x="5463" y="6410"/>
                    </a:lnTo>
                    <a:cubicBezTo>
                      <a:pt x="5462" y="6409"/>
                      <a:pt x="5460" y="6409"/>
                      <a:pt x="5459" y="6408"/>
                    </a:cubicBezTo>
                    <a:lnTo>
                      <a:pt x="5459" y="6408"/>
                    </a:lnTo>
                    <a:cubicBezTo>
                      <a:pt x="5344" y="6116"/>
                      <a:pt x="5248" y="5822"/>
                      <a:pt x="5170" y="5510"/>
                    </a:cubicBezTo>
                    <a:cubicBezTo>
                      <a:pt x="5128" y="5342"/>
                      <a:pt x="5149" y="5175"/>
                      <a:pt x="5212" y="5028"/>
                    </a:cubicBezTo>
                    <a:cubicBezTo>
                      <a:pt x="5310" y="4861"/>
                      <a:pt x="5482" y="4768"/>
                      <a:pt x="5654" y="4768"/>
                    </a:cubicBezTo>
                    <a:cubicBezTo>
                      <a:pt x="5740" y="4768"/>
                      <a:pt x="5826" y="4791"/>
                      <a:pt x="5903" y="4840"/>
                    </a:cubicBezTo>
                    <a:cubicBezTo>
                      <a:pt x="5930" y="4840"/>
                      <a:pt x="6014" y="4868"/>
                      <a:pt x="6067" y="4868"/>
                    </a:cubicBezTo>
                    <a:cubicBezTo>
                      <a:pt x="6093" y="4868"/>
                      <a:pt x="6112" y="4861"/>
                      <a:pt x="6112" y="4840"/>
                    </a:cubicBezTo>
                    <a:cubicBezTo>
                      <a:pt x="6110" y="4819"/>
                      <a:pt x="6108" y="4798"/>
                      <a:pt x="6107" y="4777"/>
                    </a:cubicBezTo>
                    <a:lnTo>
                      <a:pt x="6133" y="4777"/>
                    </a:lnTo>
                    <a:cubicBezTo>
                      <a:pt x="6124" y="4773"/>
                      <a:pt x="6115" y="4769"/>
                      <a:pt x="6107" y="4765"/>
                    </a:cubicBezTo>
                    <a:lnTo>
                      <a:pt x="6107" y="4765"/>
                    </a:lnTo>
                    <a:cubicBezTo>
                      <a:pt x="6097" y="4556"/>
                      <a:pt x="6125" y="4336"/>
                      <a:pt x="6237" y="4149"/>
                    </a:cubicBezTo>
                    <a:cubicBezTo>
                      <a:pt x="6271" y="4091"/>
                      <a:pt x="6297" y="4069"/>
                      <a:pt x="6324" y="4069"/>
                    </a:cubicBezTo>
                    <a:cubicBezTo>
                      <a:pt x="6364" y="4069"/>
                      <a:pt x="6405" y="4120"/>
                      <a:pt x="6468" y="4170"/>
                    </a:cubicBezTo>
                    <a:cubicBezTo>
                      <a:pt x="6761" y="4422"/>
                      <a:pt x="6970" y="4735"/>
                      <a:pt x="7263" y="4966"/>
                    </a:cubicBezTo>
                    <a:cubicBezTo>
                      <a:pt x="7275" y="4991"/>
                      <a:pt x="7362" y="5023"/>
                      <a:pt x="7426" y="5023"/>
                    </a:cubicBezTo>
                    <a:cubicBezTo>
                      <a:pt x="7469" y="5023"/>
                      <a:pt x="7502" y="5008"/>
                      <a:pt x="7493" y="4966"/>
                    </a:cubicBezTo>
                    <a:lnTo>
                      <a:pt x="7535" y="4966"/>
                    </a:lnTo>
                    <a:cubicBezTo>
                      <a:pt x="7514" y="4944"/>
                      <a:pt x="7492" y="4923"/>
                      <a:pt x="7472" y="4902"/>
                    </a:cubicBezTo>
                    <a:lnTo>
                      <a:pt x="7472" y="4902"/>
                    </a:lnTo>
                    <a:cubicBezTo>
                      <a:pt x="7328" y="4469"/>
                      <a:pt x="7164" y="3720"/>
                      <a:pt x="7682" y="3501"/>
                    </a:cubicBezTo>
                    <a:cubicBezTo>
                      <a:pt x="7740" y="3476"/>
                      <a:pt x="7798" y="3465"/>
                      <a:pt x="7855" y="3465"/>
                    </a:cubicBezTo>
                    <a:cubicBezTo>
                      <a:pt x="8088" y="3465"/>
                      <a:pt x="8309" y="3643"/>
                      <a:pt x="8477" y="3794"/>
                    </a:cubicBezTo>
                    <a:cubicBezTo>
                      <a:pt x="8665" y="3982"/>
                      <a:pt x="8854" y="4191"/>
                      <a:pt x="9063" y="4380"/>
                    </a:cubicBezTo>
                    <a:cubicBezTo>
                      <a:pt x="9077" y="4394"/>
                      <a:pt x="9178" y="4437"/>
                      <a:pt x="9242" y="4437"/>
                    </a:cubicBezTo>
                    <a:cubicBezTo>
                      <a:pt x="9272" y="4437"/>
                      <a:pt x="9293" y="4427"/>
                      <a:pt x="9293" y="4401"/>
                    </a:cubicBezTo>
                    <a:cubicBezTo>
                      <a:pt x="9293" y="4392"/>
                      <a:pt x="9292" y="4384"/>
                      <a:pt x="9292" y="4376"/>
                    </a:cubicBezTo>
                    <a:lnTo>
                      <a:pt x="9292" y="4376"/>
                    </a:lnTo>
                    <a:lnTo>
                      <a:pt x="9335" y="4380"/>
                    </a:lnTo>
                    <a:cubicBezTo>
                      <a:pt x="9320" y="4366"/>
                      <a:pt x="9306" y="4352"/>
                      <a:pt x="9291" y="4337"/>
                    </a:cubicBezTo>
                    <a:lnTo>
                      <a:pt x="9291" y="4337"/>
                    </a:lnTo>
                    <a:cubicBezTo>
                      <a:pt x="9288" y="3992"/>
                      <a:pt x="9421" y="3579"/>
                      <a:pt x="9795" y="3501"/>
                    </a:cubicBezTo>
                    <a:cubicBezTo>
                      <a:pt x="9840" y="3489"/>
                      <a:pt x="9882" y="3484"/>
                      <a:pt x="9922" y="3484"/>
                    </a:cubicBezTo>
                    <a:cubicBezTo>
                      <a:pt x="10238" y="3484"/>
                      <a:pt x="10412" y="3826"/>
                      <a:pt x="10486" y="4087"/>
                    </a:cubicBezTo>
                    <a:cubicBezTo>
                      <a:pt x="10486" y="4128"/>
                      <a:pt x="10585" y="4169"/>
                      <a:pt x="10659" y="4169"/>
                    </a:cubicBezTo>
                    <a:cubicBezTo>
                      <a:pt x="10698" y="4169"/>
                      <a:pt x="10730" y="4157"/>
                      <a:pt x="10737" y="4129"/>
                    </a:cubicBezTo>
                    <a:cubicBezTo>
                      <a:pt x="10737" y="4126"/>
                      <a:pt x="10737" y="4124"/>
                      <a:pt x="10737" y="4122"/>
                    </a:cubicBezTo>
                    <a:lnTo>
                      <a:pt x="10737" y="4122"/>
                    </a:lnTo>
                    <a:lnTo>
                      <a:pt x="10779" y="4129"/>
                    </a:lnTo>
                    <a:cubicBezTo>
                      <a:pt x="10771" y="4085"/>
                      <a:pt x="10760" y="4042"/>
                      <a:pt x="10746" y="4001"/>
                    </a:cubicBezTo>
                    <a:lnTo>
                      <a:pt x="10746" y="4001"/>
                    </a:lnTo>
                    <a:cubicBezTo>
                      <a:pt x="10768" y="3850"/>
                      <a:pt x="10828" y="3694"/>
                      <a:pt x="10926" y="3563"/>
                    </a:cubicBezTo>
                    <a:cubicBezTo>
                      <a:pt x="10967" y="3501"/>
                      <a:pt x="11030" y="3438"/>
                      <a:pt x="11114" y="3438"/>
                    </a:cubicBezTo>
                    <a:cubicBezTo>
                      <a:pt x="11198" y="3438"/>
                      <a:pt x="11302" y="3584"/>
                      <a:pt x="11365" y="3647"/>
                    </a:cubicBezTo>
                    <a:cubicBezTo>
                      <a:pt x="11387" y="3691"/>
                      <a:pt x="11456" y="3718"/>
                      <a:pt x="11513" y="3718"/>
                    </a:cubicBezTo>
                    <a:cubicBezTo>
                      <a:pt x="11564" y="3718"/>
                      <a:pt x="11605" y="3697"/>
                      <a:pt x="11595" y="3647"/>
                    </a:cubicBezTo>
                    <a:lnTo>
                      <a:pt x="11637" y="3647"/>
                    </a:lnTo>
                    <a:cubicBezTo>
                      <a:pt x="11618" y="3617"/>
                      <a:pt x="11597" y="3589"/>
                      <a:pt x="11573" y="3563"/>
                    </a:cubicBezTo>
                    <a:lnTo>
                      <a:pt x="11573" y="3563"/>
                    </a:lnTo>
                    <a:cubicBezTo>
                      <a:pt x="11517" y="3315"/>
                      <a:pt x="11543" y="3054"/>
                      <a:pt x="11637" y="2810"/>
                    </a:cubicBezTo>
                    <a:cubicBezTo>
                      <a:pt x="11685" y="2650"/>
                      <a:pt x="11831" y="2551"/>
                      <a:pt x="11991" y="2551"/>
                    </a:cubicBezTo>
                    <a:cubicBezTo>
                      <a:pt x="12032" y="2551"/>
                      <a:pt x="12073" y="2557"/>
                      <a:pt x="12114" y="2570"/>
                    </a:cubicBezTo>
                    <a:lnTo>
                      <a:pt x="12114" y="2570"/>
                    </a:lnTo>
                    <a:cubicBezTo>
                      <a:pt x="12115" y="2574"/>
                      <a:pt x="12117" y="2577"/>
                      <a:pt x="12119" y="2580"/>
                    </a:cubicBezTo>
                    <a:lnTo>
                      <a:pt x="12135" y="2578"/>
                    </a:lnTo>
                    <a:lnTo>
                      <a:pt x="12135" y="2578"/>
                    </a:lnTo>
                    <a:cubicBezTo>
                      <a:pt x="12137" y="2579"/>
                      <a:pt x="12138" y="2579"/>
                      <a:pt x="12140" y="2580"/>
                    </a:cubicBezTo>
                    <a:cubicBezTo>
                      <a:pt x="12152" y="2580"/>
                      <a:pt x="12232" y="2602"/>
                      <a:pt x="12286" y="2602"/>
                    </a:cubicBezTo>
                    <a:cubicBezTo>
                      <a:pt x="12321" y="2602"/>
                      <a:pt x="12345" y="2592"/>
                      <a:pt x="12328" y="2559"/>
                    </a:cubicBezTo>
                    <a:cubicBezTo>
                      <a:pt x="12160" y="2245"/>
                      <a:pt x="11993" y="1680"/>
                      <a:pt x="12433" y="1470"/>
                    </a:cubicBezTo>
                    <a:cubicBezTo>
                      <a:pt x="12475" y="1449"/>
                      <a:pt x="12519" y="1440"/>
                      <a:pt x="12564" y="1440"/>
                    </a:cubicBezTo>
                    <a:cubicBezTo>
                      <a:pt x="12831" y="1440"/>
                      <a:pt x="13133" y="1767"/>
                      <a:pt x="13312" y="1910"/>
                    </a:cubicBezTo>
                    <a:cubicBezTo>
                      <a:pt x="13324" y="1923"/>
                      <a:pt x="13422" y="1943"/>
                      <a:pt x="13487" y="1943"/>
                    </a:cubicBezTo>
                    <a:cubicBezTo>
                      <a:pt x="13530" y="1943"/>
                      <a:pt x="13558" y="1935"/>
                      <a:pt x="13542" y="1910"/>
                    </a:cubicBezTo>
                    <a:cubicBezTo>
                      <a:pt x="13539" y="1903"/>
                      <a:pt x="13536" y="1896"/>
                      <a:pt x="13534" y="1889"/>
                    </a:cubicBezTo>
                    <a:lnTo>
                      <a:pt x="13542" y="1889"/>
                    </a:lnTo>
                    <a:cubicBezTo>
                      <a:pt x="13538" y="1886"/>
                      <a:pt x="13534" y="1883"/>
                      <a:pt x="13530" y="1880"/>
                    </a:cubicBezTo>
                    <a:lnTo>
                      <a:pt x="13530" y="1880"/>
                    </a:lnTo>
                    <a:cubicBezTo>
                      <a:pt x="13454" y="1679"/>
                      <a:pt x="13416" y="1459"/>
                      <a:pt x="13416" y="1240"/>
                    </a:cubicBezTo>
                    <a:cubicBezTo>
                      <a:pt x="13374" y="968"/>
                      <a:pt x="13395" y="675"/>
                      <a:pt x="13458" y="403"/>
                    </a:cubicBezTo>
                    <a:cubicBezTo>
                      <a:pt x="13479" y="298"/>
                      <a:pt x="13521" y="215"/>
                      <a:pt x="13605" y="131"/>
                    </a:cubicBezTo>
                    <a:cubicBezTo>
                      <a:pt x="13625" y="110"/>
                      <a:pt x="13688" y="110"/>
                      <a:pt x="13646" y="89"/>
                    </a:cubicBezTo>
                    <a:close/>
                    <a:moveTo>
                      <a:pt x="13657" y="0"/>
                    </a:moveTo>
                    <a:cubicBezTo>
                      <a:pt x="13547" y="0"/>
                      <a:pt x="13437" y="37"/>
                      <a:pt x="13353" y="110"/>
                    </a:cubicBezTo>
                    <a:cubicBezTo>
                      <a:pt x="13207" y="382"/>
                      <a:pt x="13144" y="675"/>
                      <a:pt x="13186" y="968"/>
                    </a:cubicBezTo>
                    <a:cubicBezTo>
                      <a:pt x="13170" y="1205"/>
                      <a:pt x="13202" y="1441"/>
                      <a:pt x="13263" y="1668"/>
                    </a:cubicBezTo>
                    <a:lnTo>
                      <a:pt x="13263" y="1668"/>
                    </a:lnTo>
                    <a:cubicBezTo>
                      <a:pt x="13041" y="1502"/>
                      <a:pt x="12791" y="1353"/>
                      <a:pt x="12523" y="1353"/>
                    </a:cubicBezTo>
                    <a:cubicBezTo>
                      <a:pt x="12480" y="1353"/>
                      <a:pt x="12435" y="1357"/>
                      <a:pt x="12391" y="1366"/>
                    </a:cubicBezTo>
                    <a:cubicBezTo>
                      <a:pt x="11837" y="1461"/>
                      <a:pt x="11893" y="2061"/>
                      <a:pt x="12066" y="2468"/>
                    </a:cubicBezTo>
                    <a:lnTo>
                      <a:pt x="12066" y="2468"/>
                    </a:lnTo>
                    <a:cubicBezTo>
                      <a:pt x="12032" y="2463"/>
                      <a:pt x="11998" y="2461"/>
                      <a:pt x="11964" y="2461"/>
                    </a:cubicBezTo>
                    <a:cubicBezTo>
                      <a:pt x="11811" y="2461"/>
                      <a:pt x="11659" y="2509"/>
                      <a:pt x="11533" y="2601"/>
                    </a:cubicBezTo>
                    <a:cubicBezTo>
                      <a:pt x="11324" y="2809"/>
                      <a:pt x="11312" y="3116"/>
                      <a:pt x="11346" y="3398"/>
                    </a:cubicBezTo>
                    <a:lnTo>
                      <a:pt x="11346" y="3398"/>
                    </a:lnTo>
                    <a:cubicBezTo>
                      <a:pt x="11259" y="3359"/>
                      <a:pt x="11164" y="3338"/>
                      <a:pt x="11068" y="3338"/>
                    </a:cubicBezTo>
                    <a:cubicBezTo>
                      <a:pt x="11021" y="3338"/>
                      <a:pt x="10973" y="3343"/>
                      <a:pt x="10926" y="3354"/>
                    </a:cubicBezTo>
                    <a:cubicBezTo>
                      <a:pt x="10753" y="3403"/>
                      <a:pt x="10653" y="3554"/>
                      <a:pt x="10596" y="3725"/>
                    </a:cubicBezTo>
                    <a:lnTo>
                      <a:pt x="10596" y="3725"/>
                    </a:lnTo>
                    <a:cubicBezTo>
                      <a:pt x="10422" y="3507"/>
                      <a:pt x="10151" y="3374"/>
                      <a:pt x="9860" y="3374"/>
                    </a:cubicBezTo>
                    <a:cubicBezTo>
                      <a:pt x="9845" y="3374"/>
                      <a:pt x="9831" y="3374"/>
                      <a:pt x="9816" y="3375"/>
                    </a:cubicBezTo>
                    <a:cubicBezTo>
                      <a:pt x="9371" y="3411"/>
                      <a:pt x="9138" y="3749"/>
                      <a:pt x="9104" y="4146"/>
                    </a:cubicBezTo>
                    <a:lnTo>
                      <a:pt x="9104" y="4146"/>
                    </a:lnTo>
                    <a:cubicBezTo>
                      <a:pt x="8750" y="3775"/>
                      <a:pt x="8344" y="3344"/>
                      <a:pt x="7822" y="3344"/>
                    </a:cubicBezTo>
                    <a:cubicBezTo>
                      <a:pt x="7776" y="3344"/>
                      <a:pt x="7729" y="3347"/>
                      <a:pt x="7682" y="3354"/>
                    </a:cubicBezTo>
                    <a:cubicBezTo>
                      <a:pt x="7081" y="3471"/>
                      <a:pt x="7079" y="4094"/>
                      <a:pt x="7188" y="4607"/>
                    </a:cubicBezTo>
                    <a:lnTo>
                      <a:pt x="7188" y="4607"/>
                    </a:lnTo>
                    <a:cubicBezTo>
                      <a:pt x="7128" y="4541"/>
                      <a:pt x="7070" y="4473"/>
                      <a:pt x="7012" y="4401"/>
                    </a:cubicBezTo>
                    <a:cubicBezTo>
                      <a:pt x="6886" y="4233"/>
                      <a:pt x="6719" y="4108"/>
                      <a:pt x="6530" y="4003"/>
                    </a:cubicBezTo>
                    <a:cubicBezTo>
                      <a:pt x="6468" y="3961"/>
                      <a:pt x="6394" y="3940"/>
                      <a:pt x="6318" y="3940"/>
                    </a:cubicBezTo>
                    <a:cubicBezTo>
                      <a:pt x="6243" y="3940"/>
                      <a:pt x="6164" y="3961"/>
                      <a:pt x="6091" y="4003"/>
                    </a:cubicBezTo>
                    <a:cubicBezTo>
                      <a:pt x="5924" y="4151"/>
                      <a:pt x="5905" y="4464"/>
                      <a:pt x="5917" y="4694"/>
                    </a:cubicBezTo>
                    <a:lnTo>
                      <a:pt x="5917" y="4694"/>
                    </a:lnTo>
                    <a:cubicBezTo>
                      <a:pt x="5817" y="4665"/>
                      <a:pt x="5714" y="4650"/>
                      <a:pt x="5611" y="4650"/>
                    </a:cubicBezTo>
                    <a:cubicBezTo>
                      <a:pt x="5512" y="4650"/>
                      <a:pt x="5413" y="4664"/>
                      <a:pt x="5316" y="4694"/>
                    </a:cubicBezTo>
                    <a:cubicBezTo>
                      <a:pt x="5107" y="4777"/>
                      <a:pt x="4982" y="4966"/>
                      <a:pt x="4961" y="5175"/>
                    </a:cubicBezTo>
                    <a:cubicBezTo>
                      <a:pt x="4922" y="5597"/>
                      <a:pt x="5130" y="5966"/>
                      <a:pt x="5262" y="6347"/>
                    </a:cubicBezTo>
                    <a:lnTo>
                      <a:pt x="5262" y="6347"/>
                    </a:lnTo>
                    <a:cubicBezTo>
                      <a:pt x="5112" y="6299"/>
                      <a:pt x="4958" y="6250"/>
                      <a:pt x="4814" y="6221"/>
                    </a:cubicBezTo>
                    <a:cubicBezTo>
                      <a:pt x="4679" y="6172"/>
                      <a:pt x="4544" y="6152"/>
                      <a:pt x="4410" y="6152"/>
                    </a:cubicBezTo>
                    <a:cubicBezTo>
                      <a:pt x="4314" y="6152"/>
                      <a:pt x="4219" y="6162"/>
                      <a:pt x="4124" y="6180"/>
                    </a:cubicBezTo>
                    <a:cubicBezTo>
                      <a:pt x="3914" y="6242"/>
                      <a:pt x="3789" y="6473"/>
                      <a:pt x="3851" y="6703"/>
                    </a:cubicBezTo>
                    <a:cubicBezTo>
                      <a:pt x="3923" y="6918"/>
                      <a:pt x="4072" y="7102"/>
                      <a:pt x="4271" y="7230"/>
                    </a:cubicBezTo>
                    <a:lnTo>
                      <a:pt x="4271" y="7230"/>
                    </a:lnTo>
                    <a:cubicBezTo>
                      <a:pt x="3854" y="7251"/>
                      <a:pt x="3357" y="7364"/>
                      <a:pt x="3077" y="7645"/>
                    </a:cubicBezTo>
                    <a:cubicBezTo>
                      <a:pt x="2729" y="8011"/>
                      <a:pt x="3216" y="8314"/>
                      <a:pt x="3553" y="8468"/>
                    </a:cubicBezTo>
                    <a:lnTo>
                      <a:pt x="3553" y="8468"/>
                    </a:lnTo>
                    <a:cubicBezTo>
                      <a:pt x="3041" y="8588"/>
                      <a:pt x="2589" y="8851"/>
                      <a:pt x="2261" y="9256"/>
                    </a:cubicBezTo>
                    <a:cubicBezTo>
                      <a:pt x="2114" y="9382"/>
                      <a:pt x="2072" y="9570"/>
                      <a:pt x="2135" y="9738"/>
                    </a:cubicBezTo>
                    <a:cubicBezTo>
                      <a:pt x="2187" y="9867"/>
                      <a:pt x="2335" y="9948"/>
                      <a:pt x="2489" y="10002"/>
                    </a:cubicBezTo>
                    <a:lnTo>
                      <a:pt x="2489" y="10002"/>
                    </a:lnTo>
                    <a:cubicBezTo>
                      <a:pt x="2116" y="10131"/>
                      <a:pt x="1825" y="10442"/>
                      <a:pt x="1738" y="10826"/>
                    </a:cubicBezTo>
                    <a:cubicBezTo>
                      <a:pt x="1633" y="11369"/>
                      <a:pt x="2099" y="11677"/>
                      <a:pt x="2560" y="11812"/>
                    </a:cubicBezTo>
                    <a:lnTo>
                      <a:pt x="2560" y="11812"/>
                    </a:lnTo>
                    <a:cubicBezTo>
                      <a:pt x="2311" y="11892"/>
                      <a:pt x="2096" y="12059"/>
                      <a:pt x="1947" y="12291"/>
                    </a:cubicBezTo>
                    <a:cubicBezTo>
                      <a:pt x="1807" y="12531"/>
                      <a:pt x="1820" y="12828"/>
                      <a:pt x="1967" y="13037"/>
                    </a:cubicBezTo>
                    <a:lnTo>
                      <a:pt x="1967" y="13037"/>
                    </a:lnTo>
                    <a:cubicBezTo>
                      <a:pt x="1538" y="13147"/>
                      <a:pt x="1424" y="13567"/>
                      <a:pt x="1424" y="13986"/>
                    </a:cubicBezTo>
                    <a:cubicBezTo>
                      <a:pt x="1443" y="14405"/>
                      <a:pt x="1653" y="14790"/>
                      <a:pt x="1990" y="15045"/>
                    </a:cubicBezTo>
                    <a:lnTo>
                      <a:pt x="1990" y="15045"/>
                    </a:lnTo>
                    <a:cubicBezTo>
                      <a:pt x="1650" y="15003"/>
                      <a:pt x="1222" y="14832"/>
                      <a:pt x="850" y="14832"/>
                    </a:cubicBezTo>
                    <a:cubicBezTo>
                      <a:pt x="628" y="14832"/>
                      <a:pt x="426" y="14892"/>
                      <a:pt x="272" y="15075"/>
                    </a:cubicBezTo>
                    <a:cubicBezTo>
                      <a:pt x="21" y="15368"/>
                      <a:pt x="0" y="15765"/>
                      <a:pt x="231" y="16058"/>
                    </a:cubicBezTo>
                    <a:cubicBezTo>
                      <a:pt x="419" y="16217"/>
                      <a:pt x="646" y="16326"/>
                      <a:pt x="886" y="16379"/>
                    </a:cubicBezTo>
                    <a:lnTo>
                      <a:pt x="886" y="16379"/>
                    </a:lnTo>
                    <a:cubicBezTo>
                      <a:pt x="444" y="16655"/>
                      <a:pt x="295" y="17411"/>
                      <a:pt x="712" y="17774"/>
                    </a:cubicBezTo>
                    <a:cubicBezTo>
                      <a:pt x="1000" y="18036"/>
                      <a:pt x="1435" y="18085"/>
                      <a:pt x="1864" y="18085"/>
                    </a:cubicBezTo>
                    <a:cubicBezTo>
                      <a:pt x="1959" y="18085"/>
                      <a:pt x="2054" y="18083"/>
                      <a:pt x="2148" y="18080"/>
                    </a:cubicBezTo>
                    <a:lnTo>
                      <a:pt x="2148" y="18080"/>
                    </a:lnTo>
                    <a:cubicBezTo>
                      <a:pt x="1937" y="18196"/>
                      <a:pt x="1749" y="18348"/>
                      <a:pt x="1591" y="18549"/>
                    </a:cubicBezTo>
                    <a:cubicBezTo>
                      <a:pt x="1319" y="18779"/>
                      <a:pt x="1152" y="19135"/>
                      <a:pt x="1152" y="19512"/>
                    </a:cubicBezTo>
                    <a:cubicBezTo>
                      <a:pt x="1209" y="19930"/>
                      <a:pt x="1585" y="20050"/>
                      <a:pt x="1957" y="20050"/>
                    </a:cubicBezTo>
                    <a:cubicBezTo>
                      <a:pt x="2125" y="20050"/>
                      <a:pt x="2292" y="20025"/>
                      <a:pt x="2428" y="19993"/>
                    </a:cubicBezTo>
                    <a:cubicBezTo>
                      <a:pt x="2627" y="19936"/>
                      <a:pt x="2815" y="19880"/>
                      <a:pt x="3001" y="19810"/>
                    </a:cubicBezTo>
                    <a:lnTo>
                      <a:pt x="3001" y="19810"/>
                    </a:lnTo>
                    <a:cubicBezTo>
                      <a:pt x="2951" y="20220"/>
                      <a:pt x="3042" y="20647"/>
                      <a:pt x="3475" y="20809"/>
                    </a:cubicBezTo>
                    <a:cubicBezTo>
                      <a:pt x="3571" y="20849"/>
                      <a:pt x="3664" y="20867"/>
                      <a:pt x="3754" y="20867"/>
                    </a:cubicBezTo>
                    <a:cubicBezTo>
                      <a:pt x="4044" y="20867"/>
                      <a:pt x="4298" y="20681"/>
                      <a:pt x="4508" y="20457"/>
                    </a:cubicBezTo>
                    <a:lnTo>
                      <a:pt x="4508" y="20457"/>
                    </a:lnTo>
                    <a:cubicBezTo>
                      <a:pt x="4664" y="20810"/>
                      <a:pt x="5017" y="20957"/>
                      <a:pt x="5393" y="20957"/>
                    </a:cubicBezTo>
                    <a:cubicBezTo>
                      <a:pt x="5496" y="20957"/>
                      <a:pt x="5601" y="20946"/>
                      <a:pt x="5703" y="20926"/>
                    </a:cubicBezTo>
                    <a:lnTo>
                      <a:pt x="5703" y="20926"/>
                    </a:lnTo>
                    <a:cubicBezTo>
                      <a:pt x="5592" y="21032"/>
                      <a:pt x="5480" y="21137"/>
                      <a:pt x="5379" y="21249"/>
                    </a:cubicBezTo>
                    <a:cubicBezTo>
                      <a:pt x="5149" y="21458"/>
                      <a:pt x="5003" y="21730"/>
                      <a:pt x="4940" y="22023"/>
                    </a:cubicBezTo>
                    <a:cubicBezTo>
                      <a:pt x="4940" y="22316"/>
                      <a:pt x="5149" y="22609"/>
                      <a:pt x="5442" y="22714"/>
                    </a:cubicBezTo>
                    <a:cubicBezTo>
                      <a:pt x="5559" y="22768"/>
                      <a:pt x="5691" y="22794"/>
                      <a:pt x="5825" y="22794"/>
                    </a:cubicBezTo>
                    <a:cubicBezTo>
                      <a:pt x="6004" y="22794"/>
                      <a:pt x="6187" y="22747"/>
                      <a:pt x="6342" y="22651"/>
                    </a:cubicBezTo>
                    <a:cubicBezTo>
                      <a:pt x="6569" y="22499"/>
                      <a:pt x="6797" y="22326"/>
                      <a:pt x="7008" y="22138"/>
                    </a:cubicBezTo>
                    <a:lnTo>
                      <a:pt x="7008" y="22138"/>
                    </a:lnTo>
                    <a:cubicBezTo>
                      <a:pt x="7033" y="22249"/>
                      <a:pt x="7081" y="22354"/>
                      <a:pt x="7158" y="22442"/>
                    </a:cubicBezTo>
                    <a:cubicBezTo>
                      <a:pt x="7267" y="22514"/>
                      <a:pt x="7392" y="22571"/>
                      <a:pt x="7533" y="22571"/>
                    </a:cubicBezTo>
                    <a:cubicBezTo>
                      <a:pt x="7554" y="22571"/>
                      <a:pt x="7576" y="22570"/>
                      <a:pt x="7598" y="22567"/>
                    </a:cubicBezTo>
                    <a:cubicBezTo>
                      <a:pt x="7904" y="22503"/>
                      <a:pt x="8173" y="22351"/>
                      <a:pt x="8376" y="22142"/>
                    </a:cubicBezTo>
                    <a:lnTo>
                      <a:pt x="8376" y="22142"/>
                    </a:lnTo>
                    <a:cubicBezTo>
                      <a:pt x="8526" y="22563"/>
                      <a:pt x="8838" y="22912"/>
                      <a:pt x="9314" y="22965"/>
                    </a:cubicBezTo>
                    <a:cubicBezTo>
                      <a:pt x="9348" y="22969"/>
                      <a:pt x="9380" y="22971"/>
                      <a:pt x="9412" y="22971"/>
                    </a:cubicBezTo>
                    <a:cubicBezTo>
                      <a:pt x="9768" y="22971"/>
                      <a:pt x="9952" y="22714"/>
                      <a:pt x="10091" y="22423"/>
                    </a:cubicBezTo>
                    <a:lnTo>
                      <a:pt x="10091" y="22423"/>
                    </a:lnTo>
                    <a:cubicBezTo>
                      <a:pt x="10237" y="22671"/>
                      <a:pt x="10413" y="22877"/>
                      <a:pt x="10737" y="22923"/>
                    </a:cubicBezTo>
                    <a:cubicBezTo>
                      <a:pt x="10780" y="22931"/>
                      <a:pt x="10821" y="22935"/>
                      <a:pt x="10861" y="22935"/>
                    </a:cubicBezTo>
                    <a:cubicBezTo>
                      <a:pt x="11166" y="22935"/>
                      <a:pt x="11417" y="22720"/>
                      <a:pt x="11632" y="22499"/>
                    </a:cubicBezTo>
                    <a:lnTo>
                      <a:pt x="11632" y="22499"/>
                    </a:lnTo>
                    <a:cubicBezTo>
                      <a:pt x="11823" y="22881"/>
                      <a:pt x="12063" y="23269"/>
                      <a:pt x="12453" y="23446"/>
                    </a:cubicBezTo>
                    <a:cubicBezTo>
                      <a:pt x="12575" y="23507"/>
                      <a:pt x="12719" y="23540"/>
                      <a:pt x="12862" y="23540"/>
                    </a:cubicBezTo>
                    <a:cubicBezTo>
                      <a:pt x="12966" y="23540"/>
                      <a:pt x="13069" y="23523"/>
                      <a:pt x="13165" y="23488"/>
                    </a:cubicBezTo>
                    <a:cubicBezTo>
                      <a:pt x="13381" y="23362"/>
                      <a:pt x="13551" y="23174"/>
                      <a:pt x="13648" y="22963"/>
                    </a:cubicBezTo>
                    <a:lnTo>
                      <a:pt x="13648" y="22963"/>
                    </a:lnTo>
                    <a:cubicBezTo>
                      <a:pt x="13815" y="23039"/>
                      <a:pt x="13995" y="23081"/>
                      <a:pt x="14175" y="23081"/>
                    </a:cubicBezTo>
                    <a:cubicBezTo>
                      <a:pt x="14264" y="23081"/>
                      <a:pt x="14354" y="23071"/>
                      <a:pt x="14442" y="23049"/>
                    </a:cubicBezTo>
                    <a:cubicBezTo>
                      <a:pt x="14652" y="22996"/>
                      <a:pt x="14804" y="22837"/>
                      <a:pt x="14914" y="22653"/>
                    </a:cubicBezTo>
                    <a:lnTo>
                      <a:pt x="14914" y="22653"/>
                    </a:lnTo>
                    <a:cubicBezTo>
                      <a:pt x="14983" y="22811"/>
                      <a:pt x="15086" y="22961"/>
                      <a:pt x="15216" y="23090"/>
                    </a:cubicBezTo>
                    <a:cubicBezTo>
                      <a:pt x="15326" y="23176"/>
                      <a:pt x="15457" y="23219"/>
                      <a:pt x="15589" y="23219"/>
                    </a:cubicBezTo>
                    <a:cubicBezTo>
                      <a:pt x="15683" y="23219"/>
                      <a:pt x="15778" y="23197"/>
                      <a:pt x="15865" y="23153"/>
                    </a:cubicBezTo>
                    <a:cubicBezTo>
                      <a:pt x="16095" y="23028"/>
                      <a:pt x="16304" y="22839"/>
                      <a:pt x="16451" y="22609"/>
                    </a:cubicBezTo>
                    <a:cubicBezTo>
                      <a:pt x="16515" y="22518"/>
                      <a:pt x="16571" y="22419"/>
                      <a:pt x="16619" y="22315"/>
                    </a:cubicBezTo>
                    <a:lnTo>
                      <a:pt x="16619" y="22315"/>
                    </a:lnTo>
                    <a:cubicBezTo>
                      <a:pt x="16769" y="22665"/>
                      <a:pt x="17034" y="22950"/>
                      <a:pt x="17372" y="23111"/>
                    </a:cubicBezTo>
                    <a:cubicBezTo>
                      <a:pt x="17493" y="23167"/>
                      <a:pt x="17621" y="23193"/>
                      <a:pt x="17748" y="23193"/>
                    </a:cubicBezTo>
                    <a:cubicBezTo>
                      <a:pt x="17861" y="23193"/>
                      <a:pt x="17975" y="23172"/>
                      <a:pt x="18083" y="23132"/>
                    </a:cubicBezTo>
                    <a:cubicBezTo>
                      <a:pt x="18262" y="23022"/>
                      <a:pt x="18405" y="22849"/>
                      <a:pt x="18481" y="22655"/>
                    </a:cubicBezTo>
                    <a:lnTo>
                      <a:pt x="18481" y="22655"/>
                    </a:lnTo>
                    <a:cubicBezTo>
                      <a:pt x="18662" y="22881"/>
                      <a:pt x="18910" y="23044"/>
                      <a:pt x="19201" y="23044"/>
                    </a:cubicBezTo>
                    <a:cubicBezTo>
                      <a:pt x="19279" y="23044"/>
                      <a:pt x="19360" y="23033"/>
                      <a:pt x="19444" y="23007"/>
                    </a:cubicBezTo>
                    <a:cubicBezTo>
                      <a:pt x="19809" y="22880"/>
                      <a:pt x="20090" y="22608"/>
                      <a:pt x="20241" y="22266"/>
                    </a:cubicBezTo>
                    <a:lnTo>
                      <a:pt x="20241" y="22266"/>
                    </a:lnTo>
                    <a:cubicBezTo>
                      <a:pt x="20463" y="22655"/>
                      <a:pt x="20816" y="22928"/>
                      <a:pt x="21328" y="22944"/>
                    </a:cubicBezTo>
                    <a:cubicBezTo>
                      <a:pt x="21373" y="22950"/>
                      <a:pt x="21419" y="22953"/>
                      <a:pt x="21464" y="22953"/>
                    </a:cubicBezTo>
                    <a:cubicBezTo>
                      <a:pt x="21736" y="22953"/>
                      <a:pt x="22010" y="22848"/>
                      <a:pt x="22207" y="22651"/>
                    </a:cubicBezTo>
                    <a:cubicBezTo>
                      <a:pt x="22359" y="22448"/>
                      <a:pt x="22429" y="22190"/>
                      <a:pt x="22428" y="21944"/>
                    </a:cubicBezTo>
                    <a:lnTo>
                      <a:pt x="22428" y="21944"/>
                    </a:lnTo>
                    <a:cubicBezTo>
                      <a:pt x="22614" y="22046"/>
                      <a:pt x="22820" y="22118"/>
                      <a:pt x="23023" y="22118"/>
                    </a:cubicBezTo>
                    <a:cubicBezTo>
                      <a:pt x="23175" y="22118"/>
                      <a:pt x="23324" y="22078"/>
                      <a:pt x="23462" y="21981"/>
                    </a:cubicBezTo>
                    <a:cubicBezTo>
                      <a:pt x="23734" y="21767"/>
                      <a:pt x="23820" y="21446"/>
                      <a:pt x="23774" y="21137"/>
                    </a:cubicBezTo>
                    <a:lnTo>
                      <a:pt x="23774" y="21137"/>
                    </a:lnTo>
                    <a:cubicBezTo>
                      <a:pt x="23822" y="21172"/>
                      <a:pt x="23872" y="21202"/>
                      <a:pt x="23923" y="21228"/>
                    </a:cubicBezTo>
                    <a:cubicBezTo>
                      <a:pt x="24038" y="21270"/>
                      <a:pt x="24153" y="21291"/>
                      <a:pt x="24266" y="21291"/>
                    </a:cubicBezTo>
                    <a:cubicBezTo>
                      <a:pt x="24378" y="21291"/>
                      <a:pt x="24488" y="21270"/>
                      <a:pt x="24593" y="21228"/>
                    </a:cubicBezTo>
                    <a:cubicBezTo>
                      <a:pt x="24982" y="21052"/>
                      <a:pt x="25064" y="20605"/>
                      <a:pt x="25157" y="20223"/>
                    </a:cubicBezTo>
                    <a:lnTo>
                      <a:pt x="25157" y="20223"/>
                    </a:lnTo>
                    <a:cubicBezTo>
                      <a:pt x="25284" y="20268"/>
                      <a:pt x="25419" y="20297"/>
                      <a:pt x="25549" y="20297"/>
                    </a:cubicBezTo>
                    <a:cubicBezTo>
                      <a:pt x="25761" y="20297"/>
                      <a:pt x="25959" y="20220"/>
                      <a:pt x="26079" y="20014"/>
                    </a:cubicBezTo>
                    <a:cubicBezTo>
                      <a:pt x="26257" y="19657"/>
                      <a:pt x="26191" y="19207"/>
                      <a:pt x="25900" y="18929"/>
                    </a:cubicBezTo>
                    <a:lnTo>
                      <a:pt x="25900" y="18929"/>
                    </a:lnTo>
                    <a:cubicBezTo>
                      <a:pt x="26452" y="18734"/>
                      <a:pt x="27066" y="18342"/>
                      <a:pt x="27188" y="17733"/>
                    </a:cubicBezTo>
                    <a:cubicBezTo>
                      <a:pt x="27251" y="17419"/>
                      <a:pt x="27146" y="17105"/>
                      <a:pt x="26916" y="16895"/>
                    </a:cubicBezTo>
                    <a:cubicBezTo>
                      <a:pt x="26810" y="16819"/>
                      <a:pt x="26687" y="16773"/>
                      <a:pt x="26559" y="16758"/>
                    </a:cubicBezTo>
                    <a:lnTo>
                      <a:pt x="26559" y="16758"/>
                    </a:lnTo>
                    <a:cubicBezTo>
                      <a:pt x="26754" y="16572"/>
                      <a:pt x="26867" y="16315"/>
                      <a:pt x="26685" y="16058"/>
                    </a:cubicBezTo>
                    <a:cubicBezTo>
                      <a:pt x="26528" y="15830"/>
                      <a:pt x="26253" y="15720"/>
                      <a:pt x="25995" y="15616"/>
                    </a:cubicBezTo>
                    <a:lnTo>
                      <a:pt x="25995" y="15616"/>
                    </a:lnTo>
                    <a:cubicBezTo>
                      <a:pt x="26580" y="15490"/>
                      <a:pt x="27007" y="14916"/>
                      <a:pt x="27083" y="14342"/>
                    </a:cubicBezTo>
                    <a:cubicBezTo>
                      <a:pt x="27153" y="13766"/>
                      <a:pt x="26656" y="13598"/>
                      <a:pt x="26185" y="13533"/>
                    </a:cubicBezTo>
                    <a:lnTo>
                      <a:pt x="26185" y="13533"/>
                    </a:lnTo>
                    <a:cubicBezTo>
                      <a:pt x="26641" y="13292"/>
                      <a:pt x="27234" y="12899"/>
                      <a:pt x="27083" y="12354"/>
                    </a:cubicBezTo>
                    <a:cubicBezTo>
                      <a:pt x="26995" y="11930"/>
                      <a:pt x="26429" y="11804"/>
                      <a:pt x="26016" y="11750"/>
                    </a:cubicBezTo>
                    <a:lnTo>
                      <a:pt x="26016" y="11750"/>
                    </a:lnTo>
                    <a:cubicBezTo>
                      <a:pt x="26303" y="11471"/>
                      <a:pt x="26554" y="11156"/>
                      <a:pt x="26769" y="10805"/>
                    </a:cubicBezTo>
                    <a:cubicBezTo>
                      <a:pt x="26978" y="10533"/>
                      <a:pt x="27146" y="10198"/>
                      <a:pt x="27272" y="9863"/>
                    </a:cubicBezTo>
                    <a:cubicBezTo>
                      <a:pt x="27367" y="9368"/>
                      <a:pt x="26854" y="9056"/>
                      <a:pt x="26392" y="9047"/>
                    </a:cubicBezTo>
                    <a:lnTo>
                      <a:pt x="26392" y="9047"/>
                    </a:lnTo>
                    <a:cubicBezTo>
                      <a:pt x="26548" y="8875"/>
                      <a:pt x="26681" y="8680"/>
                      <a:pt x="26790" y="8461"/>
                    </a:cubicBezTo>
                    <a:cubicBezTo>
                      <a:pt x="26916" y="8168"/>
                      <a:pt x="26895" y="7833"/>
                      <a:pt x="26748" y="7561"/>
                    </a:cubicBezTo>
                    <a:cubicBezTo>
                      <a:pt x="26590" y="7217"/>
                      <a:pt x="26264" y="7032"/>
                      <a:pt x="25929" y="7032"/>
                    </a:cubicBezTo>
                    <a:cubicBezTo>
                      <a:pt x="25845" y="7032"/>
                      <a:pt x="25760" y="7044"/>
                      <a:pt x="25677" y="7068"/>
                    </a:cubicBezTo>
                    <a:lnTo>
                      <a:pt x="25677" y="7068"/>
                    </a:lnTo>
                    <a:cubicBezTo>
                      <a:pt x="25789" y="6689"/>
                      <a:pt x="25975" y="6218"/>
                      <a:pt x="25702" y="5928"/>
                    </a:cubicBezTo>
                    <a:cubicBezTo>
                      <a:pt x="25590" y="5817"/>
                      <a:pt x="25432" y="5752"/>
                      <a:pt x="25277" y="5752"/>
                    </a:cubicBezTo>
                    <a:cubicBezTo>
                      <a:pt x="25199" y="5752"/>
                      <a:pt x="25123" y="5768"/>
                      <a:pt x="25053" y="5803"/>
                    </a:cubicBezTo>
                    <a:cubicBezTo>
                      <a:pt x="24865" y="5897"/>
                      <a:pt x="24729" y="6043"/>
                      <a:pt x="24589" y="6179"/>
                    </a:cubicBezTo>
                    <a:lnTo>
                      <a:pt x="24589" y="6179"/>
                    </a:lnTo>
                    <a:cubicBezTo>
                      <a:pt x="24533" y="5691"/>
                      <a:pt x="24021" y="5301"/>
                      <a:pt x="23525" y="5301"/>
                    </a:cubicBezTo>
                    <a:cubicBezTo>
                      <a:pt x="23081" y="5317"/>
                      <a:pt x="22973" y="5709"/>
                      <a:pt x="22805" y="6059"/>
                    </a:cubicBezTo>
                    <a:lnTo>
                      <a:pt x="22805" y="6059"/>
                    </a:lnTo>
                    <a:cubicBezTo>
                      <a:pt x="22762" y="5945"/>
                      <a:pt x="22702" y="5839"/>
                      <a:pt x="22625" y="5740"/>
                    </a:cubicBezTo>
                    <a:cubicBezTo>
                      <a:pt x="22486" y="5628"/>
                      <a:pt x="22318" y="5573"/>
                      <a:pt x="22154" y="5573"/>
                    </a:cubicBezTo>
                    <a:cubicBezTo>
                      <a:pt x="22072" y="5573"/>
                      <a:pt x="21990" y="5587"/>
                      <a:pt x="21914" y="5614"/>
                    </a:cubicBezTo>
                    <a:cubicBezTo>
                      <a:pt x="21606" y="5730"/>
                      <a:pt x="21455" y="6041"/>
                      <a:pt x="21356" y="6367"/>
                    </a:cubicBezTo>
                    <a:lnTo>
                      <a:pt x="21356" y="6367"/>
                    </a:lnTo>
                    <a:cubicBezTo>
                      <a:pt x="21269" y="6093"/>
                      <a:pt x="21103" y="5868"/>
                      <a:pt x="20783" y="5845"/>
                    </a:cubicBezTo>
                    <a:cubicBezTo>
                      <a:pt x="20587" y="5860"/>
                      <a:pt x="20413" y="5929"/>
                      <a:pt x="20268" y="6046"/>
                    </a:cubicBezTo>
                    <a:lnTo>
                      <a:pt x="20268" y="6046"/>
                    </a:lnTo>
                    <a:cubicBezTo>
                      <a:pt x="20319" y="5870"/>
                      <a:pt x="20318" y="5696"/>
                      <a:pt x="20197" y="5531"/>
                    </a:cubicBezTo>
                    <a:cubicBezTo>
                      <a:pt x="20034" y="5285"/>
                      <a:pt x="19701" y="5218"/>
                      <a:pt x="19385" y="5218"/>
                    </a:cubicBezTo>
                    <a:cubicBezTo>
                      <a:pt x="19303" y="5218"/>
                      <a:pt x="19222" y="5222"/>
                      <a:pt x="19146" y="5229"/>
                    </a:cubicBezTo>
                    <a:lnTo>
                      <a:pt x="19146" y="5229"/>
                    </a:lnTo>
                    <a:cubicBezTo>
                      <a:pt x="19210" y="4777"/>
                      <a:pt x="19293" y="4179"/>
                      <a:pt x="19004" y="3794"/>
                    </a:cubicBezTo>
                    <a:cubicBezTo>
                      <a:pt x="18870" y="3617"/>
                      <a:pt x="18689" y="3552"/>
                      <a:pt x="18494" y="3552"/>
                    </a:cubicBezTo>
                    <a:cubicBezTo>
                      <a:pt x="18417" y="3552"/>
                      <a:pt x="18338" y="3562"/>
                      <a:pt x="18259" y="3580"/>
                    </a:cubicBezTo>
                    <a:lnTo>
                      <a:pt x="18259" y="3580"/>
                    </a:lnTo>
                    <a:cubicBezTo>
                      <a:pt x="18339" y="3495"/>
                      <a:pt x="18413" y="3405"/>
                      <a:pt x="18481" y="3312"/>
                    </a:cubicBezTo>
                    <a:cubicBezTo>
                      <a:pt x="18669" y="3082"/>
                      <a:pt x="18753" y="2810"/>
                      <a:pt x="18732" y="2517"/>
                    </a:cubicBezTo>
                    <a:cubicBezTo>
                      <a:pt x="18628" y="2203"/>
                      <a:pt x="18335" y="1994"/>
                      <a:pt x="18021" y="1994"/>
                    </a:cubicBezTo>
                    <a:cubicBezTo>
                      <a:pt x="17942" y="1994"/>
                      <a:pt x="17869" y="2005"/>
                      <a:pt x="17798" y="2023"/>
                    </a:cubicBezTo>
                    <a:lnTo>
                      <a:pt x="17798" y="2023"/>
                    </a:lnTo>
                    <a:cubicBezTo>
                      <a:pt x="17837" y="1956"/>
                      <a:pt x="17864" y="1883"/>
                      <a:pt x="17874" y="1805"/>
                    </a:cubicBezTo>
                    <a:cubicBezTo>
                      <a:pt x="17895" y="1512"/>
                      <a:pt x="17665" y="1240"/>
                      <a:pt x="17372" y="1177"/>
                    </a:cubicBezTo>
                    <a:cubicBezTo>
                      <a:pt x="17335" y="1175"/>
                      <a:pt x="17299" y="1174"/>
                      <a:pt x="17263" y="1174"/>
                    </a:cubicBezTo>
                    <a:cubicBezTo>
                      <a:pt x="17011" y="1174"/>
                      <a:pt x="16775" y="1238"/>
                      <a:pt x="16556" y="1366"/>
                    </a:cubicBezTo>
                    <a:cubicBezTo>
                      <a:pt x="16409" y="1427"/>
                      <a:pt x="16276" y="1503"/>
                      <a:pt x="16154" y="1592"/>
                    </a:cubicBezTo>
                    <a:lnTo>
                      <a:pt x="16154" y="1592"/>
                    </a:lnTo>
                    <a:cubicBezTo>
                      <a:pt x="16159" y="1415"/>
                      <a:pt x="16172" y="1229"/>
                      <a:pt x="16158" y="1052"/>
                    </a:cubicBezTo>
                    <a:cubicBezTo>
                      <a:pt x="16179" y="759"/>
                      <a:pt x="16116" y="487"/>
                      <a:pt x="15991" y="236"/>
                    </a:cubicBezTo>
                    <a:cubicBezTo>
                      <a:pt x="15871" y="86"/>
                      <a:pt x="15698" y="11"/>
                      <a:pt x="15525" y="11"/>
                    </a:cubicBezTo>
                    <a:cubicBezTo>
                      <a:pt x="15456" y="11"/>
                      <a:pt x="15387" y="23"/>
                      <a:pt x="15321" y="47"/>
                    </a:cubicBezTo>
                    <a:cubicBezTo>
                      <a:pt x="15070" y="194"/>
                      <a:pt x="14881" y="445"/>
                      <a:pt x="14818" y="738"/>
                    </a:cubicBezTo>
                    <a:cubicBezTo>
                      <a:pt x="14749" y="911"/>
                      <a:pt x="14699" y="1096"/>
                      <a:pt x="14672" y="1283"/>
                    </a:cubicBezTo>
                    <a:lnTo>
                      <a:pt x="14672" y="1283"/>
                    </a:lnTo>
                    <a:cubicBezTo>
                      <a:pt x="14622" y="1173"/>
                      <a:pt x="14574" y="1060"/>
                      <a:pt x="14525" y="947"/>
                    </a:cubicBezTo>
                    <a:cubicBezTo>
                      <a:pt x="14400" y="633"/>
                      <a:pt x="14212" y="361"/>
                      <a:pt x="13960" y="110"/>
                    </a:cubicBezTo>
                    <a:cubicBezTo>
                      <a:pt x="13877" y="37"/>
                      <a:pt x="13767" y="0"/>
                      <a:pt x="136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7"/>
              <p:cNvSpPr/>
              <p:nvPr/>
            </p:nvSpPr>
            <p:spPr>
              <a:xfrm>
                <a:off x="71793" y="5882355"/>
                <a:ext cx="306821" cy="604193"/>
              </a:xfrm>
              <a:custGeom>
                <a:rect b="b" l="l" r="r" t="t"/>
                <a:pathLst>
                  <a:path extrusionOk="0" h="16817" w="8540">
                    <a:moveTo>
                      <a:pt x="4050" y="0"/>
                    </a:moveTo>
                    <a:cubicBezTo>
                      <a:pt x="3302" y="0"/>
                      <a:pt x="2555" y="125"/>
                      <a:pt x="1843" y="394"/>
                    </a:cubicBezTo>
                    <a:cubicBezTo>
                      <a:pt x="2031" y="1901"/>
                      <a:pt x="1989" y="3366"/>
                      <a:pt x="2136" y="4852"/>
                    </a:cubicBezTo>
                    <a:cubicBezTo>
                      <a:pt x="2303" y="6673"/>
                      <a:pt x="1905" y="8515"/>
                      <a:pt x="2052" y="10378"/>
                    </a:cubicBezTo>
                    <a:cubicBezTo>
                      <a:pt x="2115" y="10838"/>
                      <a:pt x="2094" y="11299"/>
                      <a:pt x="1989" y="11759"/>
                    </a:cubicBezTo>
                    <a:cubicBezTo>
                      <a:pt x="1843" y="12261"/>
                      <a:pt x="1487" y="12659"/>
                      <a:pt x="1215" y="13099"/>
                    </a:cubicBezTo>
                    <a:cubicBezTo>
                      <a:pt x="712" y="13831"/>
                      <a:pt x="1" y="15526"/>
                      <a:pt x="189" y="16426"/>
                    </a:cubicBezTo>
                    <a:cubicBezTo>
                      <a:pt x="251" y="16735"/>
                      <a:pt x="885" y="16816"/>
                      <a:pt x="1599" y="16816"/>
                    </a:cubicBezTo>
                    <a:cubicBezTo>
                      <a:pt x="2335" y="16816"/>
                      <a:pt x="3155" y="16730"/>
                      <a:pt x="3517" y="16719"/>
                    </a:cubicBezTo>
                    <a:cubicBezTo>
                      <a:pt x="4078" y="16681"/>
                      <a:pt x="4621" y="16570"/>
                      <a:pt x="5179" y="16570"/>
                    </a:cubicBezTo>
                    <a:cubicBezTo>
                      <a:pt x="5225" y="16570"/>
                      <a:pt x="5271" y="16571"/>
                      <a:pt x="5317" y="16573"/>
                    </a:cubicBezTo>
                    <a:cubicBezTo>
                      <a:pt x="5589" y="16573"/>
                      <a:pt x="6276" y="16715"/>
                      <a:pt x="6747" y="16715"/>
                    </a:cubicBezTo>
                    <a:cubicBezTo>
                      <a:pt x="6928" y="16715"/>
                      <a:pt x="7077" y="16694"/>
                      <a:pt x="7159" y="16636"/>
                    </a:cubicBezTo>
                    <a:cubicBezTo>
                      <a:pt x="7807" y="16175"/>
                      <a:pt x="6594" y="13433"/>
                      <a:pt x="6321" y="12764"/>
                    </a:cubicBezTo>
                    <a:cubicBezTo>
                      <a:pt x="5861" y="11654"/>
                      <a:pt x="5568" y="10482"/>
                      <a:pt x="5463" y="9268"/>
                    </a:cubicBezTo>
                    <a:cubicBezTo>
                      <a:pt x="5317" y="7803"/>
                      <a:pt x="5024" y="6255"/>
                      <a:pt x="5861" y="4978"/>
                    </a:cubicBezTo>
                    <a:cubicBezTo>
                      <a:pt x="6342" y="4225"/>
                      <a:pt x="6949" y="3576"/>
                      <a:pt x="7473" y="2864"/>
                    </a:cubicBezTo>
                    <a:cubicBezTo>
                      <a:pt x="7870" y="2278"/>
                      <a:pt x="8540" y="1713"/>
                      <a:pt x="7787" y="1085"/>
                    </a:cubicBezTo>
                    <a:lnTo>
                      <a:pt x="7787" y="1085"/>
                    </a:lnTo>
                    <a:cubicBezTo>
                      <a:pt x="7536" y="1357"/>
                      <a:pt x="4988" y="3612"/>
                      <a:pt x="5045" y="3764"/>
                    </a:cubicBezTo>
                    <a:lnTo>
                      <a:pt x="5045" y="3764"/>
                    </a:lnTo>
                    <a:cubicBezTo>
                      <a:pt x="4919" y="3446"/>
                      <a:pt x="4835" y="39"/>
                      <a:pt x="4773" y="39"/>
                    </a:cubicBezTo>
                    <a:cubicBezTo>
                      <a:pt x="4533" y="13"/>
                      <a:pt x="4291" y="0"/>
                      <a:pt x="40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7"/>
              <p:cNvSpPr/>
              <p:nvPr/>
            </p:nvSpPr>
            <p:spPr>
              <a:xfrm>
                <a:off x="71793" y="5881205"/>
                <a:ext cx="297803" cy="608145"/>
              </a:xfrm>
              <a:custGeom>
                <a:rect b="b" l="l" r="r" t="t"/>
                <a:pathLst>
                  <a:path extrusionOk="0" h="16927" w="8289">
                    <a:moveTo>
                      <a:pt x="4662" y="128"/>
                    </a:moveTo>
                    <a:cubicBezTo>
                      <a:pt x="4662" y="128"/>
                      <a:pt x="4664" y="129"/>
                      <a:pt x="4668" y="133"/>
                    </a:cubicBezTo>
                    <a:cubicBezTo>
                      <a:pt x="4668" y="134"/>
                      <a:pt x="4668" y="135"/>
                      <a:pt x="4668" y="136"/>
                    </a:cubicBezTo>
                    <a:lnTo>
                      <a:pt x="4668" y="136"/>
                    </a:lnTo>
                    <a:cubicBezTo>
                      <a:pt x="4665" y="131"/>
                      <a:pt x="4662" y="128"/>
                      <a:pt x="4662" y="128"/>
                    </a:cubicBezTo>
                    <a:close/>
                    <a:moveTo>
                      <a:pt x="3935" y="126"/>
                    </a:moveTo>
                    <a:cubicBezTo>
                      <a:pt x="4033" y="126"/>
                      <a:pt x="4131" y="128"/>
                      <a:pt x="4229" y="133"/>
                    </a:cubicBezTo>
                    <a:cubicBezTo>
                      <a:pt x="4312" y="133"/>
                      <a:pt x="4396" y="133"/>
                      <a:pt x="4501" y="154"/>
                    </a:cubicBezTo>
                    <a:lnTo>
                      <a:pt x="4668" y="154"/>
                    </a:lnTo>
                    <a:cubicBezTo>
                      <a:pt x="4668" y="168"/>
                      <a:pt x="4668" y="182"/>
                      <a:pt x="4668" y="196"/>
                    </a:cubicBezTo>
                    <a:cubicBezTo>
                      <a:pt x="4689" y="301"/>
                      <a:pt x="4689" y="426"/>
                      <a:pt x="4689" y="531"/>
                    </a:cubicBezTo>
                    <a:cubicBezTo>
                      <a:pt x="4752" y="1347"/>
                      <a:pt x="4773" y="2164"/>
                      <a:pt x="4815" y="2980"/>
                    </a:cubicBezTo>
                    <a:cubicBezTo>
                      <a:pt x="4815" y="3168"/>
                      <a:pt x="4856" y="3357"/>
                      <a:pt x="4877" y="3524"/>
                    </a:cubicBezTo>
                    <a:cubicBezTo>
                      <a:pt x="4877" y="3621"/>
                      <a:pt x="4895" y="3718"/>
                      <a:pt x="4915" y="3815"/>
                    </a:cubicBezTo>
                    <a:lnTo>
                      <a:pt x="4915" y="3815"/>
                    </a:lnTo>
                    <a:cubicBezTo>
                      <a:pt x="4915" y="3823"/>
                      <a:pt x="4916" y="3831"/>
                      <a:pt x="4919" y="3838"/>
                    </a:cubicBezTo>
                    <a:cubicBezTo>
                      <a:pt x="4926" y="3860"/>
                      <a:pt x="4962" y="3869"/>
                      <a:pt x="5004" y="3869"/>
                    </a:cubicBezTo>
                    <a:cubicBezTo>
                      <a:pt x="5082" y="3869"/>
                      <a:pt x="5184" y="3837"/>
                      <a:pt x="5170" y="3796"/>
                    </a:cubicBezTo>
                    <a:cubicBezTo>
                      <a:pt x="5170" y="3712"/>
                      <a:pt x="5380" y="3566"/>
                      <a:pt x="5421" y="3503"/>
                    </a:cubicBezTo>
                    <a:cubicBezTo>
                      <a:pt x="5610" y="3294"/>
                      <a:pt x="5819" y="3105"/>
                      <a:pt x="6028" y="2896"/>
                    </a:cubicBezTo>
                    <a:cubicBezTo>
                      <a:pt x="6510" y="2457"/>
                      <a:pt x="6991" y="2017"/>
                      <a:pt x="7473" y="1557"/>
                    </a:cubicBezTo>
                    <a:cubicBezTo>
                      <a:pt x="7577" y="1467"/>
                      <a:pt x="7682" y="1377"/>
                      <a:pt x="7786" y="1280"/>
                    </a:cubicBezTo>
                    <a:lnTo>
                      <a:pt x="7786" y="1280"/>
                    </a:lnTo>
                    <a:cubicBezTo>
                      <a:pt x="7987" y="1479"/>
                      <a:pt x="8060" y="1777"/>
                      <a:pt x="7954" y="2059"/>
                    </a:cubicBezTo>
                    <a:cubicBezTo>
                      <a:pt x="7807" y="2331"/>
                      <a:pt x="7619" y="2603"/>
                      <a:pt x="7410" y="2833"/>
                    </a:cubicBezTo>
                    <a:cubicBezTo>
                      <a:pt x="6928" y="3503"/>
                      <a:pt x="6384" y="4110"/>
                      <a:pt x="5903" y="4780"/>
                    </a:cubicBezTo>
                    <a:cubicBezTo>
                      <a:pt x="5673" y="5094"/>
                      <a:pt x="5505" y="5449"/>
                      <a:pt x="5380" y="5805"/>
                    </a:cubicBezTo>
                    <a:cubicBezTo>
                      <a:pt x="5275" y="6140"/>
                      <a:pt x="5212" y="6496"/>
                      <a:pt x="5191" y="6852"/>
                    </a:cubicBezTo>
                    <a:cubicBezTo>
                      <a:pt x="5170" y="7605"/>
                      <a:pt x="5212" y="8380"/>
                      <a:pt x="5317" y="9133"/>
                    </a:cubicBezTo>
                    <a:cubicBezTo>
                      <a:pt x="5380" y="9907"/>
                      <a:pt x="5526" y="10682"/>
                      <a:pt x="5714" y="11435"/>
                    </a:cubicBezTo>
                    <a:cubicBezTo>
                      <a:pt x="5903" y="12021"/>
                      <a:pt x="6091" y="12586"/>
                      <a:pt x="6321" y="13151"/>
                    </a:cubicBezTo>
                    <a:cubicBezTo>
                      <a:pt x="6677" y="14031"/>
                      <a:pt x="7096" y="14930"/>
                      <a:pt x="7200" y="15893"/>
                    </a:cubicBezTo>
                    <a:cubicBezTo>
                      <a:pt x="7242" y="16123"/>
                      <a:pt x="7284" y="16668"/>
                      <a:pt x="6949" y="16709"/>
                    </a:cubicBezTo>
                    <a:cubicBezTo>
                      <a:pt x="6894" y="16714"/>
                      <a:pt x="6838" y="16716"/>
                      <a:pt x="6783" y="16716"/>
                    </a:cubicBezTo>
                    <a:cubicBezTo>
                      <a:pt x="6336" y="16716"/>
                      <a:pt x="5892" y="16582"/>
                      <a:pt x="5463" y="16563"/>
                    </a:cubicBezTo>
                    <a:cubicBezTo>
                      <a:pt x="5374" y="16558"/>
                      <a:pt x="5284" y="16555"/>
                      <a:pt x="5193" y="16555"/>
                    </a:cubicBezTo>
                    <a:cubicBezTo>
                      <a:pt x="4920" y="16555"/>
                      <a:pt x="4642" y="16579"/>
                      <a:pt x="4375" y="16626"/>
                    </a:cubicBezTo>
                    <a:cubicBezTo>
                      <a:pt x="4040" y="16668"/>
                      <a:pt x="3726" y="16689"/>
                      <a:pt x="3391" y="16709"/>
                    </a:cubicBezTo>
                    <a:cubicBezTo>
                      <a:pt x="2931" y="16730"/>
                      <a:pt x="2470" y="16772"/>
                      <a:pt x="2010" y="16793"/>
                    </a:cubicBezTo>
                    <a:cubicBezTo>
                      <a:pt x="1871" y="16806"/>
                      <a:pt x="1729" y="16813"/>
                      <a:pt x="1588" y="16813"/>
                    </a:cubicBezTo>
                    <a:cubicBezTo>
                      <a:pt x="1262" y="16813"/>
                      <a:pt x="935" y="16776"/>
                      <a:pt x="629" y="16689"/>
                    </a:cubicBezTo>
                    <a:cubicBezTo>
                      <a:pt x="482" y="16668"/>
                      <a:pt x="377" y="16563"/>
                      <a:pt x="336" y="16437"/>
                    </a:cubicBezTo>
                    <a:cubicBezTo>
                      <a:pt x="273" y="16186"/>
                      <a:pt x="273" y="15914"/>
                      <a:pt x="336" y="15642"/>
                    </a:cubicBezTo>
                    <a:cubicBezTo>
                      <a:pt x="440" y="15014"/>
                      <a:pt x="650" y="14407"/>
                      <a:pt x="943" y="13842"/>
                    </a:cubicBezTo>
                    <a:cubicBezTo>
                      <a:pt x="1068" y="13591"/>
                      <a:pt x="1194" y="13361"/>
                      <a:pt x="1340" y="13151"/>
                    </a:cubicBezTo>
                    <a:cubicBezTo>
                      <a:pt x="1570" y="12838"/>
                      <a:pt x="1780" y="12503"/>
                      <a:pt x="1968" y="12168"/>
                    </a:cubicBezTo>
                    <a:cubicBezTo>
                      <a:pt x="2366" y="11393"/>
                      <a:pt x="2156" y="10514"/>
                      <a:pt x="2136" y="9698"/>
                    </a:cubicBezTo>
                    <a:cubicBezTo>
                      <a:pt x="2136" y="8819"/>
                      <a:pt x="2219" y="7919"/>
                      <a:pt x="2261" y="7040"/>
                    </a:cubicBezTo>
                    <a:cubicBezTo>
                      <a:pt x="2282" y="6601"/>
                      <a:pt x="2303" y="6161"/>
                      <a:pt x="2303" y="5743"/>
                    </a:cubicBezTo>
                    <a:cubicBezTo>
                      <a:pt x="2303" y="5303"/>
                      <a:pt x="2261" y="4843"/>
                      <a:pt x="2219" y="4403"/>
                    </a:cubicBezTo>
                    <a:cubicBezTo>
                      <a:pt x="2156" y="3524"/>
                      <a:pt x="2136" y="2645"/>
                      <a:pt x="2094" y="1766"/>
                    </a:cubicBezTo>
                    <a:cubicBezTo>
                      <a:pt x="2053" y="1341"/>
                      <a:pt x="2032" y="897"/>
                      <a:pt x="1974" y="472"/>
                    </a:cubicBezTo>
                    <a:lnTo>
                      <a:pt x="1974" y="472"/>
                    </a:lnTo>
                    <a:cubicBezTo>
                      <a:pt x="2601" y="245"/>
                      <a:pt x="3272" y="126"/>
                      <a:pt x="3935" y="126"/>
                    </a:cubicBezTo>
                    <a:close/>
                    <a:moveTo>
                      <a:pt x="4093" y="1"/>
                    </a:moveTo>
                    <a:cubicBezTo>
                      <a:pt x="3322" y="1"/>
                      <a:pt x="2568" y="137"/>
                      <a:pt x="1844" y="383"/>
                    </a:cubicBezTo>
                    <a:lnTo>
                      <a:pt x="1844" y="383"/>
                    </a:lnTo>
                    <a:cubicBezTo>
                      <a:pt x="1776" y="392"/>
                      <a:pt x="1706" y="424"/>
                      <a:pt x="1717" y="468"/>
                    </a:cubicBezTo>
                    <a:cubicBezTo>
                      <a:pt x="1822" y="1389"/>
                      <a:pt x="1863" y="2310"/>
                      <a:pt x="1905" y="3231"/>
                    </a:cubicBezTo>
                    <a:cubicBezTo>
                      <a:pt x="1926" y="4173"/>
                      <a:pt x="2052" y="5073"/>
                      <a:pt x="2052" y="5994"/>
                    </a:cubicBezTo>
                    <a:cubicBezTo>
                      <a:pt x="2031" y="6935"/>
                      <a:pt x="1947" y="7815"/>
                      <a:pt x="1905" y="8714"/>
                    </a:cubicBezTo>
                    <a:cubicBezTo>
                      <a:pt x="1884" y="9175"/>
                      <a:pt x="1884" y="9635"/>
                      <a:pt x="1884" y="10096"/>
                    </a:cubicBezTo>
                    <a:cubicBezTo>
                      <a:pt x="1926" y="10535"/>
                      <a:pt x="1947" y="10975"/>
                      <a:pt x="1947" y="11435"/>
                    </a:cubicBezTo>
                    <a:cubicBezTo>
                      <a:pt x="1863" y="12210"/>
                      <a:pt x="1298" y="12754"/>
                      <a:pt x="922" y="13424"/>
                    </a:cubicBezTo>
                    <a:cubicBezTo>
                      <a:pt x="608" y="13968"/>
                      <a:pt x="357" y="14575"/>
                      <a:pt x="189" y="15182"/>
                    </a:cubicBezTo>
                    <a:cubicBezTo>
                      <a:pt x="105" y="15475"/>
                      <a:pt x="43" y="15768"/>
                      <a:pt x="22" y="16082"/>
                    </a:cubicBezTo>
                    <a:cubicBezTo>
                      <a:pt x="1" y="16270"/>
                      <a:pt x="22" y="16458"/>
                      <a:pt x="126" y="16626"/>
                    </a:cubicBezTo>
                    <a:cubicBezTo>
                      <a:pt x="357" y="16898"/>
                      <a:pt x="901" y="16898"/>
                      <a:pt x="1215" y="16919"/>
                    </a:cubicBezTo>
                    <a:cubicBezTo>
                      <a:pt x="1355" y="16924"/>
                      <a:pt x="1495" y="16927"/>
                      <a:pt x="1635" y="16927"/>
                    </a:cubicBezTo>
                    <a:cubicBezTo>
                      <a:pt x="2018" y="16927"/>
                      <a:pt x="2401" y="16908"/>
                      <a:pt x="2784" y="16877"/>
                    </a:cubicBezTo>
                    <a:cubicBezTo>
                      <a:pt x="3349" y="16835"/>
                      <a:pt x="3894" y="16793"/>
                      <a:pt x="4459" y="16730"/>
                    </a:cubicBezTo>
                    <a:cubicBezTo>
                      <a:pt x="4684" y="16691"/>
                      <a:pt x="4901" y="16676"/>
                      <a:pt x="5121" y="16676"/>
                    </a:cubicBezTo>
                    <a:cubicBezTo>
                      <a:pt x="5248" y="16676"/>
                      <a:pt x="5375" y="16681"/>
                      <a:pt x="5505" y="16689"/>
                    </a:cubicBezTo>
                    <a:cubicBezTo>
                      <a:pt x="5777" y="16730"/>
                      <a:pt x="6028" y="16772"/>
                      <a:pt x="6301" y="16814"/>
                    </a:cubicBezTo>
                    <a:cubicBezTo>
                      <a:pt x="6423" y="16822"/>
                      <a:pt x="6575" y="16838"/>
                      <a:pt x="6729" y="16838"/>
                    </a:cubicBezTo>
                    <a:cubicBezTo>
                      <a:pt x="6997" y="16838"/>
                      <a:pt x="7269" y="16789"/>
                      <a:pt x="7389" y="16563"/>
                    </a:cubicBezTo>
                    <a:cubicBezTo>
                      <a:pt x="7577" y="16186"/>
                      <a:pt x="7452" y="15726"/>
                      <a:pt x="7368" y="15391"/>
                    </a:cubicBezTo>
                    <a:cubicBezTo>
                      <a:pt x="7242" y="14868"/>
                      <a:pt x="7075" y="14365"/>
                      <a:pt x="6887" y="13863"/>
                    </a:cubicBezTo>
                    <a:cubicBezTo>
                      <a:pt x="6447" y="12733"/>
                      <a:pt x="5966" y="11645"/>
                      <a:pt x="5735" y="10452"/>
                    </a:cubicBezTo>
                    <a:cubicBezTo>
                      <a:pt x="5589" y="9656"/>
                      <a:pt x="5526" y="8861"/>
                      <a:pt x="5463" y="8066"/>
                    </a:cubicBezTo>
                    <a:cubicBezTo>
                      <a:pt x="5359" y="7270"/>
                      <a:pt x="5421" y="6475"/>
                      <a:pt x="5631" y="5722"/>
                    </a:cubicBezTo>
                    <a:cubicBezTo>
                      <a:pt x="5924" y="4947"/>
                      <a:pt x="6531" y="4277"/>
                      <a:pt x="7054" y="3629"/>
                    </a:cubicBezTo>
                    <a:cubicBezTo>
                      <a:pt x="7284" y="3336"/>
                      <a:pt x="7514" y="3001"/>
                      <a:pt x="7745" y="2708"/>
                    </a:cubicBezTo>
                    <a:cubicBezTo>
                      <a:pt x="7975" y="2478"/>
                      <a:pt x="8142" y="2185"/>
                      <a:pt x="8247" y="1892"/>
                    </a:cubicBezTo>
                    <a:cubicBezTo>
                      <a:pt x="8289" y="1599"/>
                      <a:pt x="8163" y="1285"/>
                      <a:pt x="7891" y="1117"/>
                    </a:cubicBezTo>
                    <a:cubicBezTo>
                      <a:pt x="7863" y="1098"/>
                      <a:pt x="7826" y="1088"/>
                      <a:pt x="7789" y="1088"/>
                    </a:cubicBezTo>
                    <a:cubicBezTo>
                      <a:pt x="7743" y="1088"/>
                      <a:pt x="7695" y="1103"/>
                      <a:pt x="7661" y="1138"/>
                    </a:cubicBezTo>
                    <a:cubicBezTo>
                      <a:pt x="7326" y="1494"/>
                      <a:pt x="6949" y="1808"/>
                      <a:pt x="6594" y="2122"/>
                    </a:cubicBezTo>
                    <a:cubicBezTo>
                      <a:pt x="6133" y="2582"/>
                      <a:pt x="5652" y="3022"/>
                      <a:pt x="5191" y="3482"/>
                    </a:cubicBezTo>
                    <a:cubicBezTo>
                      <a:pt x="5176" y="3497"/>
                      <a:pt x="5150" y="3520"/>
                      <a:pt x="5119" y="3547"/>
                    </a:cubicBezTo>
                    <a:lnTo>
                      <a:pt x="5119" y="3547"/>
                    </a:lnTo>
                    <a:cubicBezTo>
                      <a:pt x="5088" y="3366"/>
                      <a:pt x="5072" y="3188"/>
                      <a:pt x="5087" y="3001"/>
                    </a:cubicBezTo>
                    <a:cubicBezTo>
                      <a:pt x="5045" y="2540"/>
                      <a:pt x="5024" y="2059"/>
                      <a:pt x="5003" y="1599"/>
                    </a:cubicBezTo>
                    <a:cubicBezTo>
                      <a:pt x="4982" y="1201"/>
                      <a:pt x="4961" y="803"/>
                      <a:pt x="4940" y="406"/>
                    </a:cubicBezTo>
                    <a:cubicBezTo>
                      <a:pt x="4940" y="301"/>
                      <a:pt x="4940" y="217"/>
                      <a:pt x="4919" y="113"/>
                    </a:cubicBezTo>
                    <a:cubicBezTo>
                      <a:pt x="4919" y="92"/>
                      <a:pt x="4898" y="71"/>
                      <a:pt x="4877" y="50"/>
                    </a:cubicBezTo>
                    <a:cubicBezTo>
                      <a:pt x="4856" y="29"/>
                      <a:pt x="4752" y="29"/>
                      <a:pt x="4731" y="29"/>
                    </a:cubicBezTo>
                    <a:lnTo>
                      <a:pt x="4396" y="8"/>
                    </a:lnTo>
                    <a:cubicBezTo>
                      <a:pt x="4295" y="3"/>
                      <a:pt x="4194" y="1"/>
                      <a:pt x="40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7"/>
              <p:cNvSpPr/>
              <p:nvPr/>
            </p:nvSpPr>
            <p:spPr>
              <a:xfrm>
                <a:off x="188341" y="6085992"/>
                <a:ext cx="61723" cy="386544"/>
              </a:xfrm>
              <a:custGeom>
                <a:rect b="b" l="l" r="r" t="t"/>
                <a:pathLst>
                  <a:path extrusionOk="0" h="10759" w="1718">
                    <a:moveTo>
                      <a:pt x="629" y="1"/>
                    </a:moveTo>
                    <a:lnTo>
                      <a:pt x="629" y="1"/>
                    </a:lnTo>
                    <a:cubicBezTo>
                      <a:pt x="398" y="901"/>
                      <a:pt x="273" y="1821"/>
                      <a:pt x="210" y="2763"/>
                    </a:cubicBezTo>
                    <a:cubicBezTo>
                      <a:pt x="147" y="3684"/>
                      <a:pt x="482" y="4605"/>
                      <a:pt x="671" y="5505"/>
                    </a:cubicBezTo>
                    <a:cubicBezTo>
                      <a:pt x="985" y="7117"/>
                      <a:pt x="1" y="7996"/>
                      <a:pt x="1403" y="9440"/>
                    </a:cubicBezTo>
                    <a:cubicBezTo>
                      <a:pt x="1654" y="9816"/>
                      <a:pt x="1633" y="10298"/>
                      <a:pt x="1633" y="10758"/>
                    </a:cubicBezTo>
                    <a:cubicBezTo>
                      <a:pt x="1675" y="10528"/>
                      <a:pt x="1696" y="10298"/>
                      <a:pt x="1696" y="10068"/>
                    </a:cubicBezTo>
                    <a:cubicBezTo>
                      <a:pt x="1717" y="9586"/>
                      <a:pt x="1361" y="9168"/>
                      <a:pt x="1110" y="8812"/>
                    </a:cubicBezTo>
                    <a:cubicBezTo>
                      <a:pt x="461" y="7807"/>
                      <a:pt x="1236" y="6552"/>
                      <a:pt x="922" y="5442"/>
                    </a:cubicBezTo>
                    <a:cubicBezTo>
                      <a:pt x="712" y="4542"/>
                      <a:pt x="378" y="3705"/>
                      <a:pt x="419" y="2763"/>
                    </a:cubicBezTo>
                    <a:cubicBezTo>
                      <a:pt x="440" y="1842"/>
                      <a:pt x="503" y="922"/>
                      <a:pt x="6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7"/>
              <p:cNvSpPr/>
              <p:nvPr/>
            </p:nvSpPr>
            <p:spPr>
              <a:xfrm>
                <a:off x="231203" y="6148398"/>
                <a:ext cx="71496" cy="326401"/>
              </a:xfrm>
              <a:custGeom>
                <a:rect b="b" l="l" r="r" t="t"/>
                <a:pathLst>
                  <a:path extrusionOk="0" h="9085" w="1990">
                    <a:moveTo>
                      <a:pt x="1" y="1"/>
                    </a:moveTo>
                    <a:cubicBezTo>
                      <a:pt x="85" y="398"/>
                      <a:pt x="147" y="775"/>
                      <a:pt x="147" y="1173"/>
                    </a:cubicBezTo>
                    <a:cubicBezTo>
                      <a:pt x="189" y="1947"/>
                      <a:pt x="336" y="2763"/>
                      <a:pt x="461" y="3538"/>
                    </a:cubicBezTo>
                    <a:cubicBezTo>
                      <a:pt x="671" y="4522"/>
                      <a:pt x="545" y="5505"/>
                      <a:pt x="712" y="6489"/>
                    </a:cubicBezTo>
                    <a:cubicBezTo>
                      <a:pt x="733" y="6719"/>
                      <a:pt x="817" y="6928"/>
                      <a:pt x="984" y="7075"/>
                    </a:cubicBezTo>
                    <a:cubicBezTo>
                      <a:pt x="1152" y="7221"/>
                      <a:pt x="1319" y="7242"/>
                      <a:pt x="1424" y="7431"/>
                    </a:cubicBezTo>
                    <a:cubicBezTo>
                      <a:pt x="1738" y="7933"/>
                      <a:pt x="1801" y="8540"/>
                      <a:pt x="1989" y="9084"/>
                    </a:cubicBezTo>
                    <a:cubicBezTo>
                      <a:pt x="1822" y="8435"/>
                      <a:pt x="1905" y="7577"/>
                      <a:pt x="1340" y="7096"/>
                    </a:cubicBezTo>
                    <a:cubicBezTo>
                      <a:pt x="1089" y="6991"/>
                      <a:pt x="922" y="6740"/>
                      <a:pt x="943" y="6468"/>
                    </a:cubicBezTo>
                    <a:cubicBezTo>
                      <a:pt x="817" y="5484"/>
                      <a:pt x="922" y="4459"/>
                      <a:pt x="691" y="3496"/>
                    </a:cubicBezTo>
                    <a:cubicBezTo>
                      <a:pt x="566" y="2743"/>
                      <a:pt x="378" y="1947"/>
                      <a:pt x="273" y="1173"/>
                    </a:cubicBezTo>
                    <a:cubicBezTo>
                      <a:pt x="231" y="775"/>
                      <a:pt x="147" y="37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7"/>
              <p:cNvSpPr/>
              <p:nvPr/>
            </p:nvSpPr>
            <p:spPr>
              <a:xfrm>
                <a:off x="171060" y="6325126"/>
                <a:ext cx="20335" cy="139902"/>
              </a:xfrm>
              <a:custGeom>
                <a:rect b="b" l="l" r="r" t="t"/>
                <a:pathLst>
                  <a:path extrusionOk="0" h="3894" w="566">
                    <a:moveTo>
                      <a:pt x="231" y="0"/>
                    </a:moveTo>
                    <a:lnTo>
                      <a:pt x="231" y="0"/>
                    </a:lnTo>
                    <a:cubicBezTo>
                      <a:pt x="356" y="649"/>
                      <a:pt x="105" y="1256"/>
                      <a:pt x="42" y="1926"/>
                    </a:cubicBezTo>
                    <a:cubicBezTo>
                      <a:pt x="0" y="2574"/>
                      <a:pt x="42" y="3244"/>
                      <a:pt x="168" y="3893"/>
                    </a:cubicBezTo>
                    <a:cubicBezTo>
                      <a:pt x="273" y="3244"/>
                      <a:pt x="231" y="2574"/>
                      <a:pt x="293" y="1947"/>
                    </a:cubicBezTo>
                    <a:cubicBezTo>
                      <a:pt x="356" y="1319"/>
                      <a:pt x="566" y="586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7"/>
              <p:cNvSpPr/>
              <p:nvPr/>
            </p:nvSpPr>
            <p:spPr>
              <a:xfrm>
                <a:off x="18404" y="5821314"/>
                <a:ext cx="455740" cy="172668"/>
              </a:xfrm>
              <a:custGeom>
                <a:rect b="b" l="l" r="r" t="t"/>
                <a:pathLst>
                  <a:path extrusionOk="0" h="4806" w="12685">
                    <a:moveTo>
                      <a:pt x="1026" y="1"/>
                    </a:moveTo>
                    <a:cubicBezTo>
                      <a:pt x="670" y="84"/>
                      <a:pt x="1" y="566"/>
                      <a:pt x="84" y="1026"/>
                    </a:cubicBezTo>
                    <a:cubicBezTo>
                      <a:pt x="138" y="1312"/>
                      <a:pt x="344" y="1411"/>
                      <a:pt x="596" y="1411"/>
                    </a:cubicBezTo>
                    <a:cubicBezTo>
                      <a:pt x="933" y="1411"/>
                      <a:pt x="1352" y="1233"/>
                      <a:pt x="1591" y="1089"/>
                    </a:cubicBezTo>
                    <a:lnTo>
                      <a:pt x="1591" y="1089"/>
                    </a:lnTo>
                    <a:cubicBezTo>
                      <a:pt x="1277" y="1403"/>
                      <a:pt x="817" y="2177"/>
                      <a:pt x="880" y="2617"/>
                    </a:cubicBezTo>
                    <a:cubicBezTo>
                      <a:pt x="928" y="2980"/>
                      <a:pt x="1099" y="3123"/>
                      <a:pt x="1303" y="3123"/>
                    </a:cubicBezTo>
                    <a:cubicBezTo>
                      <a:pt x="1627" y="3123"/>
                      <a:pt x="2036" y="2764"/>
                      <a:pt x="2177" y="2366"/>
                    </a:cubicBezTo>
                    <a:lnTo>
                      <a:pt x="2177" y="2366"/>
                    </a:lnTo>
                    <a:cubicBezTo>
                      <a:pt x="2240" y="2826"/>
                      <a:pt x="1759" y="3872"/>
                      <a:pt x="2156" y="4228"/>
                    </a:cubicBezTo>
                    <a:cubicBezTo>
                      <a:pt x="2269" y="4333"/>
                      <a:pt x="2376" y="4377"/>
                      <a:pt x="2477" y="4377"/>
                    </a:cubicBezTo>
                    <a:cubicBezTo>
                      <a:pt x="2944" y="4377"/>
                      <a:pt x="3281" y="3434"/>
                      <a:pt x="3349" y="3056"/>
                    </a:cubicBezTo>
                    <a:cubicBezTo>
                      <a:pt x="3589" y="3395"/>
                      <a:pt x="3903" y="4151"/>
                      <a:pt x="4474" y="4151"/>
                    </a:cubicBezTo>
                    <a:cubicBezTo>
                      <a:pt x="4503" y="4151"/>
                      <a:pt x="4533" y="4149"/>
                      <a:pt x="4563" y="4145"/>
                    </a:cubicBezTo>
                    <a:cubicBezTo>
                      <a:pt x="5066" y="4061"/>
                      <a:pt x="5401" y="3182"/>
                      <a:pt x="5380" y="2700"/>
                    </a:cubicBezTo>
                    <a:lnTo>
                      <a:pt x="5380" y="2700"/>
                    </a:lnTo>
                    <a:cubicBezTo>
                      <a:pt x="5614" y="2989"/>
                      <a:pt x="5864" y="3634"/>
                      <a:pt x="6316" y="3634"/>
                    </a:cubicBezTo>
                    <a:cubicBezTo>
                      <a:pt x="6389" y="3634"/>
                      <a:pt x="6467" y="3617"/>
                      <a:pt x="6552" y="3579"/>
                    </a:cubicBezTo>
                    <a:cubicBezTo>
                      <a:pt x="6833" y="3464"/>
                      <a:pt x="6935" y="3098"/>
                      <a:pt x="6947" y="2745"/>
                    </a:cubicBezTo>
                    <a:lnTo>
                      <a:pt x="6947" y="2745"/>
                    </a:lnTo>
                    <a:cubicBezTo>
                      <a:pt x="7021" y="2823"/>
                      <a:pt x="7130" y="2856"/>
                      <a:pt x="7260" y="2856"/>
                    </a:cubicBezTo>
                    <a:cubicBezTo>
                      <a:pt x="7764" y="2856"/>
                      <a:pt x="8575" y="2353"/>
                      <a:pt x="8770" y="1989"/>
                    </a:cubicBezTo>
                    <a:lnTo>
                      <a:pt x="8770" y="1989"/>
                    </a:lnTo>
                    <a:cubicBezTo>
                      <a:pt x="8707" y="2366"/>
                      <a:pt x="8100" y="2910"/>
                      <a:pt x="8289" y="3349"/>
                    </a:cubicBezTo>
                    <a:cubicBezTo>
                      <a:pt x="8381" y="3541"/>
                      <a:pt x="8519" y="3613"/>
                      <a:pt x="8670" y="3613"/>
                    </a:cubicBezTo>
                    <a:cubicBezTo>
                      <a:pt x="8897" y="3613"/>
                      <a:pt x="9151" y="3450"/>
                      <a:pt x="9314" y="3286"/>
                    </a:cubicBezTo>
                    <a:lnTo>
                      <a:pt x="9314" y="3286"/>
                    </a:lnTo>
                    <a:cubicBezTo>
                      <a:pt x="9354" y="3662"/>
                      <a:pt x="9094" y="4805"/>
                      <a:pt x="9773" y="4805"/>
                    </a:cubicBezTo>
                    <a:cubicBezTo>
                      <a:pt x="9812" y="4805"/>
                      <a:pt x="9855" y="4801"/>
                      <a:pt x="9900" y="4793"/>
                    </a:cubicBezTo>
                    <a:cubicBezTo>
                      <a:pt x="10340" y="4710"/>
                      <a:pt x="10465" y="3852"/>
                      <a:pt x="10403" y="3454"/>
                    </a:cubicBezTo>
                    <a:lnTo>
                      <a:pt x="10403" y="3454"/>
                    </a:lnTo>
                    <a:cubicBezTo>
                      <a:pt x="10643" y="3595"/>
                      <a:pt x="10854" y="3727"/>
                      <a:pt x="11082" y="3727"/>
                    </a:cubicBezTo>
                    <a:cubicBezTo>
                      <a:pt x="11192" y="3727"/>
                      <a:pt x="11306" y="3696"/>
                      <a:pt x="11428" y="3621"/>
                    </a:cubicBezTo>
                    <a:cubicBezTo>
                      <a:pt x="11951" y="3349"/>
                      <a:pt x="11910" y="2596"/>
                      <a:pt x="11386" y="2345"/>
                    </a:cubicBezTo>
                    <a:lnTo>
                      <a:pt x="11386" y="2345"/>
                    </a:lnTo>
                    <a:cubicBezTo>
                      <a:pt x="11417" y="2347"/>
                      <a:pt x="11450" y="2349"/>
                      <a:pt x="11483" y="2349"/>
                    </a:cubicBezTo>
                    <a:cubicBezTo>
                      <a:pt x="11955" y="2349"/>
                      <a:pt x="12684" y="2077"/>
                      <a:pt x="12684" y="1549"/>
                    </a:cubicBezTo>
                    <a:cubicBezTo>
                      <a:pt x="12684" y="963"/>
                      <a:pt x="11658" y="900"/>
                      <a:pt x="11219" y="733"/>
                    </a:cubicBezTo>
                    <a:lnTo>
                      <a:pt x="10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7"/>
              <p:cNvSpPr/>
              <p:nvPr/>
            </p:nvSpPr>
            <p:spPr>
              <a:xfrm>
                <a:off x="14668" y="5821314"/>
                <a:ext cx="467740" cy="175326"/>
              </a:xfrm>
              <a:custGeom>
                <a:rect b="b" l="l" r="r" t="t"/>
                <a:pathLst>
                  <a:path extrusionOk="0" h="4880" w="13019">
                    <a:moveTo>
                      <a:pt x="1130" y="1"/>
                    </a:moveTo>
                    <a:lnTo>
                      <a:pt x="1130" y="1"/>
                    </a:lnTo>
                    <a:cubicBezTo>
                      <a:pt x="649" y="105"/>
                      <a:pt x="0" y="587"/>
                      <a:pt x="188" y="1131"/>
                    </a:cubicBezTo>
                    <a:cubicBezTo>
                      <a:pt x="305" y="1356"/>
                      <a:pt x="506" y="1435"/>
                      <a:pt x="731" y="1435"/>
                    </a:cubicBezTo>
                    <a:cubicBezTo>
                      <a:pt x="982" y="1435"/>
                      <a:pt x="1264" y="1337"/>
                      <a:pt x="1496" y="1235"/>
                    </a:cubicBezTo>
                    <a:lnTo>
                      <a:pt x="1496" y="1235"/>
                    </a:lnTo>
                    <a:cubicBezTo>
                      <a:pt x="1150" y="1662"/>
                      <a:pt x="833" y="2179"/>
                      <a:pt x="942" y="2742"/>
                    </a:cubicBezTo>
                    <a:cubicBezTo>
                      <a:pt x="1015" y="3065"/>
                      <a:pt x="1189" y="3190"/>
                      <a:pt x="1391" y="3190"/>
                    </a:cubicBezTo>
                    <a:cubicBezTo>
                      <a:pt x="1646" y="3190"/>
                      <a:pt x="1947" y="2992"/>
                      <a:pt x="2152" y="2742"/>
                    </a:cubicBezTo>
                    <a:lnTo>
                      <a:pt x="2152" y="2742"/>
                    </a:lnTo>
                    <a:cubicBezTo>
                      <a:pt x="2081" y="3182"/>
                      <a:pt x="1907" y="3655"/>
                      <a:pt x="2051" y="4103"/>
                    </a:cubicBezTo>
                    <a:cubicBezTo>
                      <a:pt x="2149" y="4318"/>
                      <a:pt x="2376" y="4460"/>
                      <a:pt x="2610" y="4460"/>
                    </a:cubicBezTo>
                    <a:cubicBezTo>
                      <a:pt x="2626" y="4460"/>
                      <a:pt x="2642" y="4460"/>
                      <a:pt x="2658" y="4458"/>
                    </a:cubicBezTo>
                    <a:cubicBezTo>
                      <a:pt x="3133" y="4300"/>
                      <a:pt x="3341" y="3788"/>
                      <a:pt x="3495" y="3318"/>
                    </a:cubicBezTo>
                    <a:lnTo>
                      <a:pt x="3495" y="3318"/>
                    </a:lnTo>
                    <a:cubicBezTo>
                      <a:pt x="3670" y="3627"/>
                      <a:pt x="3871" y="3960"/>
                      <a:pt x="4207" y="4145"/>
                    </a:cubicBezTo>
                    <a:cubicBezTo>
                      <a:pt x="4338" y="4210"/>
                      <a:pt x="4461" y="4239"/>
                      <a:pt x="4576" y="4239"/>
                    </a:cubicBezTo>
                    <a:cubicBezTo>
                      <a:pt x="5106" y="4239"/>
                      <a:pt x="5463" y="3620"/>
                      <a:pt x="5574" y="3054"/>
                    </a:cubicBezTo>
                    <a:lnTo>
                      <a:pt x="5574" y="3054"/>
                    </a:lnTo>
                    <a:cubicBezTo>
                      <a:pt x="5729" y="3303"/>
                      <a:pt x="5900" y="3572"/>
                      <a:pt x="6195" y="3705"/>
                    </a:cubicBezTo>
                    <a:cubicBezTo>
                      <a:pt x="6264" y="3728"/>
                      <a:pt x="6334" y="3739"/>
                      <a:pt x="6404" y="3739"/>
                    </a:cubicBezTo>
                    <a:cubicBezTo>
                      <a:pt x="6656" y="3739"/>
                      <a:pt x="6902" y="3599"/>
                      <a:pt x="7032" y="3370"/>
                    </a:cubicBezTo>
                    <a:cubicBezTo>
                      <a:pt x="7091" y="3231"/>
                      <a:pt x="7134" y="3084"/>
                      <a:pt x="7160" y="2934"/>
                    </a:cubicBezTo>
                    <a:lnTo>
                      <a:pt x="7160" y="2934"/>
                    </a:lnTo>
                    <a:cubicBezTo>
                      <a:pt x="7221" y="2953"/>
                      <a:pt x="7287" y="2962"/>
                      <a:pt x="7358" y="2962"/>
                    </a:cubicBezTo>
                    <a:cubicBezTo>
                      <a:pt x="7692" y="2962"/>
                      <a:pt x="8119" y="2765"/>
                      <a:pt x="8457" y="2527"/>
                    </a:cubicBezTo>
                    <a:lnTo>
                      <a:pt x="8457" y="2527"/>
                    </a:lnTo>
                    <a:cubicBezTo>
                      <a:pt x="8332" y="2728"/>
                      <a:pt x="8225" y="2938"/>
                      <a:pt x="8246" y="3203"/>
                    </a:cubicBezTo>
                    <a:cubicBezTo>
                      <a:pt x="8319" y="3555"/>
                      <a:pt x="8535" y="3692"/>
                      <a:pt x="8781" y="3692"/>
                    </a:cubicBezTo>
                    <a:cubicBezTo>
                      <a:pt x="8955" y="3692"/>
                      <a:pt x="9143" y="3624"/>
                      <a:pt x="9306" y="3514"/>
                    </a:cubicBezTo>
                    <a:lnTo>
                      <a:pt x="9306" y="3514"/>
                    </a:lnTo>
                    <a:cubicBezTo>
                      <a:pt x="9295" y="3708"/>
                      <a:pt x="9278" y="3916"/>
                      <a:pt x="9293" y="4124"/>
                    </a:cubicBezTo>
                    <a:cubicBezTo>
                      <a:pt x="9293" y="4526"/>
                      <a:pt x="9468" y="4880"/>
                      <a:pt x="9861" y="4880"/>
                    </a:cubicBezTo>
                    <a:cubicBezTo>
                      <a:pt x="9918" y="4880"/>
                      <a:pt x="9980" y="4872"/>
                      <a:pt x="10046" y="4856"/>
                    </a:cubicBezTo>
                    <a:cubicBezTo>
                      <a:pt x="10509" y="4671"/>
                      <a:pt x="10611" y="4077"/>
                      <a:pt x="10586" y="3595"/>
                    </a:cubicBezTo>
                    <a:lnTo>
                      <a:pt x="10586" y="3595"/>
                    </a:lnTo>
                    <a:cubicBezTo>
                      <a:pt x="10749" y="3678"/>
                      <a:pt x="10914" y="3735"/>
                      <a:pt x="11093" y="3768"/>
                    </a:cubicBezTo>
                    <a:cubicBezTo>
                      <a:pt x="11122" y="3771"/>
                      <a:pt x="11150" y="3772"/>
                      <a:pt x="11178" y="3772"/>
                    </a:cubicBezTo>
                    <a:cubicBezTo>
                      <a:pt x="11925" y="3772"/>
                      <a:pt x="12228" y="2808"/>
                      <a:pt x="11665" y="2383"/>
                    </a:cubicBezTo>
                    <a:lnTo>
                      <a:pt x="11665" y="2383"/>
                    </a:lnTo>
                    <a:cubicBezTo>
                      <a:pt x="12053" y="2351"/>
                      <a:pt x="12414" y="2171"/>
                      <a:pt x="12683" y="1884"/>
                    </a:cubicBezTo>
                    <a:cubicBezTo>
                      <a:pt x="13018" y="1424"/>
                      <a:pt x="12621" y="1026"/>
                      <a:pt x="12160" y="921"/>
                    </a:cubicBezTo>
                    <a:cubicBezTo>
                      <a:pt x="11867" y="838"/>
                      <a:pt x="11574" y="796"/>
                      <a:pt x="11302" y="712"/>
                    </a:cubicBezTo>
                    <a:lnTo>
                      <a:pt x="11302" y="712"/>
                    </a:lnTo>
                    <a:cubicBezTo>
                      <a:pt x="11762" y="900"/>
                      <a:pt x="12600" y="880"/>
                      <a:pt x="12746" y="1466"/>
                    </a:cubicBezTo>
                    <a:cubicBezTo>
                      <a:pt x="12766" y="2045"/>
                      <a:pt x="12041" y="2262"/>
                      <a:pt x="11557" y="2262"/>
                    </a:cubicBezTo>
                    <a:cubicBezTo>
                      <a:pt x="11534" y="2262"/>
                      <a:pt x="11512" y="2262"/>
                      <a:pt x="11490" y="2261"/>
                    </a:cubicBezTo>
                    <a:cubicBezTo>
                      <a:pt x="11469" y="2261"/>
                      <a:pt x="11449" y="2282"/>
                      <a:pt x="11428" y="2303"/>
                    </a:cubicBezTo>
                    <a:cubicBezTo>
                      <a:pt x="11407" y="2324"/>
                      <a:pt x="11428" y="2366"/>
                      <a:pt x="11449" y="2366"/>
                    </a:cubicBezTo>
                    <a:cubicBezTo>
                      <a:pt x="11456" y="2370"/>
                      <a:pt x="11464" y="2374"/>
                      <a:pt x="11471" y="2378"/>
                    </a:cubicBezTo>
                    <a:lnTo>
                      <a:pt x="11471" y="2378"/>
                    </a:lnTo>
                    <a:lnTo>
                      <a:pt x="11469" y="2386"/>
                    </a:lnTo>
                    <a:cubicBezTo>
                      <a:pt x="11475" y="2387"/>
                      <a:pt x="11481" y="2387"/>
                      <a:pt x="11487" y="2387"/>
                    </a:cubicBezTo>
                    <a:lnTo>
                      <a:pt x="11487" y="2387"/>
                    </a:lnTo>
                    <a:cubicBezTo>
                      <a:pt x="11853" y="2608"/>
                      <a:pt x="11941" y="3087"/>
                      <a:pt x="11658" y="3391"/>
                    </a:cubicBezTo>
                    <a:cubicBezTo>
                      <a:pt x="11517" y="3550"/>
                      <a:pt x="11361" y="3612"/>
                      <a:pt x="11201" y="3612"/>
                    </a:cubicBezTo>
                    <a:cubicBezTo>
                      <a:pt x="10981" y="3612"/>
                      <a:pt x="10754" y="3495"/>
                      <a:pt x="10549" y="3349"/>
                    </a:cubicBezTo>
                    <a:cubicBezTo>
                      <a:pt x="10537" y="3346"/>
                      <a:pt x="10526" y="3344"/>
                      <a:pt x="10514" y="3344"/>
                    </a:cubicBezTo>
                    <a:cubicBezTo>
                      <a:pt x="10459" y="3344"/>
                      <a:pt x="10406" y="3381"/>
                      <a:pt x="10423" y="3433"/>
                    </a:cubicBezTo>
                    <a:cubicBezTo>
                      <a:pt x="10444" y="3705"/>
                      <a:pt x="10423" y="3998"/>
                      <a:pt x="10339" y="4249"/>
                    </a:cubicBezTo>
                    <a:cubicBezTo>
                      <a:pt x="10282" y="4479"/>
                      <a:pt x="10120" y="4673"/>
                      <a:pt x="9901" y="4673"/>
                    </a:cubicBezTo>
                    <a:cubicBezTo>
                      <a:pt x="9880" y="4673"/>
                      <a:pt x="9859" y="4671"/>
                      <a:pt x="9837" y="4668"/>
                    </a:cubicBezTo>
                    <a:cubicBezTo>
                      <a:pt x="9314" y="4584"/>
                      <a:pt x="9586" y="3663"/>
                      <a:pt x="9523" y="3245"/>
                    </a:cubicBezTo>
                    <a:cubicBezTo>
                      <a:pt x="9523" y="3189"/>
                      <a:pt x="9467" y="3152"/>
                      <a:pt x="9411" y="3152"/>
                    </a:cubicBezTo>
                    <a:cubicBezTo>
                      <a:pt x="9383" y="3152"/>
                      <a:pt x="9356" y="3161"/>
                      <a:pt x="9335" y="3182"/>
                    </a:cubicBezTo>
                    <a:cubicBezTo>
                      <a:pt x="9135" y="3381"/>
                      <a:pt x="8940" y="3468"/>
                      <a:pt x="8786" y="3468"/>
                    </a:cubicBezTo>
                    <a:cubicBezTo>
                      <a:pt x="8471" y="3468"/>
                      <a:pt x="8328" y="3108"/>
                      <a:pt x="8665" y="2617"/>
                    </a:cubicBezTo>
                    <a:cubicBezTo>
                      <a:pt x="8811" y="2428"/>
                      <a:pt x="8937" y="2198"/>
                      <a:pt x="9000" y="1968"/>
                    </a:cubicBezTo>
                    <a:cubicBezTo>
                      <a:pt x="9000" y="1926"/>
                      <a:pt x="8979" y="1863"/>
                      <a:pt x="8937" y="1842"/>
                    </a:cubicBezTo>
                    <a:cubicBezTo>
                      <a:pt x="8922" y="1827"/>
                      <a:pt x="8902" y="1821"/>
                      <a:pt x="8881" y="1821"/>
                    </a:cubicBezTo>
                    <a:cubicBezTo>
                      <a:pt x="8844" y="1821"/>
                      <a:pt x="8804" y="1844"/>
                      <a:pt x="8790" y="1884"/>
                    </a:cubicBezTo>
                    <a:cubicBezTo>
                      <a:pt x="8518" y="2219"/>
                      <a:pt x="8142" y="2491"/>
                      <a:pt x="7744" y="2617"/>
                    </a:cubicBezTo>
                    <a:cubicBezTo>
                      <a:pt x="7630" y="2667"/>
                      <a:pt x="7516" y="2695"/>
                      <a:pt x="7402" y="2695"/>
                    </a:cubicBezTo>
                    <a:cubicBezTo>
                      <a:pt x="7331" y="2695"/>
                      <a:pt x="7259" y="2684"/>
                      <a:pt x="7188" y="2662"/>
                    </a:cubicBezTo>
                    <a:lnTo>
                      <a:pt x="7188" y="2662"/>
                    </a:lnTo>
                    <a:cubicBezTo>
                      <a:pt x="7194" y="2470"/>
                      <a:pt x="7171" y="2278"/>
                      <a:pt x="7116" y="2093"/>
                    </a:cubicBezTo>
                    <a:cubicBezTo>
                      <a:pt x="7116" y="2052"/>
                      <a:pt x="7074" y="2010"/>
                      <a:pt x="7032" y="2010"/>
                    </a:cubicBezTo>
                    <a:cubicBezTo>
                      <a:pt x="7020" y="2007"/>
                      <a:pt x="7008" y="2006"/>
                      <a:pt x="6997" y="2006"/>
                    </a:cubicBezTo>
                    <a:cubicBezTo>
                      <a:pt x="6804" y="2006"/>
                      <a:pt x="6823" y="2333"/>
                      <a:pt x="6823" y="2491"/>
                    </a:cubicBezTo>
                    <a:cubicBezTo>
                      <a:pt x="6840" y="2599"/>
                      <a:pt x="6872" y="2685"/>
                      <a:pt x="6917" y="2753"/>
                    </a:cubicBezTo>
                    <a:lnTo>
                      <a:pt x="6917" y="2753"/>
                    </a:lnTo>
                    <a:cubicBezTo>
                      <a:pt x="6903" y="3045"/>
                      <a:pt x="6815" y="3324"/>
                      <a:pt x="6572" y="3433"/>
                    </a:cubicBezTo>
                    <a:cubicBezTo>
                      <a:pt x="6513" y="3455"/>
                      <a:pt x="6459" y="3465"/>
                      <a:pt x="6407" y="3465"/>
                    </a:cubicBezTo>
                    <a:cubicBezTo>
                      <a:pt x="6020" y="3465"/>
                      <a:pt x="5826" y="2892"/>
                      <a:pt x="5567" y="2596"/>
                    </a:cubicBezTo>
                    <a:cubicBezTo>
                      <a:pt x="5552" y="2565"/>
                      <a:pt x="5525" y="2546"/>
                      <a:pt x="5496" y="2546"/>
                    </a:cubicBezTo>
                    <a:cubicBezTo>
                      <a:pt x="5485" y="2546"/>
                      <a:pt x="5474" y="2548"/>
                      <a:pt x="5463" y="2554"/>
                    </a:cubicBezTo>
                    <a:cubicBezTo>
                      <a:pt x="5400" y="2554"/>
                      <a:pt x="5337" y="2617"/>
                      <a:pt x="5358" y="2679"/>
                    </a:cubicBezTo>
                    <a:cubicBezTo>
                      <a:pt x="5358" y="3140"/>
                      <a:pt x="5128" y="3852"/>
                      <a:pt x="4667" y="3998"/>
                    </a:cubicBezTo>
                    <a:cubicBezTo>
                      <a:pt x="4643" y="4001"/>
                      <a:pt x="4619" y="4002"/>
                      <a:pt x="4596" y="4002"/>
                    </a:cubicBezTo>
                    <a:cubicBezTo>
                      <a:pt x="4079" y="4002"/>
                      <a:pt x="3819" y="3353"/>
                      <a:pt x="3558" y="2972"/>
                    </a:cubicBezTo>
                    <a:cubicBezTo>
                      <a:pt x="3533" y="2930"/>
                      <a:pt x="3497" y="2912"/>
                      <a:pt x="3462" y="2912"/>
                    </a:cubicBezTo>
                    <a:cubicBezTo>
                      <a:pt x="3411" y="2912"/>
                      <a:pt x="3361" y="2952"/>
                      <a:pt x="3349" y="3014"/>
                    </a:cubicBezTo>
                    <a:cubicBezTo>
                      <a:pt x="3258" y="3322"/>
                      <a:pt x="2980" y="4239"/>
                      <a:pt x="2569" y="4239"/>
                    </a:cubicBezTo>
                    <a:cubicBezTo>
                      <a:pt x="2504" y="4239"/>
                      <a:pt x="2436" y="4217"/>
                      <a:pt x="2365" y="4165"/>
                    </a:cubicBezTo>
                    <a:cubicBezTo>
                      <a:pt x="2030" y="3893"/>
                      <a:pt x="2281" y="3224"/>
                      <a:pt x="2323" y="2847"/>
                    </a:cubicBezTo>
                    <a:cubicBezTo>
                      <a:pt x="2362" y="2692"/>
                      <a:pt x="2365" y="2537"/>
                      <a:pt x="2365" y="2366"/>
                    </a:cubicBezTo>
                    <a:lnTo>
                      <a:pt x="2365" y="2366"/>
                    </a:lnTo>
                    <a:cubicBezTo>
                      <a:pt x="2365" y="2366"/>
                      <a:pt x="2365" y="2366"/>
                      <a:pt x="2365" y="2366"/>
                    </a:cubicBezTo>
                    <a:lnTo>
                      <a:pt x="2365" y="2366"/>
                    </a:lnTo>
                    <a:lnTo>
                      <a:pt x="2365" y="2366"/>
                    </a:lnTo>
                    <a:cubicBezTo>
                      <a:pt x="2365" y="2352"/>
                      <a:pt x="2365" y="2338"/>
                      <a:pt x="2365" y="2324"/>
                    </a:cubicBezTo>
                    <a:cubicBezTo>
                      <a:pt x="2365" y="2303"/>
                      <a:pt x="2323" y="2261"/>
                      <a:pt x="2302" y="2261"/>
                    </a:cubicBezTo>
                    <a:cubicBezTo>
                      <a:pt x="2291" y="2255"/>
                      <a:pt x="2278" y="2253"/>
                      <a:pt x="2266" y="2253"/>
                    </a:cubicBezTo>
                    <a:cubicBezTo>
                      <a:pt x="2231" y="2253"/>
                      <a:pt x="2198" y="2272"/>
                      <a:pt x="2198" y="2303"/>
                    </a:cubicBezTo>
                    <a:cubicBezTo>
                      <a:pt x="2194" y="2317"/>
                      <a:pt x="2189" y="2331"/>
                      <a:pt x="2184" y="2345"/>
                    </a:cubicBezTo>
                    <a:lnTo>
                      <a:pt x="2184" y="2345"/>
                    </a:lnTo>
                    <a:lnTo>
                      <a:pt x="2177" y="2345"/>
                    </a:lnTo>
                    <a:lnTo>
                      <a:pt x="2177" y="2345"/>
                    </a:lnTo>
                    <a:cubicBezTo>
                      <a:pt x="2177" y="2350"/>
                      <a:pt x="2178" y="2355"/>
                      <a:pt x="2178" y="2361"/>
                    </a:cubicBezTo>
                    <a:lnTo>
                      <a:pt x="2178" y="2361"/>
                    </a:lnTo>
                    <a:cubicBezTo>
                      <a:pt x="2062" y="2655"/>
                      <a:pt x="1694" y="3031"/>
                      <a:pt x="1409" y="3031"/>
                    </a:cubicBezTo>
                    <a:cubicBezTo>
                      <a:pt x="1269" y="3031"/>
                      <a:pt x="1148" y="2939"/>
                      <a:pt x="1088" y="2700"/>
                    </a:cubicBezTo>
                    <a:cubicBezTo>
                      <a:pt x="963" y="2156"/>
                      <a:pt x="1381" y="1549"/>
                      <a:pt x="1716" y="1131"/>
                    </a:cubicBezTo>
                    <a:cubicBezTo>
                      <a:pt x="1771" y="1095"/>
                      <a:pt x="1731" y="1043"/>
                      <a:pt x="1679" y="1043"/>
                    </a:cubicBezTo>
                    <a:cubicBezTo>
                      <a:pt x="1671" y="1043"/>
                      <a:pt x="1662" y="1044"/>
                      <a:pt x="1654" y="1047"/>
                    </a:cubicBezTo>
                    <a:cubicBezTo>
                      <a:pt x="1654" y="1047"/>
                      <a:pt x="1654" y="1047"/>
                      <a:pt x="1654" y="1047"/>
                    </a:cubicBezTo>
                    <a:lnTo>
                      <a:pt x="1654" y="1047"/>
                    </a:lnTo>
                    <a:cubicBezTo>
                      <a:pt x="1428" y="1180"/>
                      <a:pt x="1033" y="1380"/>
                      <a:pt x="705" y="1380"/>
                    </a:cubicBezTo>
                    <a:cubicBezTo>
                      <a:pt x="517" y="1380"/>
                      <a:pt x="351" y="1314"/>
                      <a:pt x="251" y="1131"/>
                    </a:cubicBezTo>
                    <a:cubicBezTo>
                      <a:pt x="42" y="607"/>
                      <a:pt x="670" y="147"/>
                      <a:pt x="1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7"/>
              <p:cNvSpPr/>
              <p:nvPr/>
            </p:nvSpPr>
            <p:spPr>
              <a:xfrm>
                <a:off x="-137988" y="5873194"/>
                <a:ext cx="148919" cy="100669"/>
              </a:xfrm>
              <a:custGeom>
                <a:rect b="b" l="l" r="r" t="t"/>
                <a:pathLst>
                  <a:path extrusionOk="0" h="2802" w="4145">
                    <a:moveTo>
                      <a:pt x="1193" y="1"/>
                    </a:moveTo>
                    <a:cubicBezTo>
                      <a:pt x="817" y="294"/>
                      <a:pt x="0" y="901"/>
                      <a:pt x="377" y="1424"/>
                    </a:cubicBezTo>
                    <a:cubicBezTo>
                      <a:pt x="487" y="1515"/>
                      <a:pt x="628" y="1574"/>
                      <a:pt x="773" y="1574"/>
                    </a:cubicBezTo>
                    <a:cubicBezTo>
                      <a:pt x="794" y="1574"/>
                      <a:pt x="816" y="1573"/>
                      <a:pt x="838" y="1570"/>
                    </a:cubicBezTo>
                    <a:cubicBezTo>
                      <a:pt x="1168" y="1523"/>
                      <a:pt x="1486" y="1441"/>
                      <a:pt x="1783" y="1314"/>
                    </a:cubicBezTo>
                    <a:lnTo>
                      <a:pt x="1783" y="1314"/>
                    </a:lnTo>
                    <a:cubicBezTo>
                      <a:pt x="1663" y="1597"/>
                      <a:pt x="1569" y="1892"/>
                      <a:pt x="1507" y="2198"/>
                    </a:cubicBezTo>
                    <a:cubicBezTo>
                      <a:pt x="1465" y="2366"/>
                      <a:pt x="1507" y="2554"/>
                      <a:pt x="1612" y="2680"/>
                    </a:cubicBezTo>
                    <a:cubicBezTo>
                      <a:pt x="1698" y="2766"/>
                      <a:pt x="1794" y="2802"/>
                      <a:pt x="1890" y="2802"/>
                    </a:cubicBezTo>
                    <a:cubicBezTo>
                      <a:pt x="2118" y="2802"/>
                      <a:pt x="2346" y="2599"/>
                      <a:pt x="2449" y="2408"/>
                    </a:cubicBezTo>
                    <a:cubicBezTo>
                      <a:pt x="2534" y="2291"/>
                      <a:pt x="2608" y="2169"/>
                      <a:pt x="2677" y="2044"/>
                    </a:cubicBezTo>
                    <a:lnTo>
                      <a:pt x="2677" y="2044"/>
                    </a:lnTo>
                    <a:cubicBezTo>
                      <a:pt x="2716" y="2265"/>
                      <a:pt x="2811" y="2469"/>
                      <a:pt x="3014" y="2596"/>
                    </a:cubicBezTo>
                    <a:cubicBezTo>
                      <a:pt x="3084" y="2627"/>
                      <a:pt x="3151" y="2641"/>
                      <a:pt x="3216" y="2641"/>
                    </a:cubicBezTo>
                    <a:cubicBezTo>
                      <a:pt x="3501" y="2641"/>
                      <a:pt x="3732" y="2371"/>
                      <a:pt x="3851" y="2115"/>
                    </a:cubicBezTo>
                    <a:cubicBezTo>
                      <a:pt x="3935" y="1905"/>
                      <a:pt x="4040" y="1717"/>
                      <a:pt x="4144" y="1528"/>
                    </a:cubicBezTo>
                    <a:lnTo>
                      <a:pt x="4144" y="1528"/>
                    </a:lnTo>
                    <a:cubicBezTo>
                      <a:pt x="3872" y="1801"/>
                      <a:pt x="3747" y="2345"/>
                      <a:pt x="3349" y="2470"/>
                    </a:cubicBezTo>
                    <a:cubicBezTo>
                      <a:pt x="3308" y="2481"/>
                      <a:pt x="3270" y="2487"/>
                      <a:pt x="3236" y="2487"/>
                    </a:cubicBezTo>
                    <a:cubicBezTo>
                      <a:pt x="2898" y="2487"/>
                      <a:pt x="2836" y="1997"/>
                      <a:pt x="2862" y="1686"/>
                    </a:cubicBezTo>
                    <a:lnTo>
                      <a:pt x="2862" y="1686"/>
                    </a:lnTo>
                    <a:cubicBezTo>
                      <a:pt x="2864" y="1682"/>
                      <a:pt x="2866" y="1679"/>
                      <a:pt x="2868" y="1675"/>
                    </a:cubicBezTo>
                    <a:lnTo>
                      <a:pt x="2863" y="1674"/>
                    </a:lnTo>
                    <a:lnTo>
                      <a:pt x="2863" y="1674"/>
                    </a:lnTo>
                    <a:cubicBezTo>
                      <a:pt x="2865" y="1660"/>
                      <a:pt x="2866" y="1646"/>
                      <a:pt x="2868" y="1633"/>
                    </a:cubicBezTo>
                    <a:cubicBezTo>
                      <a:pt x="2868" y="1591"/>
                      <a:pt x="2847" y="1549"/>
                      <a:pt x="2805" y="1528"/>
                    </a:cubicBezTo>
                    <a:cubicBezTo>
                      <a:pt x="2794" y="1523"/>
                      <a:pt x="2781" y="1520"/>
                      <a:pt x="2768" y="1520"/>
                    </a:cubicBezTo>
                    <a:cubicBezTo>
                      <a:pt x="2731" y="1520"/>
                      <a:pt x="2689" y="1540"/>
                      <a:pt x="2658" y="1570"/>
                    </a:cubicBezTo>
                    <a:cubicBezTo>
                      <a:pt x="2554" y="1822"/>
                      <a:pt x="2407" y="2052"/>
                      <a:pt x="2261" y="2261"/>
                    </a:cubicBezTo>
                    <a:cubicBezTo>
                      <a:pt x="2094" y="2476"/>
                      <a:pt x="1971" y="2563"/>
                      <a:pt x="1888" y="2563"/>
                    </a:cubicBezTo>
                    <a:cubicBezTo>
                      <a:pt x="1721" y="2563"/>
                      <a:pt x="1716" y="2213"/>
                      <a:pt x="1842" y="1863"/>
                    </a:cubicBezTo>
                    <a:cubicBezTo>
                      <a:pt x="1926" y="1591"/>
                      <a:pt x="2031" y="1361"/>
                      <a:pt x="2156" y="1110"/>
                    </a:cubicBezTo>
                    <a:cubicBezTo>
                      <a:pt x="2174" y="1021"/>
                      <a:pt x="2102" y="933"/>
                      <a:pt x="2029" y="933"/>
                    </a:cubicBezTo>
                    <a:cubicBezTo>
                      <a:pt x="2015" y="933"/>
                      <a:pt x="2002" y="936"/>
                      <a:pt x="1989" y="942"/>
                    </a:cubicBezTo>
                    <a:cubicBezTo>
                      <a:pt x="1454" y="1239"/>
                      <a:pt x="1029" y="1378"/>
                      <a:pt x="759" y="1378"/>
                    </a:cubicBezTo>
                    <a:cubicBezTo>
                      <a:pt x="246" y="1378"/>
                      <a:pt x="289" y="878"/>
                      <a:pt x="1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7"/>
              <p:cNvSpPr/>
              <p:nvPr/>
            </p:nvSpPr>
            <p:spPr>
              <a:xfrm>
                <a:off x="516934" y="5738609"/>
                <a:ext cx="44406" cy="42323"/>
              </a:xfrm>
              <a:custGeom>
                <a:rect b="b" l="l" r="r" t="t"/>
                <a:pathLst>
                  <a:path extrusionOk="0" h="1178" w="1236">
                    <a:moveTo>
                      <a:pt x="148" y="0"/>
                    </a:moveTo>
                    <a:lnTo>
                      <a:pt x="148" y="0"/>
                    </a:lnTo>
                    <a:cubicBezTo>
                      <a:pt x="315" y="251"/>
                      <a:pt x="650" y="565"/>
                      <a:pt x="566" y="879"/>
                    </a:cubicBezTo>
                    <a:cubicBezTo>
                      <a:pt x="441" y="1026"/>
                      <a:pt x="210" y="1026"/>
                      <a:pt x="1" y="1068"/>
                    </a:cubicBezTo>
                    <a:cubicBezTo>
                      <a:pt x="122" y="1137"/>
                      <a:pt x="258" y="1178"/>
                      <a:pt x="408" y="1178"/>
                    </a:cubicBezTo>
                    <a:cubicBezTo>
                      <a:pt x="439" y="1178"/>
                      <a:pt x="471" y="1176"/>
                      <a:pt x="503" y="1172"/>
                    </a:cubicBezTo>
                    <a:cubicBezTo>
                      <a:pt x="1236" y="984"/>
                      <a:pt x="650" y="63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7"/>
              <p:cNvSpPr/>
              <p:nvPr/>
            </p:nvSpPr>
            <p:spPr>
              <a:xfrm>
                <a:off x="-159006" y="5782225"/>
                <a:ext cx="45125" cy="41712"/>
              </a:xfrm>
              <a:custGeom>
                <a:rect b="b" l="l" r="r" t="t"/>
                <a:pathLst>
                  <a:path extrusionOk="0" h="1161" w="1256">
                    <a:moveTo>
                      <a:pt x="397" y="0"/>
                    </a:moveTo>
                    <a:cubicBezTo>
                      <a:pt x="1" y="359"/>
                      <a:pt x="132" y="1160"/>
                      <a:pt x="684" y="1160"/>
                    </a:cubicBezTo>
                    <a:cubicBezTo>
                      <a:pt x="744" y="1160"/>
                      <a:pt x="809" y="1151"/>
                      <a:pt x="878" y="1130"/>
                    </a:cubicBezTo>
                    <a:cubicBezTo>
                      <a:pt x="1046" y="1068"/>
                      <a:pt x="1171" y="942"/>
                      <a:pt x="1255" y="796"/>
                    </a:cubicBezTo>
                    <a:lnTo>
                      <a:pt x="1255" y="796"/>
                    </a:lnTo>
                    <a:cubicBezTo>
                      <a:pt x="1065" y="890"/>
                      <a:pt x="910" y="934"/>
                      <a:pt x="786" y="934"/>
                    </a:cubicBezTo>
                    <a:cubicBezTo>
                      <a:pt x="416" y="934"/>
                      <a:pt x="319" y="553"/>
                      <a:pt x="397" y="21"/>
                    </a:cubicBez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7"/>
              <p:cNvSpPr/>
              <p:nvPr/>
            </p:nvSpPr>
            <p:spPr>
              <a:xfrm>
                <a:off x="485354" y="5898702"/>
                <a:ext cx="71999" cy="85687"/>
              </a:xfrm>
              <a:custGeom>
                <a:rect b="b" l="l" r="r" t="t"/>
                <a:pathLst>
                  <a:path extrusionOk="0" h="2385" w="2004">
                    <a:moveTo>
                      <a:pt x="1567" y="0"/>
                    </a:moveTo>
                    <a:cubicBezTo>
                      <a:pt x="1522" y="0"/>
                      <a:pt x="1474" y="8"/>
                      <a:pt x="1424" y="23"/>
                    </a:cubicBezTo>
                    <a:cubicBezTo>
                      <a:pt x="1696" y="23"/>
                      <a:pt x="1885" y="191"/>
                      <a:pt x="1717" y="442"/>
                    </a:cubicBezTo>
                    <a:cubicBezTo>
                      <a:pt x="1609" y="581"/>
                      <a:pt x="1456" y="663"/>
                      <a:pt x="1299" y="663"/>
                    </a:cubicBezTo>
                    <a:cubicBezTo>
                      <a:pt x="1243" y="663"/>
                      <a:pt x="1186" y="652"/>
                      <a:pt x="1131" y="630"/>
                    </a:cubicBezTo>
                    <a:cubicBezTo>
                      <a:pt x="1123" y="629"/>
                      <a:pt x="1115" y="628"/>
                      <a:pt x="1107" y="628"/>
                    </a:cubicBezTo>
                    <a:cubicBezTo>
                      <a:pt x="995" y="628"/>
                      <a:pt x="927" y="761"/>
                      <a:pt x="1006" y="839"/>
                    </a:cubicBezTo>
                    <a:cubicBezTo>
                      <a:pt x="1355" y="1170"/>
                      <a:pt x="1300" y="1598"/>
                      <a:pt x="857" y="1598"/>
                    </a:cubicBezTo>
                    <a:cubicBezTo>
                      <a:pt x="795" y="1598"/>
                      <a:pt x="726" y="1590"/>
                      <a:pt x="650" y="1572"/>
                    </a:cubicBezTo>
                    <a:cubicBezTo>
                      <a:pt x="642" y="1571"/>
                      <a:pt x="635" y="1571"/>
                      <a:pt x="628" y="1571"/>
                    </a:cubicBezTo>
                    <a:cubicBezTo>
                      <a:pt x="410" y="1571"/>
                      <a:pt x="586" y="1890"/>
                      <a:pt x="566" y="2011"/>
                    </a:cubicBezTo>
                    <a:cubicBezTo>
                      <a:pt x="552" y="2181"/>
                      <a:pt x="497" y="2243"/>
                      <a:pt x="426" y="2243"/>
                    </a:cubicBezTo>
                    <a:cubicBezTo>
                      <a:pt x="287" y="2243"/>
                      <a:pt x="84" y="2004"/>
                      <a:pt x="1" y="1865"/>
                    </a:cubicBezTo>
                    <a:lnTo>
                      <a:pt x="1" y="1865"/>
                    </a:lnTo>
                    <a:cubicBezTo>
                      <a:pt x="91" y="2226"/>
                      <a:pt x="275" y="2384"/>
                      <a:pt x="439" y="2384"/>
                    </a:cubicBezTo>
                    <a:cubicBezTo>
                      <a:pt x="625" y="2384"/>
                      <a:pt x="787" y="2182"/>
                      <a:pt x="762" y="1841"/>
                    </a:cubicBezTo>
                    <a:lnTo>
                      <a:pt x="762" y="1841"/>
                    </a:lnTo>
                    <a:cubicBezTo>
                      <a:pt x="801" y="1846"/>
                      <a:pt x="837" y="1848"/>
                      <a:pt x="873" y="1848"/>
                    </a:cubicBezTo>
                    <a:cubicBezTo>
                      <a:pt x="1400" y="1848"/>
                      <a:pt x="1648" y="1332"/>
                      <a:pt x="1360" y="885"/>
                    </a:cubicBezTo>
                    <a:lnTo>
                      <a:pt x="1360" y="885"/>
                    </a:lnTo>
                    <a:cubicBezTo>
                      <a:pt x="1564" y="848"/>
                      <a:pt x="1742" y="726"/>
                      <a:pt x="1843" y="525"/>
                    </a:cubicBezTo>
                    <a:cubicBezTo>
                      <a:pt x="2003" y="240"/>
                      <a:pt x="1829" y="0"/>
                      <a:pt x="15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7"/>
              <p:cNvSpPr/>
              <p:nvPr/>
            </p:nvSpPr>
            <p:spPr>
              <a:xfrm>
                <a:off x="7123" y="6023586"/>
                <a:ext cx="71496" cy="46203"/>
              </a:xfrm>
              <a:custGeom>
                <a:rect b="b" l="l" r="r" t="t"/>
                <a:pathLst>
                  <a:path extrusionOk="0" h="1286" w="1990">
                    <a:moveTo>
                      <a:pt x="440" y="1"/>
                    </a:moveTo>
                    <a:lnTo>
                      <a:pt x="440" y="1"/>
                    </a:lnTo>
                    <a:cubicBezTo>
                      <a:pt x="273" y="273"/>
                      <a:pt x="1" y="670"/>
                      <a:pt x="461" y="796"/>
                    </a:cubicBezTo>
                    <a:cubicBezTo>
                      <a:pt x="495" y="800"/>
                      <a:pt x="528" y="802"/>
                      <a:pt x="561" y="802"/>
                    </a:cubicBezTo>
                    <a:cubicBezTo>
                      <a:pt x="775" y="802"/>
                      <a:pt x="970" y="714"/>
                      <a:pt x="1153" y="630"/>
                    </a:cubicBezTo>
                    <a:lnTo>
                      <a:pt x="1153" y="630"/>
                    </a:lnTo>
                    <a:cubicBezTo>
                      <a:pt x="1165" y="835"/>
                      <a:pt x="1136" y="1068"/>
                      <a:pt x="1319" y="1235"/>
                    </a:cubicBezTo>
                    <a:cubicBezTo>
                      <a:pt x="1370" y="1269"/>
                      <a:pt x="1430" y="1286"/>
                      <a:pt x="1492" y="1286"/>
                    </a:cubicBezTo>
                    <a:cubicBezTo>
                      <a:pt x="1586" y="1286"/>
                      <a:pt x="1684" y="1248"/>
                      <a:pt x="1759" y="1173"/>
                    </a:cubicBezTo>
                    <a:cubicBezTo>
                      <a:pt x="1843" y="1089"/>
                      <a:pt x="1926" y="984"/>
                      <a:pt x="1989" y="880"/>
                    </a:cubicBezTo>
                    <a:lnTo>
                      <a:pt x="1989" y="880"/>
                    </a:lnTo>
                    <a:cubicBezTo>
                      <a:pt x="1884" y="942"/>
                      <a:pt x="1780" y="1026"/>
                      <a:pt x="1675" y="1068"/>
                    </a:cubicBezTo>
                    <a:cubicBezTo>
                      <a:pt x="1612" y="1098"/>
                      <a:pt x="1563" y="1111"/>
                      <a:pt x="1525" y="1111"/>
                    </a:cubicBezTo>
                    <a:cubicBezTo>
                      <a:pt x="1295" y="1111"/>
                      <a:pt x="1454" y="634"/>
                      <a:pt x="1382" y="419"/>
                    </a:cubicBezTo>
                    <a:cubicBezTo>
                      <a:pt x="1367" y="358"/>
                      <a:pt x="1329" y="319"/>
                      <a:pt x="1277" y="319"/>
                    </a:cubicBezTo>
                    <a:cubicBezTo>
                      <a:pt x="1258" y="319"/>
                      <a:pt x="1237" y="324"/>
                      <a:pt x="1215" y="335"/>
                    </a:cubicBezTo>
                    <a:cubicBezTo>
                      <a:pt x="1084" y="364"/>
                      <a:pt x="702" y="584"/>
                      <a:pt x="494" y="584"/>
                    </a:cubicBezTo>
                    <a:cubicBezTo>
                      <a:pt x="402" y="584"/>
                      <a:pt x="344" y="541"/>
                      <a:pt x="357" y="419"/>
                    </a:cubicBezTo>
                    <a:cubicBezTo>
                      <a:pt x="378" y="294"/>
                      <a:pt x="419" y="147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7"/>
              <p:cNvSpPr/>
              <p:nvPr/>
            </p:nvSpPr>
            <p:spPr>
              <a:xfrm>
                <a:off x="-83342" y="5642359"/>
                <a:ext cx="38622" cy="22455"/>
              </a:xfrm>
              <a:custGeom>
                <a:rect b="b" l="l" r="r" t="t"/>
                <a:pathLst>
                  <a:path extrusionOk="0" h="625" w="1075">
                    <a:moveTo>
                      <a:pt x="196" y="0"/>
                    </a:moveTo>
                    <a:cubicBezTo>
                      <a:pt x="197" y="6"/>
                      <a:pt x="198" y="12"/>
                      <a:pt x="199" y="18"/>
                    </a:cubicBezTo>
                    <a:lnTo>
                      <a:pt x="199" y="18"/>
                    </a:lnTo>
                    <a:cubicBezTo>
                      <a:pt x="204" y="12"/>
                      <a:pt x="210" y="6"/>
                      <a:pt x="217" y="0"/>
                    </a:cubicBezTo>
                    <a:close/>
                    <a:moveTo>
                      <a:pt x="199" y="18"/>
                    </a:moveTo>
                    <a:lnTo>
                      <a:pt x="199" y="18"/>
                    </a:lnTo>
                    <a:cubicBezTo>
                      <a:pt x="0" y="228"/>
                      <a:pt x="244" y="546"/>
                      <a:pt x="468" y="607"/>
                    </a:cubicBezTo>
                    <a:cubicBezTo>
                      <a:pt x="511" y="619"/>
                      <a:pt x="558" y="625"/>
                      <a:pt x="606" y="625"/>
                    </a:cubicBezTo>
                    <a:cubicBezTo>
                      <a:pt x="813" y="625"/>
                      <a:pt x="1041" y="514"/>
                      <a:pt x="1075" y="293"/>
                    </a:cubicBezTo>
                    <a:lnTo>
                      <a:pt x="1075" y="293"/>
                    </a:lnTo>
                    <a:cubicBezTo>
                      <a:pt x="969" y="343"/>
                      <a:pt x="841" y="371"/>
                      <a:pt x="716" y="371"/>
                    </a:cubicBezTo>
                    <a:cubicBezTo>
                      <a:pt x="477" y="371"/>
                      <a:pt x="248" y="268"/>
                      <a:pt x="19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7"/>
              <p:cNvSpPr/>
              <p:nvPr/>
            </p:nvSpPr>
            <p:spPr>
              <a:xfrm>
                <a:off x="272807" y="5708538"/>
                <a:ext cx="41173" cy="30754"/>
              </a:xfrm>
              <a:custGeom>
                <a:rect b="b" l="l" r="r" t="t"/>
                <a:pathLst>
                  <a:path extrusionOk="0" h="856" w="1146">
                    <a:moveTo>
                      <a:pt x="1124" y="0"/>
                    </a:moveTo>
                    <a:lnTo>
                      <a:pt x="1124" y="0"/>
                    </a:lnTo>
                    <a:cubicBezTo>
                      <a:pt x="1040" y="126"/>
                      <a:pt x="978" y="251"/>
                      <a:pt x="894" y="356"/>
                    </a:cubicBezTo>
                    <a:cubicBezTo>
                      <a:pt x="791" y="515"/>
                      <a:pt x="646" y="595"/>
                      <a:pt x="510" y="595"/>
                    </a:cubicBezTo>
                    <a:cubicBezTo>
                      <a:pt x="342" y="595"/>
                      <a:pt x="187" y="473"/>
                      <a:pt x="140" y="230"/>
                    </a:cubicBezTo>
                    <a:lnTo>
                      <a:pt x="140" y="230"/>
                    </a:lnTo>
                    <a:cubicBezTo>
                      <a:pt x="0" y="528"/>
                      <a:pt x="242" y="856"/>
                      <a:pt x="545" y="856"/>
                    </a:cubicBezTo>
                    <a:cubicBezTo>
                      <a:pt x="604" y="856"/>
                      <a:pt x="665" y="844"/>
                      <a:pt x="726" y="816"/>
                    </a:cubicBezTo>
                    <a:cubicBezTo>
                      <a:pt x="873" y="754"/>
                      <a:pt x="1019" y="628"/>
                      <a:pt x="1061" y="461"/>
                    </a:cubicBezTo>
                    <a:cubicBezTo>
                      <a:pt x="1124" y="314"/>
                      <a:pt x="1145" y="168"/>
                      <a:pt x="1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7"/>
              <p:cNvSpPr/>
              <p:nvPr/>
            </p:nvSpPr>
            <p:spPr>
              <a:xfrm>
                <a:off x="390613" y="5726573"/>
                <a:ext cx="38514" cy="36107"/>
              </a:xfrm>
              <a:custGeom>
                <a:rect b="b" l="l" r="r" t="t"/>
                <a:pathLst>
                  <a:path extrusionOk="0" h="1005" w="1072">
                    <a:moveTo>
                      <a:pt x="22" y="649"/>
                    </a:moveTo>
                    <a:lnTo>
                      <a:pt x="1" y="670"/>
                    </a:lnTo>
                    <a:cubicBezTo>
                      <a:pt x="14" y="673"/>
                      <a:pt x="26" y="676"/>
                      <a:pt x="39" y="679"/>
                    </a:cubicBezTo>
                    <a:lnTo>
                      <a:pt x="39" y="679"/>
                    </a:lnTo>
                    <a:cubicBezTo>
                      <a:pt x="33" y="669"/>
                      <a:pt x="28" y="659"/>
                      <a:pt x="22" y="649"/>
                    </a:cubicBezTo>
                    <a:close/>
                    <a:moveTo>
                      <a:pt x="838" y="0"/>
                    </a:moveTo>
                    <a:cubicBezTo>
                      <a:pt x="775" y="252"/>
                      <a:pt x="692" y="461"/>
                      <a:pt x="587" y="670"/>
                    </a:cubicBezTo>
                    <a:cubicBezTo>
                      <a:pt x="532" y="740"/>
                      <a:pt x="466" y="764"/>
                      <a:pt x="394" y="764"/>
                    </a:cubicBezTo>
                    <a:cubicBezTo>
                      <a:pt x="284" y="764"/>
                      <a:pt x="159" y="709"/>
                      <a:pt x="39" y="679"/>
                    </a:cubicBezTo>
                    <a:lnTo>
                      <a:pt x="39" y="679"/>
                    </a:lnTo>
                    <a:cubicBezTo>
                      <a:pt x="181" y="911"/>
                      <a:pt x="337" y="1005"/>
                      <a:pt x="478" y="1005"/>
                    </a:cubicBezTo>
                    <a:cubicBezTo>
                      <a:pt x="817" y="1005"/>
                      <a:pt x="1071" y="467"/>
                      <a:pt x="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7"/>
              <p:cNvSpPr/>
              <p:nvPr/>
            </p:nvSpPr>
            <p:spPr>
              <a:xfrm>
                <a:off x="32452" y="5736346"/>
                <a:ext cx="30359" cy="25149"/>
              </a:xfrm>
              <a:custGeom>
                <a:rect b="b" l="l" r="r" t="t"/>
                <a:pathLst>
                  <a:path extrusionOk="0" h="700" w="845">
                    <a:moveTo>
                      <a:pt x="196" y="1"/>
                    </a:moveTo>
                    <a:cubicBezTo>
                      <a:pt x="0" y="350"/>
                      <a:pt x="243" y="700"/>
                      <a:pt x="501" y="700"/>
                    </a:cubicBezTo>
                    <a:cubicBezTo>
                      <a:pt x="630" y="700"/>
                      <a:pt x="761" y="613"/>
                      <a:pt x="845" y="398"/>
                    </a:cubicBezTo>
                    <a:lnTo>
                      <a:pt x="845" y="398"/>
                    </a:lnTo>
                    <a:cubicBezTo>
                      <a:pt x="740" y="419"/>
                      <a:pt x="656" y="461"/>
                      <a:pt x="593" y="461"/>
                    </a:cubicBezTo>
                    <a:cubicBezTo>
                      <a:pt x="531" y="461"/>
                      <a:pt x="489" y="440"/>
                      <a:pt x="447" y="419"/>
                    </a:cubicBezTo>
                    <a:cubicBezTo>
                      <a:pt x="363" y="273"/>
                      <a:pt x="259" y="147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" name="Google Shape;853;p37"/>
            <p:cNvGrpSpPr/>
            <p:nvPr/>
          </p:nvGrpSpPr>
          <p:grpSpPr>
            <a:xfrm flipH="1" rot="2496362">
              <a:off x="6154819" y="3211180"/>
              <a:ext cx="493257" cy="596241"/>
              <a:chOff x="-329733" y="5300797"/>
              <a:chExt cx="983264" cy="1188554"/>
            </a:xfrm>
          </p:grpSpPr>
          <p:sp>
            <p:nvSpPr>
              <p:cNvPr id="854" name="Google Shape;854;p37"/>
              <p:cNvSpPr/>
              <p:nvPr/>
            </p:nvSpPr>
            <p:spPr>
              <a:xfrm>
                <a:off x="-328979" y="5302485"/>
                <a:ext cx="977551" cy="842967"/>
              </a:xfrm>
              <a:custGeom>
                <a:rect b="b" l="l" r="r" t="t"/>
                <a:pathLst>
                  <a:path extrusionOk="0" h="23463" w="27209">
                    <a:moveTo>
                      <a:pt x="13593" y="0"/>
                    </a:moveTo>
                    <a:cubicBezTo>
                      <a:pt x="13590" y="0"/>
                      <a:pt x="13587" y="0"/>
                      <a:pt x="13584" y="0"/>
                    </a:cubicBezTo>
                    <a:cubicBezTo>
                      <a:pt x="13081" y="42"/>
                      <a:pt x="13228" y="1549"/>
                      <a:pt x="13374" y="1863"/>
                    </a:cubicBezTo>
                    <a:cubicBezTo>
                      <a:pt x="13151" y="1684"/>
                      <a:pt x="12800" y="1357"/>
                      <a:pt x="12480" y="1357"/>
                    </a:cubicBezTo>
                    <a:cubicBezTo>
                      <a:pt x="12351" y="1357"/>
                      <a:pt x="12227" y="1410"/>
                      <a:pt x="12119" y="1549"/>
                    </a:cubicBezTo>
                    <a:cubicBezTo>
                      <a:pt x="11909" y="1779"/>
                      <a:pt x="11972" y="2219"/>
                      <a:pt x="12181" y="2533"/>
                    </a:cubicBezTo>
                    <a:cubicBezTo>
                      <a:pt x="12086" y="2487"/>
                      <a:pt x="11993" y="2465"/>
                      <a:pt x="11907" y="2465"/>
                    </a:cubicBezTo>
                    <a:cubicBezTo>
                      <a:pt x="11555" y="2465"/>
                      <a:pt x="11302" y="2824"/>
                      <a:pt x="11386" y="3412"/>
                    </a:cubicBezTo>
                    <a:cubicBezTo>
                      <a:pt x="11386" y="3475"/>
                      <a:pt x="11407" y="3537"/>
                      <a:pt x="11428" y="3621"/>
                    </a:cubicBezTo>
                    <a:cubicBezTo>
                      <a:pt x="11386" y="3537"/>
                      <a:pt x="11323" y="3475"/>
                      <a:pt x="11239" y="3412"/>
                    </a:cubicBezTo>
                    <a:cubicBezTo>
                      <a:pt x="11166" y="3364"/>
                      <a:pt x="11097" y="3343"/>
                      <a:pt x="11032" y="3343"/>
                    </a:cubicBezTo>
                    <a:cubicBezTo>
                      <a:pt x="10781" y="3343"/>
                      <a:pt x="10603" y="3666"/>
                      <a:pt x="10570" y="4082"/>
                    </a:cubicBezTo>
                    <a:cubicBezTo>
                      <a:pt x="10473" y="3626"/>
                      <a:pt x="10137" y="3394"/>
                      <a:pt x="9814" y="3394"/>
                    </a:cubicBezTo>
                    <a:cubicBezTo>
                      <a:pt x="9439" y="3394"/>
                      <a:pt x="9081" y="3704"/>
                      <a:pt x="9126" y="4333"/>
                    </a:cubicBezTo>
                    <a:cubicBezTo>
                      <a:pt x="8827" y="4051"/>
                      <a:pt x="8307" y="3372"/>
                      <a:pt x="7776" y="3372"/>
                    </a:cubicBezTo>
                    <a:cubicBezTo>
                      <a:pt x="7675" y="3372"/>
                      <a:pt x="7573" y="3397"/>
                      <a:pt x="7472" y="3454"/>
                    </a:cubicBezTo>
                    <a:cubicBezTo>
                      <a:pt x="6991" y="3705"/>
                      <a:pt x="7179" y="4521"/>
                      <a:pt x="7326" y="4940"/>
                    </a:cubicBezTo>
                    <a:cubicBezTo>
                      <a:pt x="6949" y="4621"/>
                      <a:pt x="6511" y="3960"/>
                      <a:pt x="6223" y="3960"/>
                    </a:cubicBezTo>
                    <a:cubicBezTo>
                      <a:pt x="6095" y="3960"/>
                      <a:pt x="5996" y="4090"/>
                      <a:pt x="5944" y="4437"/>
                    </a:cubicBezTo>
                    <a:cubicBezTo>
                      <a:pt x="5944" y="4542"/>
                      <a:pt x="5944" y="4668"/>
                      <a:pt x="5944" y="4772"/>
                    </a:cubicBezTo>
                    <a:cubicBezTo>
                      <a:pt x="5825" y="4701"/>
                      <a:pt x="5693" y="4663"/>
                      <a:pt x="5563" y="4663"/>
                    </a:cubicBezTo>
                    <a:cubicBezTo>
                      <a:pt x="5463" y="4663"/>
                      <a:pt x="5365" y="4685"/>
                      <a:pt x="5275" y="4730"/>
                    </a:cubicBezTo>
                    <a:cubicBezTo>
                      <a:pt x="4689" y="5065"/>
                      <a:pt x="5191" y="5986"/>
                      <a:pt x="5316" y="6426"/>
                    </a:cubicBezTo>
                    <a:cubicBezTo>
                      <a:pt x="5136" y="6360"/>
                      <a:pt x="4620" y="6166"/>
                      <a:pt x="4285" y="6166"/>
                    </a:cubicBezTo>
                    <a:cubicBezTo>
                      <a:pt x="4193" y="6166"/>
                      <a:pt x="4115" y="6180"/>
                      <a:pt x="4061" y="6216"/>
                    </a:cubicBezTo>
                    <a:cubicBezTo>
                      <a:pt x="3621" y="6509"/>
                      <a:pt x="3998" y="7012"/>
                      <a:pt x="4375" y="7221"/>
                    </a:cubicBezTo>
                    <a:cubicBezTo>
                      <a:pt x="3433" y="7242"/>
                      <a:pt x="2198" y="7849"/>
                      <a:pt x="3642" y="8456"/>
                    </a:cubicBezTo>
                    <a:cubicBezTo>
                      <a:pt x="2763" y="8602"/>
                      <a:pt x="1319" y="9753"/>
                      <a:pt x="2658" y="9963"/>
                    </a:cubicBezTo>
                    <a:cubicBezTo>
                      <a:pt x="1863" y="10025"/>
                      <a:pt x="1047" y="11470"/>
                      <a:pt x="2721" y="11804"/>
                    </a:cubicBezTo>
                    <a:cubicBezTo>
                      <a:pt x="1968" y="11972"/>
                      <a:pt x="1654" y="12579"/>
                      <a:pt x="1989" y="13039"/>
                    </a:cubicBezTo>
                    <a:cubicBezTo>
                      <a:pt x="1758" y="13081"/>
                      <a:pt x="1570" y="13207"/>
                      <a:pt x="1465" y="13604"/>
                    </a:cubicBezTo>
                    <a:cubicBezTo>
                      <a:pt x="1340" y="14232"/>
                      <a:pt x="1570" y="14693"/>
                      <a:pt x="2072" y="15069"/>
                    </a:cubicBezTo>
                    <a:cubicBezTo>
                      <a:pt x="1739" y="15069"/>
                      <a:pt x="1264" y="14873"/>
                      <a:pt x="870" y="14873"/>
                    </a:cubicBezTo>
                    <a:cubicBezTo>
                      <a:pt x="570" y="14873"/>
                      <a:pt x="318" y="14986"/>
                      <a:pt x="210" y="15383"/>
                    </a:cubicBezTo>
                    <a:cubicBezTo>
                      <a:pt x="0" y="16074"/>
                      <a:pt x="586" y="16283"/>
                      <a:pt x="1151" y="16325"/>
                    </a:cubicBezTo>
                    <a:cubicBezTo>
                      <a:pt x="649" y="16409"/>
                      <a:pt x="398" y="17183"/>
                      <a:pt x="670" y="17602"/>
                    </a:cubicBezTo>
                    <a:cubicBezTo>
                      <a:pt x="879" y="17937"/>
                      <a:pt x="1405" y="17993"/>
                      <a:pt x="1875" y="17993"/>
                    </a:cubicBezTo>
                    <a:cubicBezTo>
                      <a:pt x="2110" y="17993"/>
                      <a:pt x="2330" y="17979"/>
                      <a:pt x="2491" y="17979"/>
                    </a:cubicBezTo>
                    <a:cubicBezTo>
                      <a:pt x="2010" y="18083"/>
                      <a:pt x="1235" y="18858"/>
                      <a:pt x="1235" y="19423"/>
                    </a:cubicBezTo>
                    <a:cubicBezTo>
                      <a:pt x="1244" y="19828"/>
                      <a:pt x="1513" y="19958"/>
                      <a:pt x="1851" y="19958"/>
                    </a:cubicBezTo>
                    <a:cubicBezTo>
                      <a:pt x="2299" y="19958"/>
                      <a:pt x="2868" y="19730"/>
                      <a:pt x="3119" y="19611"/>
                    </a:cubicBezTo>
                    <a:lnTo>
                      <a:pt x="3119" y="19611"/>
                    </a:lnTo>
                    <a:cubicBezTo>
                      <a:pt x="3056" y="19925"/>
                      <a:pt x="3035" y="20365"/>
                      <a:pt x="3265" y="20595"/>
                    </a:cubicBezTo>
                    <a:cubicBezTo>
                      <a:pt x="3409" y="20726"/>
                      <a:pt x="3548" y="20779"/>
                      <a:pt x="3682" y="20779"/>
                    </a:cubicBezTo>
                    <a:cubicBezTo>
                      <a:pt x="4018" y="20779"/>
                      <a:pt x="4318" y="20445"/>
                      <a:pt x="4542" y="20176"/>
                    </a:cubicBezTo>
                    <a:cubicBezTo>
                      <a:pt x="4593" y="20675"/>
                      <a:pt x="4934" y="20877"/>
                      <a:pt x="5325" y="20877"/>
                    </a:cubicBezTo>
                    <a:cubicBezTo>
                      <a:pt x="5574" y="20877"/>
                      <a:pt x="5842" y="20796"/>
                      <a:pt x="6070" y="20658"/>
                    </a:cubicBezTo>
                    <a:lnTo>
                      <a:pt x="6070" y="20658"/>
                    </a:lnTo>
                    <a:cubicBezTo>
                      <a:pt x="5714" y="21034"/>
                      <a:pt x="4605" y="21851"/>
                      <a:pt x="5212" y="22457"/>
                    </a:cubicBezTo>
                    <a:cubicBezTo>
                      <a:pt x="5393" y="22639"/>
                      <a:pt x="5576" y="22710"/>
                      <a:pt x="5755" y="22710"/>
                    </a:cubicBezTo>
                    <a:cubicBezTo>
                      <a:pt x="6260" y="22710"/>
                      <a:pt x="6740" y="22144"/>
                      <a:pt x="7095" y="21851"/>
                    </a:cubicBezTo>
                    <a:lnTo>
                      <a:pt x="7095" y="21851"/>
                    </a:lnTo>
                    <a:cubicBezTo>
                      <a:pt x="7069" y="22313"/>
                      <a:pt x="7227" y="22480"/>
                      <a:pt x="7448" y="22480"/>
                    </a:cubicBezTo>
                    <a:cubicBezTo>
                      <a:pt x="7748" y="22480"/>
                      <a:pt x="8164" y="22172"/>
                      <a:pt x="8393" y="21871"/>
                    </a:cubicBezTo>
                    <a:cubicBezTo>
                      <a:pt x="8477" y="22227"/>
                      <a:pt x="8686" y="22688"/>
                      <a:pt x="9042" y="22834"/>
                    </a:cubicBezTo>
                    <a:cubicBezTo>
                      <a:pt x="9147" y="22874"/>
                      <a:pt x="9240" y="22892"/>
                      <a:pt x="9324" y="22892"/>
                    </a:cubicBezTo>
                    <a:cubicBezTo>
                      <a:pt x="9721" y="22892"/>
                      <a:pt x="9891" y="22486"/>
                      <a:pt x="10046" y="22123"/>
                    </a:cubicBezTo>
                    <a:cubicBezTo>
                      <a:pt x="10193" y="22395"/>
                      <a:pt x="10339" y="22771"/>
                      <a:pt x="10674" y="22855"/>
                    </a:cubicBezTo>
                    <a:cubicBezTo>
                      <a:pt x="10706" y="22863"/>
                      <a:pt x="10738" y="22866"/>
                      <a:pt x="10769" y="22866"/>
                    </a:cubicBezTo>
                    <a:cubicBezTo>
                      <a:pt x="11096" y="22866"/>
                      <a:pt x="11429" y="22500"/>
                      <a:pt x="11658" y="22290"/>
                    </a:cubicBezTo>
                    <a:cubicBezTo>
                      <a:pt x="11867" y="22750"/>
                      <a:pt x="12202" y="23441"/>
                      <a:pt x="12809" y="23462"/>
                    </a:cubicBezTo>
                    <a:cubicBezTo>
                      <a:pt x="13165" y="23462"/>
                      <a:pt x="13416" y="23148"/>
                      <a:pt x="13563" y="22792"/>
                    </a:cubicBezTo>
                    <a:cubicBezTo>
                      <a:pt x="13718" y="22917"/>
                      <a:pt x="13921" y="22984"/>
                      <a:pt x="14126" y="22984"/>
                    </a:cubicBezTo>
                    <a:cubicBezTo>
                      <a:pt x="14197" y="22984"/>
                      <a:pt x="14268" y="22976"/>
                      <a:pt x="14337" y="22960"/>
                    </a:cubicBezTo>
                    <a:cubicBezTo>
                      <a:pt x="14609" y="22897"/>
                      <a:pt x="14818" y="22583"/>
                      <a:pt x="14944" y="22248"/>
                    </a:cubicBezTo>
                    <a:cubicBezTo>
                      <a:pt x="15007" y="22667"/>
                      <a:pt x="15195" y="23106"/>
                      <a:pt x="15551" y="23127"/>
                    </a:cubicBezTo>
                    <a:cubicBezTo>
                      <a:pt x="15556" y="23127"/>
                      <a:pt x="15561" y="23128"/>
                      <a:pt x="15566" y="23128"/>
                    </a:cubicBezTo>
                    <a:cubicBezTo>
                      <a:pt x="15984" y="23128"/>
                      <a:pt x="16577" y="22284"/>
                      <a:pt x="16639" y="21830"/>
                    </a:cubicBezTo>
                    <a:cubicBezTo>
                      <a:pt x="16657" y="22345"/>
                      <a:pt x="17172" y="23101"/>
                      <a:pt x="17711" y="23101"/>
                    </a:cubicBezTo>
                    <a:cubicBezTo>
                      <a:pt x="17807" y="23101"/>
                      <a:pt x="17905" y="23076"/>
                      <a:pt x="18000" y="23023"/>
                    </a:cubicBezTo>
                    <a:cubicBezTo>
                      <a:pt x="18272" y="22855"/>
                      <a:pt x="18418" y="22562"/>
                      <a:pt x="18418" y="22269"/>
                    </a:cubicBezTo>
                    <a:cubicBezTo>
                      <a:pt x="18502" y="22604"/>
                      <a:pt x="18774" y="22876"/>
                      <a:pt x="19130" y="22939"/>
                    </a:cubicBezTo>
                    <a:cubicBezTo>
                      <a:pt x="19151" y="22942"/>
                      <a:pt x="19171" y="22943"/>
                      <a:pt x="19192" y="22943"/>
                    </a:cubicBezTo>
                    <a:cubicBezTo>
                      <a:pt x="19662" y="22943"/>
                      <a:pt x="20218" y="22291"/>
                      <a:pt x="20218" y="21851"/>
                    </a:cubicBezTo>
                    <a:cubicBezTo>
                      <a:pt x="20383" y="22436"/>
                      <a:pt x="20739" y="22861"/>
                      <a:pt x="21358" y="22861"/>
                    </a:cubicBezTo>
                    <a:cubicBezTo>
                      <a:pt x="21447" y="22861"/>
                      <a:pt x="21541" y="22853"/>
                      <a:pt x="21641" y="22834"/>
                    </a:cubicBezTo>
                    <a:cubicBezTo>
                      <a:pt x="22123" y="22730"/>
                      <a:pt x="22332" y="22206"/>
                      <a:pt x="22248" y="21725"/>
                    </a:cubicBezTo>
                    <a:lnTo>
                      <a:pt x="22248" y="21725"/>
                    </a:lnTo>
                    <a:cubicBezTo>
                      <a:pt x="22489" y="21938"/>
                      <a:pt x="22720" y="22027"/>
                      <a:pt x="22923" y="22027"/>
                    </a:cubicBezTo>
                    <a:cubicBezTo>
                      <a:pt x="23496" y="22027"/>
                      <a:pt x="23834" y="21313"/>
                      <a:pt x="23462" y="20678"/>
                    </a:cubicBezTo>
                    <a:lnTo>
                      <a:pt x="23462" y="20678"/>
                    </a:lnTo>
                    <a:cubicBezTo>
                      <a:pt x="23672" y="20951"/>
                      <a:pt x="23881" y="21202"/>
                      <a:pt x="24237" y="21202"/>
                    </a:cubicBezTo>
                    <a:cubicBezTo>
                      <a:pt x="24802" y="21181"/>
                      <a:pt x="24906" y="20553"/>
                      <a:pt x="25011" y="20092"/>
                    </a:cubicBezTo>
                    <a:cubicBezTo>
                      <a:pt x="25173" y="20181"/>
                      <a:pt x="25321" y="20219"/>
                      <a:pt x="25450" y="20219"/>
                    </a:cubicBezTo>
                    <a:cubicBezTo>
                      <a:pt x="26052" y="20219"/>
                      <a:pt x="26253" y="19379"/>
                      <a:pt x="25702" y="18879"/>
                    </a:cubicBezTo>
                    <a:cubicBezTo>
                      <a:pt x="26392" y="18669"/>
                      <a:pt x="27188" y="18104"/>
                      <a:pt x="26999" y="17246"/>
                    </a:cubicBezTo>
                    <a:cubicBezTo>
                      <a:pt x="26968" y="16968"/>
                      <a:pt x="26720" y="16769"/>
                      <a:pt x="26458" y="16769"/>
                    </a:cubicBezTo>
                    <a:cubicBezTo>
                      <a:pt x="26385" y="16769"/>
                      <a:pt x="26312" y="16784"/>
                      <a:pt x="26241" y="16817"/>
                    </a:cubicBezTo>
                    <a:lnTo>
                      <a:pt x="26241" y="16817"/>
                    </a:lnTo>
                    <a:cubicBezTo>
                      <a:pt x="26474" y="16681"/>
                      <a:pt x="26698" y="16428"/>
                      <a:pt x="26602" y="16158"/>
                    </a:cubicBezTo>
                    <a:cubicBezTo>
                      <a:pt x="26518" y="15844"/>
                      <a:pt x="26037" y="15676"/>
                      <a:pt x="25744" y="15551"/>
                    </a:cubicBezTo>
                    <a:cubicBezTo>
                      <a:pt x="26392" y="15509"/>
                      <a:pt x="26937" y="14755"/>
                      <a:pt x="26937" y="14149"/>
                    </a:cubicBezTo>
                    <a:cubicBezTo>
                      <a:pt x="26937" y="13604"/>
                      <a:pt x="26371" y="13542"/>
                      <a:pt x="25911" y="13500"/>
                    </a:cubicBezTo>
                    <a:cubicBezTo>
                      <a:pt x="26330" y="13311"/>
                      <a:pt x="26978" y="12935"/>
                      <a:pt x="26957" y="12370"/>
                    </a:cubicBezTo>
                    <a:cubicBezTo>
                      <a:pt x="26957" y="11867"/>
                      <a:pt x="26204" y="11763"/>
                      <a:pt x="25827" y="11742"/>
                    </a:cubicBezTo>
                    <a:cubicBezTo>
                      <a:pt x="26141" y="11470"/>
                      <a:pt x="26392" y="11135"/>
                      <a:pt x="26602" y="10779"/>
                    </a:cubicBezTo>
                    <a:cubicBezTo>
                      <a:pt x="26769" y="10486"/>
                      <a:pt x="27209" y="9921"/>
                      <a:pt x="27125" y="9523"/>
                    </a:cubicBezTo>
                    <a:cubicBezTo>
                      <a:pt x="27063" y="9229"/>
                      <a:pt x="26704" y="9061"/>
                      <a:pt x="26385" y="9061"/>
                    </a:cubicBezTo>
                    <a:cubicBezTo>
                      <a:pt x="26273" y="9061"/>
                      <a:pt x="26166" y="9082"/>
                      <a:pt x="26078" y="9125"/>
                    </a:cubicBezTo>
                    <a:cubicBezTo>
                      <a:pt x="26539" y="8665"/>
                      <a:pt x="26957" y="8184"/>
                      <a:pt x="26602" y="7493"/>
                    </a:cubicBezTo>
                    <a:cubicBezTo>
                      <a:pt x="26459" y="7207"/>
                      <a:pt x="26219" y="7034"/>
                      <a:pt x="25958" y="7034"/>
                    </a:cubicBezTo>
                    <a:cubicBezTo>
                      <a:pt x="25798" y="7034"/>
                      <a:pt x="25630" y="7099"/>
                      <a:pt x="25472" y="7242"/>
                    </a:cubicBezTo>
                    <a:cubicBezTo>
                      <a:pt x="25534" y="6907"/>
                      <a:pt x="25974" y="5986"/>
                      <a:pt x="25409" y="5798"/>
                    </a:cubicBezTo>
                    <a:cubicBezTo>
                      <a:pt x="25372" y="5785"/>
                      <a:pt x="25336" y="5779"/>
                      <a:pt x="25301" y="5779"/>
                    </a:cubicBezTo>
                    <a:cubicBezTo>
                      <a:pt x="24985" y="5779"/>
                      <a:pt x="24690" y="6233"/>
                      <a:pt x="24446" y="6384"/>
                    </a:cubicBezTo>
                    <a:cubicBezTo>
                      <a:pt x="24530" y="5861"/>
                      <a:pt x="24132" y="5358"/>
                      <a:pt x="23588" y="5316"/>
                    </a:cubicBezTo>
                    <a:cubicBezTo>
                      <a:pt x="23002" y="5316"/>
                      <a:pt x="23023" y="5986"/>
                      <a:pt x="22730" y="6342"/>
                    </a:cubicBezTo>
                    <a:cubicBezTo>
                      <a:pt x="22655" y="6042"/>
                      <a:pt x="22580" y="5590"/>
                      <a:pt x="22188" y="5590"/>
                    </a:cubicBezTo>
                    <a:cubicBezTo>
                      <a:pt x="22143" y="5590"/>
                      <a:pt x="22093" y="5596"/>
                      <a:pt x="22039" y="5609"/>
                    </a:cubicBezTo>
                    <a:cubicBezTo>
                      <a:pt x="21537" y="5735"/>
                      <a:pt x="21411" y="6551"/>
                      <a:pt x="21286" y="6949"/>
                    </a:cubicBezTo>
                    <a:cubicBezTo>
                      <a:pt x="21265" y="6635"/>
                      <a:pt x="21202" y="5902"/>
                      <a:pt x="20762" y="5861"/>
                    </a:cubicBezTo>
                    <a:cubicBezTo>
                      <a:pt x="20757" y="5860"/>
                      <a:pt x="20751" y="5860"/>
                      <a:pt x="20746" y="5860"/>
                    </a:cubicBezTo>
                    <a:cubicBezTo>
                      <a:pt x="20331" y="5860"/>
                      <a:pt x="19860" y="6618"/>
                      <a:pt x="19653" y="6907"/>
                    </a:cubicBezTo>
                    <a:cubicBezTo>
                      <a:pt x="19737" y="6509"/>
                      <a:pt x="20218" y="6070"/>
                      <a:pt x="20072" y="5630"/>
                    </a:cubicBezTo>
                    <a:cubicBezTo>
                      <a:pt x="19967" y="5274"/>
                      <a:pt x="19548" y="5274"/>
                      <a:pt x="19235" y="5274"/>
                    </a:cubicBezTo>
                    <a:cubicBezTo>
                      <a:pt x="19130" y="5274"/>
                      <a:pt x="19025" y="5274"/>
                      <a:pt x="18921" y="5295"/>
                    </a:cubicBezTo>
                    <a:cubicBezTo>
                      <a:pt x="19080" y="4417"/>
                      <a:pt x="19033" y="3588"/>
                      <a:pt x="18425" y="3588"/>
                    </a:cubicBezTo>
                    <a:cubicBezTo>
                      <a:pt x="18236" y="3588"/>
                      <a:pt x="17993" y="3668"/>
                      <a:pt x="17686" y="3851"/>
                    </a:cubicBezTo>
                    <a:cubicBezTo>
                      <a:pt x="18083" y="3579"/>
                      <a:pt x="18921" y="2679"/>
                      <a:pt x="18355" y="2198"/>
                    </a:cubicBezTo>
                    <a:cubicBezTo>
                      <a:pt x="18219" y="2074"/>
                      <a:pt x="18086" y="2027"/>
                      <a:pt x="17957" y="2027"/>
                    </a:cubicBezTo>
                    <a:cubicBezTo>
                      <a:pt x="17650" y="2027"/>
                      <a:pt x="17365" y="2289"/>
                      <a:pt x="17100" y="2407"/>
                    </a:cubicBezTo>
                    <a:cubicBezTo>
                      <a:pt x="17414" y="2240"/>
                      <a:pt x="18000" y="1779"/>
                      <a:pt x="17456" y="1277"/>
                    </a:cubicBezTo>
                    <a:cubicBezTo>
                      <a:pt x="17400" y="1222"/>
                      <a:pt x="17320" y="1199"/>
                      <a:pt x="17224" y="1199"/>
                    </a:cubicBezTo>
                    <a:cubicBezTo>
                      <a:pt x="16812" y="1199"/>
                      <a:pt x="16118" y="1630"/>
                      <a:pt x="15949" y="1800"/>
                    </a:cubicBezTo>
                    <a:cubicBezTo>
                      <a:pt x="15928" y="1388"/>
                      <a:pt x="16131" y="20"/>
                      <a:pt x="15476" y="20"/>
                    </a:cubicBezTo>
                    <a:cubicBezTo>
                      <a:pt x="15466" y="20"/>
                      <a:pt x="15456" y="21"/>
                      <a:pt x="15446" y="21"/>
                    </a:cubicBezTo>
                    <a:cubicBezTo>
                      <a:pt x="14923" y="63"/>
                      <a:pt x="14672" y="1340"/>
                      <a:pt x="14714" y="1737"/>
                    </a:cubicBezTo>
                    <a:cubicBezTo>
                      <a:pt x="14527" y="1405"/>
                      <a:pt x="14010" y="0"/>
                      <a:pt x="13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7"/>
              <p:cNvSpPr/>
              <p:nvPr/>
            </p:nvSpPr>
            <p:spPr>
              <a:xfrm>
                <a:off x="-329733" y="5300797"/>
                <a:ext cx="983264" cy="845733"/>
              </a:xfrm>
              <a:custGeom>
                <a:rect b="b" l="l" r="r" t="t"/>
                <a:pathLst>
                  <a:path extrusionOk="0" h="23540" w="27368">
                    <a:moveTo>
                      <a:pt x="13646" y="89"/>
                    </a:moveTo>
                    <a:lnTo>
                      <a:pt x="13646" y="89"/>
                    </a:lnTo>
                    <a:cubicBezTo>
                      <a:pt x="13688" y="110"/>
                      <a:pt x="13730" y="152"/>
                      <a:pt x="13772" y="194"/>
                    </a:cubicBezTo>
                    <a:cubicBezTo>
                      <a:pt x="13960" y="424"/>
                      <a:pt x="14128" y="696"/>
                      <a:pt x="14253" y="968"/>
                    </a:cubicBezTo>
                    <a:cubicBezTo>
                      <a:pt x="14379" y="1240"/>
                      <a:pt x="14484" y="1512"/>
                      <a:pt x="14630" y="1763"/>
                    </a:cubicBezTo>
                    <a:cubicBezTo>
                      <a:pt x="14645" y="1793"/>
                      <a:pt x="14761" y="1832"/>
                      <a:pt x="14830" y="1832"/>
                    </a:cubicBezTo>
                    <a:cubicBezTo>
                      <a:pt x="14860" y="1832"/>
                      <a:pt x="14881" y="1824"/>
                      <a:pt x="14881" y="1805"/>
                    </a:cubicBezTo>
                    <a:cubicBezTo>
                      <a:pt x="14881" y="1796"/>
                      <a:pt x="14881" y="1787"/>
                      <a:pt x="14881" y="1778"/>
                    </a:cubicBezTo>
                    <a:lnTo>
                      <a:pt x="14881" y="1778"/>
                    </a:lnTo>
                    <a:lnTo>
                      <a:pt x="14923" y="1784"/>
                    </a:lnTo>
                    <a:cubicBezTo>
                      <a:pt x="14909" y="1761"/>
                      <a:pt x="14896" y="1737"/>
                      <a:pt x="14882" y="1713"/>
                    </a:cubicBezTo>
                    <a:lnTo>
                      <a:pt x="14882" y="1713"/>
                    </a:lnTo>
                    <a:cubicBezTo>
                      <a:pt x="14890" y="1409"/>
                      <a:pt x="14933" y="1107"/>
                      <a:pt x="15028" y="822"/>
                    </a:cubicBezTo>
                    <a:cubicBezTo>
                      <a:pt x="15091" y="654"/>
                      <a:pt x="15153" y="487"/>
                      <a:pt x="15258" y="340"/>
                    </a:cubicBezTo>
                    <a:cubicBezTo>
                      <a:pt x="15333" y="266"/>
                      <a:pt x="15441" y="124"/>
                      <a:pt x="15552" y="124"/>
                    </a:cubicBezTo>
                    <a:cubicBezTo>
                      <a:pt x="15566" y="124"/>
                      <a:pt x="15579" y="126"/>
                      <a:pt x="15593" y="131"/>
                    </a:cubicBezTo>
                    <a:cubicBezTo>
                      <a:pt x="15739" y="173"/>
                      <a:pt x="15781" y="319"/>
                      <a:pt x="15802" y="424"/>
                    </a:cubicBezTo>
                    <a:cubicBezTo>
                      <a:pt x="15844" y="591"/>
                      <a:pt x="15865" y="759"/>
                      <a:pt x="15865" y="926"/>
                    </a:cubicBezTo>
                    <a:cubicBezTo>
                      <a:pt x="15886" y="1219"/>
                      <a:pt x="15844" y="1533"/>
                      <a:pt x="15865" y="1826"/>
                    </a:cubicBezTo>
                    <a:cubicBezTo>
                      <a:pt x="15865" y="1882"/>
                      <a:pt x="15958" y="1919"/>
                      <a:pt x="16039" y="1919"/>
                    </a:cubicBezTo>
                    <a:cubicBezTo>
                      <a:pt x="16079" y="1919"/>
                      <a:pt x="16116" y="1910"/>
                      <a:pt x="16137" y="1889"/>
                    </a:cubicBezTo>
                    <a:cubicBezTo>
                      <a:pt x="16263" y="1763"/>
                      <a:pt x="16430" y="1638"/>
                      <a:pt x="16597" y="1554"/>
                    </a:cubicBezTo>
                    <a:cubicBezTo>
                      <a:pt x="16807" y="1429"/>
                      <a:pt x="17037" y="1345"/>
                      <a:pt x="17267" y="1303"/>
                    </a:cubicBezTo>
                    <a:cubicBezTo>
                      <a:pt x="17281" y="1301"/>
                      <a:pt x="17294" y="1300"/>
                      <a:pt x="17306" y="1300"/>
                    </a:cubicBezTo>
                    <a:cubicBezTo>
                      <a:pt x="17549" y="1300"/>
                      <a:pt x="17641" y="1669"/>
                      <a:pt x="17581" y="1868"/>
                    </a:cubicBezTo>
                    <a:cubicBezTo>
                      <a:pt x="17484" y="2083"/>
                      <a:pt x="17314" y="2261"/>
                      <a:pt x="17105" y="2369"/>
                    </a:cubicBezTo>
                    <a:lnTo>
                      <a:pt x="17105" y="2369"/>
                    </a:lnTo>
                    <a:cubicBezTo>
                      <a:pt x="17089" y="2376"/>
                      <a:pt x="17074" y="2384"/>
                      <a:pt x="17058" y="2391"/>
                    </a:cubicBezTo>
                    <a:cubicBezTo>
                      <a:pt x="16985" y="2446"/>
                      <a:pt x="17148" y="2500"/>
                      <a:pt x="17234" y="2500"/>
                    </a:cubicBezTo>
                    <a:cubicBezTo>
                      <a:pt x="17247" y="2500"/>
                      <a:pt x="17259" y="2499"/>
                      <a:pt x="17267" y="2496"/>
                    </a:cubicBezTo>
                    <a:cubicBezTo>
                      <a:pt x="17518" y="2370"/>
                      <a:pt x="17790" y="2119"/>
                      <a:pt x="18083" y="2119"/>
                    </a:cubicBezTo>
                    <a:cubicBezTo>
                      <a:pt x="18356" y="2119"/>
                      <a:pt x="18523" y="2496"/>
                      <a:pt x="18481" y="2747"/>
                    </a:cubicBezTo>
                    <a:cubicBezTo>
                      <a:pt x="18349" y="3161"/>
                      <a:pt x="18099" y="3508"/>
                      <a:pt x="17761" y="3771"/>
                    </a:cubicBezTo>
                    <a:lnTo>
                      <a:pt x="17761" y="3771"/>
                    </a:lnTo>
                    <a:cubicBezTo>
                      <a:pt x="17720" y="3792"/>
                      <a:pt x="17681" y="3814"/>
                      <a:pt x="17644" y="3836"/>
                    </a:cubicBezTo>
                    <a:lnTo>
                      <a:pt x="17664" y="3843"/>
                    </a:lnTo>
                    <a:lnTo>
                      <a:pt x="17664" y="3843"/>
                    </a:lnTo>
                    <a:cubicBezTo>
                      <a:pt x="17657" y="3847"/>
                      <a:pt x="17651" y="3852"/>
                      <a:pt x="17644" y="3856"/>
                    </a:cubicBezTo>
                    <a:cubicBezTo>
                      <a:pt x="17588" y="3875"/>
                      <a:pt x="17764" y="3943"/>
                      <a:pt x="17848" y="3943"/>
                    </a:cubicBezTo>
                    <a:cubicBezTo>
                      <a:pt x="17858" y="3943"/>
                      <a:pt x="17867" y="3942"/>
                      <a:pt x="17874" y="3940"/>
                    </a:cubicBezTo>
                    <a:cubicBezTo>
                      <a:pt x="18063" y="3773"/>
                      <a:pt x="18314" y="3689"/>
                      <a:pt x="18565" y="3668"/>
                    </a:cubicBezTo>
                    <a:cubicBezTo>
                      <a:pt x="18732" y="3668"/>
                      <a:pt x="18816" y="3836"/>
                      <a:pt x="18858" y="3961"/>
                    </a:cubicBezTo>
                    <a:cubicBezTo>
                      <a:pt x="18983" y="4401"/>
                      <a:pt x="18983" y="4861"/>
                      <a:pt x="18879" y="5301"/>
                    </a:cubicBezTo>
                    <a:cubicBezTo>
                      <a:pt x="18858" y="5363"/>
                      <a:pt x="19046" y="5384"/>
                      <a:pt x="19088" y="5384"/>
                    </a:cubicBezTo>
                    <a:cubicBezTo>
                      <a:pt x="19189" y="5366"/>
                      <a:pt x="19311" y="5352"/>
                      <a:pt x="19433" y="5352"/>
                    </a:cubicBezTo>
                    <a:cubicBezTo>
                      <a:pt x="19740" y="5352"/>
                      <a:pt x="20051" y="5443"/>
                      <a:pt x="20051" y="5803"/>
                    </a:cubicBezTo>
                    <a:cubicBezTo>
                      <a:pt x="20051" y="6191"/>
                      <a:pt x="19744" y="6490"/>
                      <a:pt x="19633" y="6832"/>
                    </a:cubicBezTo>
                    <a:lnTo>
                      <a:pt x="19633" y="6832"/>
                    </a:lnTo>
                    <a:cubicBezTo>
                      <a:pt x="19619" y="6852"/>
                      <a:pt x="19605" y="6871"/>
                      <a:pt x="19590" y="6891"/>
                    </a:cubicBezTo>
                    <a:lnTo>
                      <a:pt x="19614" y="6899"/>
                    </a:lnTo>
                    <a:lnTo>
                      <a:pt x="19614" y="6899"/>
                    </a:lnTo>
                    <a:cubicBezTo>
                      <a:pt x="19613" y="6903"/>
                      <a:pt x="19612" y="6908"/>
                      <a:pt x="19611" y="6912"/>
                    </a:cubicBezTo>
                    <a:cubicBezTo>
                      <a:pt x="19597" y="6968"/>
                      <a:pt x="19695" y="7005"/>
                      <a:pt x="19774" y="7005"/>
                    </a:cubicBezTo>
                    <a:cubicBezTo>
                      <a:pt x="19814" y="7005"/>
                      <a:pt x="19849" y="6996"/>
                      <a:pt x="19862" y="6975"/>
                    </a:cubicBezTo>
                    <a:cubicBezTo>
                      <a:pt x="19988" y="6807"/>
                      <a:pt x="20093" y="6640"/>
                      <a:pt x="20239" y="6473"/>
                    </a:cubicBezTo>
                    <a:cubicBezTo>
                      <a:pt x="20365" y="6263"/>
                      <a:pt x="20553" y="6096"/>
                      <a:pt x="20762" y="5991"/>
                    </a:cubicBezTo>
                    <a:cubicBezTo>
                      <a:pt x="20791" y="5980"/>
                      <a:pt x="20817" y="5975"/>
                      <a:pt x="20842" y="5975"/>
                    </a:cubicBezTo>
                    <a:cubicBezTo>
                      <a:pt x="21108" y="5975"/>
                      <a:pt x="21199" y="6556"/>
                      <a:pt x="21232" y="6842"/>
                    </a:cubicBezTo>
                    <a:lnTo>
                      <a:pt x="21232" y="6842"/>
                    </a:lnTo>
                    <a:cubicBezTo>
                      <a:pt x="21222" y="6881"/>
                      <a:pt x="21212" y="6918"/>
                      <a:pt x="21202" y="6954"/>
                    </a:cubicBezTo>
                    <a:lnTo>
                      <a:pt x="21245" y="6965"/>
                    </a:lnTo>
                    <a:lnTo>
                      <a:pt x="21245" y="6965"/>
                    </a:lnTo>
                    <a:cubicBezTo>
                      <a:pt x="21257" y="7015"/>
                      <a:pt x="21351" y="7047"/>
                      <a:pt x="21421" y="7047"/>
                    </a:cubicBezTo>
                    <a:cubicBezTo>
                      <a:pt x="21458" y="7047"/>
                      <a:pt x="21488" y="7038"/>
                      <a:pt x="21495" y="7017"/>
                    </a:cubicBezTo>
                    <a:cubicBezTo>
                      <a:pt x="21621" y="6640"/>
                      <a:pt x="21683" y="6159"/>
                      <a:pt x="21955" y="5866"/>
                    </a:cubicBezTo>
                    <a:cubicBezTo>
                      <a:pt x="22050" y="5771"/>
                      <a:pt x="22164" y="5704"/>
                      <a:pt x="22272" y="5704"/>
                    </a:cubicBezTo>
                    <a:cubicBezTo>
                      <a:pt x="22356" y="5704"/>
                      <a:pt x="22436" y="5744"/>
                      <a:pt x="22500" y="5845"/>
                    </a:cubicBezTo>
                    <a:cubicBezTo>
                      <a:pt x="22590" y="5972"/>
                      <a:pt x="22634" y="6130"/>
                      <a:pt x="22671" y="6293"/>
                    </a:cubicBezTo>
                    <a:lnTo>
                      <a:pt x="22671" y="6293"/>
                    </a:lnTo>
                    <a:cubicBezTo>
                      <a:pt x="22663" y="6304"/>
                      <a:pt x="22655" y="6315"/>
                      <a:pt x="22646" y="6326"/>
                    </a:cubicBezTo>
                    <a:lnTo>
                      <a:pt x="22681" y="6336"/>
                    </a:lnTo>
                    <a:lnTo>
                      <a:pt x="22681" y="6336"/>
                    </a:lnTo>
                    <a:cubicBezTo>
                      <a:pt x="22683" y="6346"/>
                      <a:pt x="22686" y="6357"/>
                      <a:pt x="22688" y="6368"/>
                    </a:cubicBezTo>
                    <a:cubicBezTo>
                      <a:pt x="22703" y="6398"/>
                      <a:pt x="22801" y="6427"/>
                      <a:pt x="22873" y="6427"/>
                    </a:cubicBezTo>
                    <a:cubicBezTo>
                      <a:pt x="22902" y="6427"/>
                      <a:pt x="22927" y="6422"/>
                      <a:pt x="22939" y="6410"/>
                    </a:cubicBezTo>
                    <a:cubicBezTo>
                      <a:pt x="23148" y="6138"/>
                      <a:pt x="23169" y="5614"/>
                      <a:pt x="23504" y="5468"/>
                    </a:cubicBezTo>
                    <a:cubicBezTo>
                      <a:pt x="23572" y="5440"/>
                      <a:pt x="23640" y="5427"/>
                      <a:pt x="23708" y="5427"/>
                    </a:cubicBezTo>
                    <a:cubicBezTo>
                      <a:pt x="23894" y="5427"/>
                      <a:pt x="24072" y="5524"/>
                      <a:pt x="24195" y="5677"/>
                    </a:cubicBezTo>
                    <a:cubicBezTo>
                      <a:pt x="24350" y="5871"/>
                      <a:pt x="24433" y="6102"/>
                      <a:pt x="24395" y="6351"/>
                    </a:cubicBezTo>
                    <a:lnTo>
                      <a:pt x="24395" y="6351"/>
                    </a:lnTo>
                    <a:cubicBezTo>
                      <a:pt x="24377" y="6364"/>
                      <a:pt x="24360" y="6377"/>
                      <a:pt x="24341" y="6389"/>
                    </a:cubicBezTo>
                    <a:lnTo>
                      <a:pt x="24385" y="6401"/>
                    </a:lnTo>
                    <a:lnTo>
                      <a:pt x="24385" y="6401"/>
                    </a:lnTo>
                    <a:cubicBezTo>
                      <a:pt x="24385" y="6404"/>
                      <a:pt x="24384" y="6407"/>
                      <a:pt x="24383" y="6410"/>
                    </a:cubicBezTo>
                    <a:cubicBezTo>
                      <a:pt x="24369" y="6466"/>
                      <a:pt x="24467" y="6484"/>
                      <a:pt x="24546" y="6484"/>
                    </a:cubicBezTo>
                    <a:cubicBezTo>
                      <a:pt x="24586" y="6484"/>
                      <a:pt x="24620" y="6480"/>
                      <a:pt x="24634" y="6473"/>
                    </a:cubicBezTo>
                    <a:cubicBezTo>
                      <a:pt x="24823" y="6326"/>
                      <a:pt x="24990" y="6159"/>
                      <a:pt x="25158" y="6012"/>
                    </a:cubicBezTo>
                    <a:cubicBezTo>
                      <a:pt x="25222" y="5964"/>
                      <a:pt x="25322" y="5880"/>
                      <a:pt x="25413" y="5880"/>
                    </a:cubicBezTo>
                    <a:cubicBezTo>
                      <a:pt x="25441" y="5880"/>
                      <a:pt x="25468" y="5888"/>
                      <a:pt x="25493" y="5908"/>
                    </a:cubicBezTo>
                    <a:cubicBezTo>
                      <a:pt x="25555" y="5949"/>
                      <a:pt x="25618" y="6033"/>
                      <a:pt x="25618" y="6138"/>
                    </a:cubicBezTo>
                    <a:cubicBezTo>
                      <a:pt x="25697" y="6493"/>
                      <a:pt x="25516" y="6847"/>
                      <a:pt x="25425" y="7185"/>
                    </a:cubicBezTo>
                    <a:lnTo>
                      <a:pt x="25425" y="7185"/>
                    </a:lnTo>
                    <a:cubicBezTo>
                      <a:pt x="25405" y="7198"/>
                      <a:pt x="25386" y="7211"/>
                      <a:pt x="25367" y="7226"/>
                    </a:cubicBezTo>
                    <a:lnTo>
                      <a:pt x="25410" y="7241"/>
                    </a:lnTo>
                    <a:lnTo>
                      <a:pt x="25410" y="7241"/>
                    </a:lnTo>
                    <a:cubicBezTo>
                      <a:pt x="25410" y="7243"/>
                      <a:pt x="25409" y="7245"/>
                      <a:pt x="25409" y="7247"/>
                    </a:cubicBezTo>
                    <a:cubicBezTo>
                      <a:pt x="25409" y="7303"/>
                      <a:pt x="25502" y="7331"/>
                      <a:pt x="25576" y="7331"/>
                    </a:cubicBezTo>
                    <a:cubicBezTo>
                      <a:pt x="25613" y="7331"/>
                      <a:pt x="25646" y="7324"/>
                      <a:pt x="25660" y="7310"/>
                    </a:cubicBezTo>
                    <a:cubicBezTo>
                      <a:pt x="25790" y="7215"/>
                      <a:pt x="25926" y="7148"/>
                      <a:pt x="26062" y="7148"/>
                    </a:cubicBezTo>
                    <a:cubicBezTo>
                      <a:pt x="26167" y="7148"/>
                      <a:pt x="26271" y="7188"/>
                      <a:pt x="26372" y="7289"/>
                    </a:cubicBezTo>
                    <a:cubicBezTo>
                      <a:pt x="26539" y="7456"/>
                      <a:pt x="26665" y="7707"/>
                      <a:pt x="26685" y="7959"/>
                    </a:cubicBezTo>
                    <a:cubicBezTo>
                      <a:pt x="26706" y="8423"/>
                      <a:pt x="26375" y="8790"/>
                      <a:pt x="26070" y="9097"/>
                    </a:cubicBezTo>
                    <a:lnTo>
                      <a:pt x="26070" y="9097"/>
                    </a:lnTo>
                    <a:cubicBezTo>
                      <a:pt x="26044" y="9107"/>
                      <a:pt x="26019" y="9118"/>
                      <a:pt x="25995" y="9131"/>
                    </a:cubicBezTo>
                    <a:lnTo>
                      <a:pt x="26028" y="9143"/>
                    </a:lnTo>
                    <a:lnTo>
                      <a:pt x="26028" y="9143"/>
                    </a:lnTo>
                    <a:cubicBezTo>
                      <a:pt x="26008" y="9188"/>
                      <a:pt x="26138" y="9220"/>
                      <a:pt x="26209" y="9220"/>
                    </a:cubicBezTo>
                    <a:cubicBezTo>
                      <a:pt x="26225" y="9220"/>
                      <a:pt x="26239" y="9218"/>
                      <a:pt x="26246" y="9214"/>
                    </a:cubicBezTo>
                    <a:cubicBezTo>
                      <a:pt x="26333" y="9181"/>
                      <a:pt x="26419" y="9165"/>
                      <a:pt x="26504" y="9165"/>
                    </a:cubicBezTo>
                    <a:cubicBezTo>
                      <a:pt x="26683" y="9165"/>
                      <a:pt x="26850" y="9239"/>
                      <a:pt x="26978" y="9382"/>
                    </a:cubicBezTo>
                    <a:cubicBezTo>
                      <a:pt x="27167" y="9633"/>
                      <a:pt x="27041" y="9947"/>
                      <a:pt x="26916" y="10177"/>
                    </a:cubicBezTo>
                    <a:cubicBezTo>
                      <a:pt x="26790" y="10407"/>
                      <a:pt x="26623" y="10700"/>
                      <a:pt x="26455" y="10931"/>
                    </a:cubicBezTo>
                    <a:cubicBezTo>
                      <a:pt x="26267" y="11224"/>
                      <a:pt x="26037" y="11496"/>
                      <a:pt x="25765" y="11726"/>
                    </a:cubicBezTo>
                    <a:cubicBezTo>
                      <a:pt x="25702" y="11768"/>
                      <a:pt x="25890" y="11810"/>
                      <a:pt x="25911" y="11810"/>
                    </a:cubicBezTo>
                    <a:cubicBezTo>
                      <a:pt x="26288" y="11851"/>
                      <a:pt x="26937" y="11935"/>
                      <a:pt x="26895" y="12437"/>
                    </a:cubicBezTo>
                    <a:cubicBezTo>
                      <a:pt x="26874" y="12940"/>
                      <a:pt x="26288" y="13275"/>
                      <a:pt x="25890" y="13484"/>
                    </a:cubicBezTo>
                    <a:cubicBezTo>
                      <a:pt x="25789" y="13524"/>
                      <a:pt x="25962" y="13585"/>
                      <a:pt x="26011" y="13588"/>
                    </a:cubicBezTo>
                    <a:lnTo>
                      <a:pt x="26011" y="13588"/>
                    </a:lnTo>
                    <a:lnTo>
                      <a:pt x="26037" y="13609"/>
                    </a:lnTo>
                    <a:cubicBezTo>
                      <a:pt x="26050" y="13603"/>
                      <a:pt x="26063" y="13596"/>
                      <a:pt x="26076" y="13590"/>
                    </a:cubicBezTo>
                    <a:lnTo>
                      <a:pt x="26076" y="13590"/>
                    </a:lnTo>
                    <a:cubicBezTo>
                      <a:pt x="26286" y="13596"/>
                      <a:pt x="26495" y="13640"/>
                      <a:pt x="26685" y="13735"/>
                    </a:cubicBezTo>
                    <a:cubicBezTo>
                      <a:pt x="26874" y="13903"/>
                      <a:pt x="26937" y="14154"/>
                      <a:pt x="26853" y="14384"/>
                    </a:cubicBezTo>
                    <a:cubicBezTo>
                      <a:pt x="26727" y="14886"/>
                      <a:pt x="26330" y="15472"/>
                      <a:pt x="25765" y="15514"/>
                    </a:cubicBezTo>
                    <a:cubicBezTo>
                      <a:pt x="25681" y="15514"/>
                      <a:pt x="25660" y="15556"/>
                      <a:pt x="25744" y="15598"/>
                    </a:cubicBezTo>
                    <a:cubicBezTo>
                      <a:pt x="25773" y="15607"/>
                      <a:pt x="25802" y="15616"/>
                      <a:pt x="25831" y="15626"/>
                    </a:cubicBezTo>
                    <a:lnTo>
                      <a:pt x="25831" y="15626"/>
                    </a:lnTo>
                    <a:lnTo>
                      <a:pt x="25827" y="15640"/>
                    </a:lnTo>
                    <a:cubicBezTo>
                      <a:pt x="25838" y="15639"/>
                      <a:pt x="25849" y="15638"/>
                      <a:pt x="25860" y="15637"/>
                    </a:cubicBezTo>
                    <a:lnTo>
                      <a:pt x="25860" y="15637"/>
                    </a:lnTo>
                    <a:cubicBezTo>
                      <a:pt x="26082" y="15719"/>
                      <a:pt x="26276" y="15835"/>
                      <a:pt x="26455" y="15995"/>
                    </a:cubicBezTo>
                    <a:cubicBezTo>
                      <a:pt x="26727" y="16309"/>
                      <a:pt x="26434" y="16665"/>
                      <a:pt x="26141" y="16812"/>
                    </a:cubicBezTo>
                    <a:cubicBezTo>
                      <a:pt x="26138" y="16814"/>
                      <a:pt x="26135" y="16816"/>
                      <a:pt x="26132" y="16818"/>
                    </a:cubicBezTo>
                    <a:lnTo>
                      <a:pt x="26132" y="16818"/>
                    </a:lnTo>
                    <a:cubicBezTo>
                      <a:pt x="26121" y="16823"/>
                      <a:pt x="26110" y="16828"/>
                      <a:pt x="26099" y="16833"/>
                    </a:cubicBezTo>
                    <a:cubicBezTo>
                      <a:pt x="26063" y="16851"/>
                      <a:pt x="26086" y="16877"/>
                      <a:pt x="26130" y="16899"/>
                    </a:cubicBezTo>
                    <a:lnTo>
                      <a:pt x="26130" y="16899"/>
                    </a:lnTo>
                    <a:cubicBezTo>
                      <a:pt x="26165" y="16925"/>
                      <a:pt x="26231" y="16941"/>
                      <a:pt x="26276" y="16941"/>
                    </a:cubicBezTo>
                    <a:cubicBezTo>
                      <a:pt x="26289" y="16941"/>
                      <a:pt x="26300" y="16940"/>
                      <a:pt x="26309" y="16937"/>
                    </a:cubicBezTo>
                    <a:cubicBezTo>
                      <a:pt x="26326" y="16928"/>
                      <a:pt x="26343" y="16918"/>
                      <a:pt x="26360" y="16908"/>
                    </a:cubicBezTo>
                    <a:lnTo>
                      <a:pt x="26360" y="16908"/>
                    </a:lnTo>
                    <a:cubicBezTo>
                      <a:pt x="26408" y="16886"/>
                      <a:pt x="26458" y="16874"/>
                      <a:pt x="26508" y="16874"/>
                    </a:cubicBezTo>
                    <a:cubicBezTo>
                      <a:pt x="26576" y="16874"/>
                      <a:pt x="26644" y="16895"/>
                      <a:pt x="26706" y="16937"/>
                    </a:cubicBezTo>
                    <a:cubicBezTo>
                      <a:pt x="26811" y="17021"/>
                      <a:pt x="26874" y="17126"/>
                      <a:pt x="26916" y="17272"/>
                    </a:cubicBezTo>
                    <a:cubicBezTo>
                      <a:pt x="26958" y="17502"/>
                      <a:pt x="26916" y="17774"/>
                      <a:pt x="26811" y="18005"/>
                    </a:cubicBezTo>
                    <a:cubicBezTo>
                      <a:pt x="26539" y="18423"/>
                      <a:pt x="26120" y="18737"/>
                      <a:pt x="25639" y="18863"/>
                    </a:cubicBezTo>
                    <a:cubicBezTo>
                      <a:pt x="25618" y="18863"/>
                      <a:pt x="25618" y="18884"/>
                      <a:pt x="25639" y="18905"/>
                    </a:cubicBezTo>
                    <a:cubicBezTo>
                      <a:pt x="25890" y="19135"/>
                      <a:pt x="25995" y="19491"/>
                      <a:pt x="25890" y="19826"/>
                    </a:cubicBezTo>
                    <a:cubicBezTo>
                      <a:pt x="25848" y="19951"/>
                      <a:pt x="25765" y="20077"/>
                      <a:pt x="25639" y="20139"/>
                    </a:cubicBezTo>
                    <a:cubicBezTo>
                      <a:pt x="25569" y="20174"/>
                      <a:pt x="25492" y="20191"/>
                      <a:pt x="25415" y="20191"/>
                    </a:cubicBezTo>
                    <a:cubicBezTo>
                      <a:pt x="25308" y="20191"/>
                      <a:pt x="25201" y="20159"/>
                      <a:pt x="25116" y="20098"/>
                    </a:cubicBezTo>
                    <a:cubicBezTo>
                      <a:pt x="25090" y="20085"/>
                      <a:pt x="25026" y="20064"/>
                      <a:pt x="24975" y="20064"/>
                    </a:cubicBezTo>
                    <a:cubicBezTo>
                      <a:pt x="24942" y="20064"/>
                      <a:pt x="24915" y="20073"/>
                      <a:pt x="24906" y="20098"/>
                    </a:cubicBezTo>
                    <a:cubicBezTo>
                      <a:pt x="24865" y="20412"/>
                      <a:pt x="24760" y="20725"/>
                      <a:pt x="24572" y="20977"/>
                    </a:cubicBezTo>
                    <a:cubicBezTo>
                      <a:pt x="24475" y="21090"/>
                      <a:pt x="24341" y="21165"/>
                      <a:pt x="24198" y="21165"/>
                    </a:cubicBezTo>
                    <a:cubicBezTo>
                      <a:pt x="24156" y="21165"/>
                      <a:pt x="24112" y="21158"/>
                      <a:pt x="24069" y="21144"/>
                    </a:cubicBezTo>
                    <a:cubicBezTo>
                      <a:pt x="23915" y="21075"/>
                      <a:pt x="23775" y="20951"/>
                      <a:pt x="23671" y="20804"/>
                    </a:cubicBezTo>
                    <a:lnTo>
                      <a:pt x="23671" y="20804"/>
                    </a:lnTo>
                    <a:cubicBezTo>
                      <a:pt x="23659" y="20777"/>
                      <a:pt x="23645" y="20751"/>
                      <a:pt x="23630" y="20725"/>
                    </a:cubicBezTo>
                    <a:lnTo>
                      <a:pt x="23621" y="20725"/>
                    </a:lnTo>
                    <a:cubicBezTo>
                      <a:pt x="23617" y="20719"/>
                      <a:pt x="23613" y="20712"/>
                      <a:pt x="23609" y="20705"/>
                    </a:cubicBezTo>
                    <a:cubicBezTo>
                      <a:pt x="23597" y="20682"/>
                      <a:pt x="23517" y="20665"/>
                      <a:pt x="23453" y="20665"/>
                    </a:cubicBezTo>
                    <a:cubicBezTo>
                      <a:pt x="23401" y="20665"/>
                      <a:pt x="23360" y="20676"/>
                      <a:pt x="23379" y="20705"/>
                    </a:cubicBezTo>
                    <a:cubicBezTo>
                      <a:pt x="23567" y="21018"/>
                      <a:pt x="23567" y="21416"/>
                      <a:pt x="23379" y="21730"/>
                    </a:cubicBezTo>
                    <a:cubicBezTo>
                      <a:pt x="23274" y="21856"/>
                      <a:pt x="23148" y="21960"/>
                      <a:pt x="23002" y="22002"/>
                    </a:cubicBezTo>
                    <a:cubicBezTo>
                      <a:pt x="22784" y="22002"/>
                      <a:pt x="22566" y="21927"/>
                      <a:pt x="22419" y="21795"/>
                    </a:cubicBezTo>
                    <a:lnTo>
                      <a:pt x="22419" y="21795"/>
                    </a:lnTo>
                    <a:cubicBezTo>
                      <a:pt x="22418" y="21787"/>
                      <a:pt x="22417" y="21779"/>
                      <a:pt x="22416" y="21772"/>
                    </a:cubicBezTo>
                    <a:lnTo>
                      <a:pt x="22395" y="21772"/>
                    </a:lnTo>
                    <a:cubicBezTo>
                      <a:pt x="22370" y="21747"/>
                      <a:pt x="22278" y="21715"/>
                      <a:pt x="22213" y="21715"/>
                    </a:cubicBezTo>
                    <a:cubicBezTo>
                      <a:pt x="22168" y="21715"/>
                      <a:pt x="22135" y="21730"/>
                      <a:pt x="22144" y="21772"/>
                    </a:cubicBezTo>
                    <a:cubicBezTo>
                      <a:pt x="22186" y="22023"/>
                      <a:pt x="22144" y="22295"/>
                      <a:pt x="22018" y="22504"/>
                    </a:cubicBezTo>
                    <a:cubicBezTo>
                      <a:pt x="21863" y="22718"/>
                      <a:pt x="21635" y="22842"/>
                      <a:pt x="21386" y="22842"/>
                    </a:cubicBezTo>
                    <a:cubicBezTo>
                      <a:pt x="21367" y="22842"/>
                      <a:pt x="21347" y="22841"/>
                      <a:pt x="21328" y="22839"/>
                    </a:cubicBezTo>
                    <a:cubicBezTo>
                      <a:pt x="20804" y="22839"/>
                      <a:pt x="20490" y="22358"/>
                      <a:pt x="20365" y="21898"/>
                    </a:cubicBezTo>
                    <a:cubicBezTo>
                      <a:pt x="20350" y="21868"/>
                      <a:pt x="20234" y="21829"/>
                      <a:pt x="20165" y="21829"/>
                    </a:cubicBezTo>
                    <a:cubicBezTo>
                      <a:pt x="20135" y="21829"/>
                      <a:pt x="20114" y="21837"/>
                      <a:pt x="20114" y="21856"/>
                    </a:cubicBezTo>
                    <a:cubicBezTo>
                      <a:pt x="20112" y="21865"/>
                      <a:pt x="20111" y="21873"/>
                      <a:pt x="20109" y="21882"/>
                    </a:cubicBezTo>
                    <a:lnTo>
                      <a:pt x="20109" y="21882"/>
                    </a:lnTo>
                    <a:lnTo>
                      <a:pt x="20072" y="21877"/>
                    </a:lnTo>
                    <a:lnTo>
                      <a:pt x="20072" y="21877"/>
                    </a:lnTo>
                    <a:cubicBezTo>
                      <a:pt x="20080" y="21901"/>
                      <a:pt x="20088" y="21925"/>
                      <a:pt x="20096" y="21948"/>
                    </a:cubicBezTo>
                    <a:lnTo>
                      <a:pt x="20096" y="21948"/>
                    </a:lnTo>
                    <a:cubicBezTo>
                      <a:pt x="20017" y="22305"/>
                      <a:pt x="19817" y="22605"/>
                      <a:pt x="19528" y="22797"/>
                    </a:cubicBezTo>
                    <a:cubicBezTo>
                      <a:pt x="19425" y="22888"/>
                      <a:pt x="19306" y="22930"/>
                      <a:pt x="19186" y="22930"/>
                    </a:cubicBezTo>
                    <a:cubicBezTo>
                      <a:pt x="19111" y="22930"/>
                      <a:pt x="19035" y="22913"/>
                      <a:pt x="18963" y="22881"/>
                    </a:cubicBezTo>
                    <a:cubicBezTo>
                      <a:pt x="18774" y="22735"/>
                      <a:pt x="18628" y="22546"/>
                      <a:pt x="18565" y="22316"/>
                    </a:cubicBezTo>
                    <a:cubicBezTo>
                      <a:pt x="18550" y="22287"/>
                      <a:pt x="18424" y="22248"/>
                      <a:pt x="18349" y="22248"/>
                    </a:cubicBezTo>
                    <a:cubicBezTo>
                      <a:pt x="18316" y="22248"/>
                      <a:pt x="18293" y="22255"/>
                      <a:pt x="18293" y="22274"/>
                    </a:cubicBezTo>
                    <a:cubicBezTo>
                      <a:pt x="18293" y="22282"/>
                      <a:pt x="18293" y="22290"/>
                      <a:pt x="18292" y="22298"/>
                    </a:cubicBezTo>
                    <a:lnTo>
                      <a:pt x="18292" y="22298"/>
                    </a:lnTo>
                    <a:lnTo>
                      <a:pt x="18272" y="22295"/>
                    </a:lnTo>
                    <a:lnTo>
                      <a:pt x="18272" y="22295"/>
                    </a:lnTo>
                    <a:cubicBezTo>
                      <a:pt x="18278" y="22310"/>
                      <a:pt x="18284" y="22324"/>
                      <a:pt x="18290" y="22339"/>
                    </a:cubicBezTo>
                    <a:lnTo>
                      <a:pt x="18290" y="22339"/>
                    </a:lnTo>
                    <a:cubicBezTo>
                      <a:pt x="18273" y="22589"/>
                      <a:pt x="18152" y="22832"/>
                      <a:pt x="17979" y="22986"/>
                    </a:cubicBezTo>
                    <a:cubicBezTo>
                      <a:pt x="17895" y="23059"/>
                      <a:pt x="17790" y="23096"/>
                      <a:pt x="17686" y="23096"/>
                    </a:cubicBezTo>
                    <a:cubicBezTo>
                      <a:pt x="17581" y="23096"/>
                      <a:pt x="17477" y="23059"/>
                      <a:pt x="17393" y="22986"/>
                    </a:cubicBezTo>
                    <a:cubicBezTo>
                      <a:pt x="17037" y="22735"/>
                      <a:pt x="16807" y="22337"/>
                      <a:pt x="16765" y="21918"/>
                    </a:cubicBezTo>
                    <a:cubicBezTo>
                      <a:pt x="16765" y="21914"/>
                      <a:pt x="16764" y="21910"/>
                      <a:pt x="16763" y="21906"/>
                    </a:cubicBezTo>
                    <a:lnTo>
                      <a:pt x="16763" y="21906"/>
                    </a:lnTo>
                    <a:cubicBezTo>
                      <a:pt x="16764" y="21903"/>
                      <a:pt x="16764" y="21900"/>
                      <a:pt x="16765" y="21898"/>
                    </a:cubicBezTo>
                    <a:lnTo>
                      <a:pt x="16759" y="21896"/>
                    </a:lnTo>
                    <a:lnTo>
                      <a:pt x="16759" y="21896"/>
                    </a:lnTo>
                    <a:cubicBezTo>
                      <a:pt x="16734" y="21853"/>
                      <a:pt x="16643" y="21825"/>
                      <a:pt x="16579" y="21825"/>
                    </a:cubicBezTo>
                    <a:cubicBezTo>
                      <a:pt x="16552" y="21825"/>
                      <a:pt x="16530" y="21830"/>
                      <a:pt x="16520" y="21841"/>
                    </a:cubicBezTo>
                    <a:lnTo>
                      <a:pt x="16520" y="21841"/>
                    </a:lnTo>
                    <a:lnTo>
                      <a:pt x="16493" y="21835"/>
                    </a:lnTo>
                    <a:lnTo>
                      <a:pt x="16493" y="21835"/>
                    </a:lnTo>
                    <a:cubicBezTo>
                      <a:pt x="16496" y="21859"/>
                      <a:pt x="16499" y="21884"/>
                      <a:pt x="16503" y="21908"/>
                    </a:cubicBezTo>
                    <a:lnTo>
                      <a:pt x="16503" y="21908"/>
                    </a:lnTo>
                    <a:cubicBezTo>
                      <a:pt x="16411" y="22305"/>
                      <a:pt x="16187" y="22662"/>
                      <a:pt x="15886" y="22923"/>
                    </a:cubicBezTo>
                    <a:cubicBezTo>
                      <a:pt x="15775" y="23020"/>
                      <a:pt x="15665" y="23108"/>
                      <a:pt x="15548" y="23108"/>
                    </a:cubicBezTo>
                    <a:cubicBezTo>
                      <a:pt x="15488" y="23108"/>
                      <a:pt x="15427" y="23084"/>
                      <a:pt x="15363" y="23028"/>
                    </a:cubicBezTo>
                    <a:cubicBezTo>
                      <a:pt x="15195" y="22818"/>
                      <a:pt x="15091" y="22567"/>
                      <a:pt x="15070" y="22295"/>
                    </a:cubicBezTo>
                    <a:cubicBezTo>
                      <a:pt x="15070" y="22257"/>
                      <a:pt x="14987" y="22227"/>
                      <a:pt x="14911" y="22227"/>
                    </a:cubicBezTo>
                    <a:cubicBezTo>
                      <a:pt x="14861" y="22227"/>
                      <a:pt x="14814" y="22241"/>
                      <a:pt x="14798" y="22274"/>
                    </a:cubicBezTo>
                    <a:cubicBezTo>
                      <a:pt x="14735" y="22504"/>
                      <a:pt x="14588" y="22714"/>
                      <a:pt x="14400" y="22881"/>
                    </a:cubicBezTo>
                    <a:cubicBezTo>
                      <a:pt x="14296" y="22947"/>
                      <a:pt x="14176" y="22979"/>
                      <a:pt x="14053" y="22979"/>
                    </a:cubicBezTo>
                    <a:cubicBezTo>
                      <a:pt x="13926" y="22979"/>
                      <a:pt x="13796" y="22944"/>
                      <a:pt x="13683" y="22877"/>
                    </a:cubicBezTo>
                    <a:lnTo>
                      <a:pt x="13683" y="22877"/>
                    </a:lnTo>
                    <a:cubicBezTo>
                      <a:pt x="13685" y="22871"/>
                      <a:pt x="13686" y="22866"/>
                      <a:pt x="13688" y="22860"/>
                    </a:cubicBezTo>
                    <a:lnTo>
                      <a:pt x="13656" y="22860"/>
                    </a:lnTo>
                    <a:cubicBezTo>
                      <a:pt x="13646" y="22854"/>
                      <a:pt x="13635" y="22847"/>
                      <a:pt x="13625" y="22839"/>
                    </a:cubicBezTo>
                    <a:cubicBezTo>
                      <a:pt x="13601" y="22815"/>
                      <a:pt x="13542" y="22791"/>
                      <a:pt x="13493" y="22791"/>
                    </a:cubicBezTo>
                    <a:cubicBezTo>
                      <a:pt x="13456" y="22791"/>
                      <a:pt x="13425" y="22804"/>
                      <a:pt x="13416" y="22839"/>
                    </a:cubicBezTo>
                    <a:cubicBezTo>
                      <a:pt x="13332" y="23070"/>
                      <a:pt x="13186" y="23258"/>
                      <a:pt x="12977" y="23404"/>
                    </a:cubicBezTo>
                    <a:cubicBezTo>
                      <a:pt x="12912" y="23433"/>
                      <a:pt x="12840" y="23447"/>
                      <a:pt x="12767" y="23447"/>
                    </a:cubicBezTo>
                    <a:cubicBezTo>
                      <a:pt x="12628" y="23447"/>
                      <a:pt x="12487" y="23396"/>
                      <a:pt x="12391" y="23300"/>
                    </a:cubicBezTo>
                    <a:cubicBezTo>
                      <a:pt x="12098" y="23028"/>
                      <a:pt x="11889" y="22714"/>
                      <a:pt x="11763" y="22359"/>
                    </a:cubicBezTo>
                    <a:lnTo>
                      <a:pt x="11763" y="22359"/>
                    </a:lnTo>
                    <a:cubicBezTo>
                      <a:pt x="11770" y="22352"/>
                      <a:pt x="11777" y="22344"/>
                      <a:pt x="11784" y="22337"/>
                    </a:cubicBezTo>
                    <a:lnTo>
                      <a:pt x="11737" y="22329"/>
                    </a:lnTo>
                    <a:lnTo>
                      <a:pt x="11737" y="22329"/>
                    </a:lnTo>
                    <a:cubicBezTo>
                      <a:pt x="11698" y="22293"/>
                      <a:pt x="11649" y="22274"/>
                      <a:pt x="11600" y="22274"/>
                    </a:cubicBezTo>
                    <a:cubicBezTo>
                      <a:pt x="11570" y="22274"/>
                      <a:pt x="11540" y="22281"/>
                      <a:pt x="11512" y="22295"/>
                    </a:cubicBezTo>
                    <a:cubicBezTo>
                      <a:pt x="11323" y="22504"/>
                      <a:pt x="11051" y="22860"/>
                      <a:pt x="10737" y="22860"/>
                    </a:cubicBezTo>
                    <a:cubicBezTo>
                      <a:pt x="10402" y="22860"/>
                      <a:pt x="10319" y="22379"/>
                      <a:pt x="10193" y="22170"/>
                    </a:cubicBezTo>
                    <a:cubicBezTo>
                      <a:pt x="10179" y="22129"/>
                      <a:pt x="10086" y="22097"/>
                      <a:pt x="10017" y="22097"/>
                    </a:cubicBezTo>
                    <a:cubicBezTo>
                      <a:pt x="9979" y="22097"/>
                      <a:pt x="9949" y="22106"/>
                      <a:pt x="9942" y="22128"/>
                    </a:cubicBezTo>
                    <a:cubicBezTo>
                      <a:pt x="9819" y="22394"/>
                      <a:pt x="9656" y="22861"/>
                      <a:pt x="9315" y="22861"/>
                    </a:cubicBezTo>
                    <a:cubicBezTo>
                      <a:pt x="9308" y="22861"/>
                      <a:pt x="9301" y="22861"/>
                      <a:pt x="9293" y="22860"/>
                    </a:cubicBezTo>
                    <a:cubicBezTo>
                      <a:pt x="8854" y="22839"/>
                      <a:pt x="8623" y="22274"/>
                      <a:pt x="8540" y="21918"/>
                    </a:cubicBezTo>
                    <a:cubicBezTo>
                      <a:pt x="8540" y="21873"/>
                      <a:pt x="8431" y="21839"/>
                      <a:pt x="8362" y="21839"/>
                    </a:cubicBezTo>
                    <a:cubicBezTo>
                      <a:pt x="8336" y="21839"/>
                      <a:pt x="8315" y="21844"/>
                      <a:pt x="8309" y="21856"/>
                    </a:cubicBezTo>
                    <a:cubicBezTo>
                      <a:pt x="8121" y="22107"/>
                      <a:pt x="7891" y="22295"/>
                      <a:pt x="7619" y="22400"/>
                    </a:cubicBezTo>
                    <a:cubicBezTo>
                      <a:pt x="7558" y="22424"/>
                      <a:pt x="7505" y="22448"/>
                      <a:pt x="7454" y="22448"/>
                    </a:cubicBezTo>
                    <a:cubicBezTo>
                      <a:pt x="7417" y="22448"/>
                      <a:pt x="7382" y="22435"/>
                      <a:pt x="7347" y="22400"/>
                    </a:cubicBezTo>
                    <a:cubicBezTo>
                      <a:pt x="7266" y="22259"/>
                      <a:pt x="7225" y="22100"/>
                      <a:pt x="7240" y="21921"/>
                    </a:cubicBezTo>
                    <a:lnTo>
                      <a:pt x="7240" y="21921"/>
                    </a:lnTo>
                    <a:cubicBezTo>
                      <a:pt x="7240" y="21920"/>
                      <a:pt x="7241" y="21919"/>
                      <a:pt x="7242" y="21918"/>
                    </a:cubicBezTo>
                    <a:lnTo>
                      <a:pt x="7240" y="21918"/>
                    </a:lnTo>
                    <a:lnTo>
                      <a:pt x="7240" y="21918"/>
                    </a:lnTo>
                    <a:cubicBezTo>
                      <a:pt x="7241" y="21911"/>
                      <a:pt x="7241" y="21904"/>
                      <a:pt x="7242" y="21898"/>
                    </a:cubicBezTo>
                    <a:cubicBezTo>
                      <a:pt x="7242" y="21842"/>
                      <a:pt x="7158" y="21814"/>
                      <a:pt x="7084" y="21814"/>
                    </a:cubicBezTo>
                    <a:cubicBezTo>
                      <a:pt x="7047" y="21814"/>
                      <a:pt x="7012" y="21821"/>
                      <a:pt x="6991" y="21835"/>
                    </a:cubicBezTo>
                    <a:cubicBezTo>
                      <a:pt x="6740" y="22107"/>
                      <a:pt x="6447" y="22358"/>
                      <a:pt x="6133" y="22567"/>
                    </a:cubicBezTo>
                    <a:cubicBezTo>
                      <a:pt x="6025" y="22655"/>
                      <a:pt x="5900" y="22695"/>
                      <a:pt x="5777" y="22695"/>
                    </a:cubicBezTo>
                    <a:cubicBezTo>
                      <a:pt x="5516" y="22695"/>
                      <a:pt x="5262" y="22516"/>
                      <a:pt x="5191" y="22232"/>
                    </a:cubicBezTo>
                    <a:cubicBezTo>
                      <a:pt x="5128" y="21918"/>
                      <a:pt x="5358" y="21604"/>
                      <a:pt x="5568" y="21374"/>
                    </a:cubicBezTo>
                    <a:cubicBezTo>
                      <a:pt x="5756" y="21165"/>
                      <a:pt x="6007" y="20956"/>
                      <a:pt x="6216" y="20725"/>
                    </a:cubicBezTo>
                    <a:cubicBezTo>
                      <a:pt x="6268" y="20674"/>
                      <a:pt x="6121" y="20636"/>
                      <a:pt x="6044" y="20636"/>
                    </a:cubicBezTo>
                    <a:cubicBezTo>
                      <a:pt x="6028" y="20636"/>
                      <a:pt x="6015" y="20638"/>
                      <a:pt x="6007" y="20642"/>
                    </a:cubicBezTo>
                    <a:cubicBezTo>
                      <a:pt x="6005" y="20643"/>
                      <a:pt x="6002" y="20645"/>
                      <a:pt x="6000" y="20647"/>
                    </a:cubicBezTo>
                    <a:lnTo>
                      <a:pt x="6000" y="20647"/>
                    </a:lnTo>
                    <a:lnTo>
                      <a:pt x="5986" y="20642"/>
                    </a:lnTo>
                    <a:cubicBezTo>
                      <a:pt x="5977" y="20652"/>
                      <a:pt x="5967" y="20663"/>
                      <a:pt x="5958" y="20673"/>
                    </a:cubicBezTo>
                    <a:lnTo>
                      <a:pt x="5958" y="20673"/>
                    </a:lnTo>
                    <a:cubicBezTo>
                      <a:pt x="5749" y="20798"/>
                      <a:pt x="5515" y="20855"/>
                      <a:pt x="5278" y="20855"/>
                    </a:cubicBezTo>
                    <a:cubicBezTo>
                      <a:pt x="5242" y="20855"/>
                      <a:pt x="5206" y="20854"/>
                      <a:pt x="5170" y="20851"/>
                    </a:cubicBezTo>
                    <a:cubicBezTo>
                      <a:pt x="4898" y="20767"/>
                      <a:pt x="4710" y="20516"/>
                      <a:pt x="4689" y="20223"/>
                    </a:cubicBezTo>
                    <a:cubicBezTo>
                      <a:pt x="4689" y="20182"/>
                      <a:pt x="4600" y="20150"/>
                      <a:pt x="4526" y="20150"/>
                    </a:cubicBezTo>
                    <a:cubicBezTo>
                      <a:pt x="4487" y="20150"/>
                      <a:pt x="4452" y="20159"/>
                      <a:pt x="4437" y="20181"/>
                    </a:cubicBezTo>
                    <a:cubicBezTo>
                      <a:pt x="4272" y="20380"/>
                      <a:pt x="3975" y="20749"/>
                      <a:pt x="3682" y="20749"/>
                    </a:cubicBezTo>
                    <a:cubicBezTo>
                      <a:pt x="3605" y="20749"/>
                      <a:pt x="3528" y="20724"/>
                      <a:pt x="3454" y="20663"/>
                    </a:cubicBezTo>
                    <a:cubicBezTo>
                      <a:pt x="3182" y="20432"/>
                      <a:pt x="3203" y="19993"/>
                      <a:pt x="3286" y="19679"/>
                    </a:cubicBezTo>
                    <a:cubicBezTo>
                      <a:pt x="3286" y="19615"/>
                      <a:pt x="3164" y="19588"/>
                      <a:pt x="3088" y="19588"/>
                    </a:cubicBezTo>
                    <a:cubicBezTo>
                      <a:pt x="3064" y="19588"/>
                      <a:pt x="3045" y="19590"/>
                      <a:pt x="3035" y="19595"/>
                    </a:cubicBezTo>
                    <a:cubicBezTo>
                      <a:pt x="2805" y="19721"/>
                      <a:pt x="2533" y="19805"/>
                      <a:pt x="2282" y="19867"/>
                    </a:cubicBezTo>
                    <a:cubicBezTo>
                      <a:pt x="2162" y="19900"/>
                      <a:pt x="2003" y="19938"/>
                      <a:pt x="1852" y="19938"/>
                    </a:cubicBezTo>
                    <a:cubicBezTo>
                      <a:pt x="1711" y="19938"/>
                      <a:pt x="1577" y="19905"/>
                      <a:pt x="1486" y="19805"/>
                    </a:cubicBezTo>
                    <a:cubicBezTo>
                      <a:pt x="1256" y="19512"/>
                      <a:pt x="1465" y="19072"/>
                      <a:pt x="1654" y="18800"/>
                    </a:cubicBezTo>
                    <a:cubicBezTo>
                      <a:pt x="1873" y="18481"/>
                      <a:pt x="2188" y="18218"/>
                      <a:pt x="2543" y="18068"/>
                    </a:cubicBezTo>
                    <a:lnTo>
                      <a:pt x="2543" y="18068"/>
                    </a:lnTo>
                    <a:cubicBezTo>
                      <a:pt x="2561" y="18068"/>
                      <a:pt x="2578" y="18067"/>
                      <a:pt x="2596" y="18067"/>
                    </a:cubicBezTo>
                    <a:lnTo>
                      <a:pt x="2579" y="18053"/>
                    </a:lnTo>
                    <a:lnTo>
                      <a:pt x="2579" y="18053"/>
                    </a:lnTo>
                    <a:cubicBezTo>
                      <a:pt x="2585" y="18051"/>
                      <a:pt x="2590" y="18049"/>
                      <a:pt x="2596" y="18047"/>
                    </a:cubicBezTo>
                    <a:cubicBezTo>
                      <a:pt x="2742" y="18026"/>
                      <a:pt x="2512" y="17942"/>
                      <a:pt x="2470" y="17942"/>
                    </a:cubicBezTo>
                    <a:cubicBezTo>
                      <a:pt x="2463" y="17942"/>
                      <a:pt x="2456" y="17942"/>
                      <a:pt x="2449" y="17942"/>
                    </a:cubicBezTo>
                    <a:lnTo>
                      <a:pt x="2449" y="17942"/>
                    </a:lnTo>
                    <a:lnTo>
                      <a:pt x="2449" y="17942"/>
                    </a:lnTo>
                    <a:cubicBezTo>
                      <a:pt x="2449" y="17942"/>
                      <a:pt x="2449" y="17942"/>
                      <a:pt x="2449" y="17942"/>
                    </a:cubicBezTo>
                    <a:lnTo>
                      <a:pt x="2449" y="17942"/>
                    </a:lnTo>
                    <a:cubicBezTo>
                      <a:pt x="2185" y="17943"/>
                      <a:pt x="1940" y="17963"/>
                      <a:pt x="1675" y="17963"/>
                    </a:cubicBezTo>
                    <a:cubicBezTo>
                      <a:pt x="1641" y="17965"/>
                      <a:pt x="1607" y="17967"/>
                      <a:pt x="1574" y="17967"/>
                    </a:cubicBezTo>
                    <a:cubicBezTo>
                      <a:pt x="1332" y="17967"/>
                      <a:pt x="1084" y="17900"/>
                      <a:pt x="900" y="17754"/>
                    </a:cubicBezTo>
                    <a:cubicBezTo>
                      <a:pt x="524" y="17377"/>
                      <a:pt x="733" y="16519"/>
                      <a:pt x="1256" y="16414"/>
                    </a:cubicBezTo>
                    <a:cubicBezTo>
                      <a:pt x="1382" y="16372"/>
                      <a:pt x="1193" y="16288"/>
                      <a:pt x="1152" y="16288"/>
                    </a:cubicBezTo>
                    <a:cubicBezTo>
                      <a:pt x="859" y="16288"/>
                      <a:pt x="503" y="16226"/>
                      <a:pt x="356" y="15954"/>
                    </a:cubicBezTo>
                    <a:cubicBezTo>
                      <a:pt x="231" y="15640"/>
                      <a:pt x="335" y="15284"/>
                      <a:pt x="586" y="15075"/>
                    </a:cubicBezTo>
                    <a:cubicBezTo>
                      <a:pt x="725" y="14999"/>
                      <a:pt x="878" y="14962"/>
                      <a:pt x="1032" y="14962"/>
                    </a:cubicBezTo>
                    <a:cubicBezTo>
                      <a:pt x="1136" y="14962"/>
                      <a:pt x="1239" y="14978"/>
                      <a:pt x="1340" y="15012"/>
                    </a:cubicBezTo>
                    <a:cubicBezTo>
                      <a:pt x="1591" y="15095"/>
                      <a:pt x="1842" y="15137"/>
                      <a:pt x="2114" y="15158"/>
                    </a:cubicBezTo>
                    <a:cubicBezTo>
                      <a:pt x="2156" y="15158"/>
                      <a:pt x="2261" y="15158"/>
                      <a:pt x="2177" y="15095"/>
                    </a:cubicBezTo>
                    <a:cubicBezTo>
                      <a:pt x="1842" y="14865"/>
                      <a:pt x="1612" y="14468"/>
                      <a:pt x="1570" y="14049"/>
                    </a:cubicBezTo>
                    <a:cubicBezTo>
                      <a:pt x="1570" y="13672"/>
                      <a:pt x="1675" y="13212"/>
                      <a:pt x="2093" y="13128"/>
                    </a:cubicBezTo>
                    <a:cubicBezTo>
                      <a:pt x="2135" y="13128"/>
                      <a:pt x="2156" y="13107"/>
                      <a:pt x="2135" y="13086"/>
                    </a:cubicBezTo>
                    <a:cubicBezTo>
                      <a:pt x="1738" y="12521"/>
                      <a:pt x="2324" y="12019"/>
                      <a:pt x="2826" y="11893"/>
                    </a:cubicBezTo>
                    <a:cubicBezTo>
                      <a:pt x="2940" y="11874"/>
                      <a:pt x="2829" y="11803"/>
                      <a:pt x="2777" y="11791"/>
                    </a:cubicBezTo>
                    <a:lnTo>
                      <a:pt x="2777" y="11791"/>
                    </a:lnTo>
                    <a:lnTo>
                      <a:pt x="2763" y="11768"/>
                    </a:lnTo>
                    <a:cubicBezTo>
                      <a:pt x="2745" y="11770"/>
                      <a:pt x="2726" y="11773"/>
                      <a:pt x="2708" y="11776"/>
                    </a:cubicBezTo>
                    <a:lnTo>
                      <a:pt x="2708" y="11776"/>
                    </a:lnTo>
                    <a:cubicBezTo>
                      <a:pt x="2245" y="11661"/>
                      <a:pt x="1785" y="11370"/>
                      <a:pt x="1926" y="10826"/>
                    </a:cubicBezTo>
                    <a:cubicBezTo>
                      <a:pt x="2031" y="10449"/>
                      <a:pt x="2345" y="10156"/>
                      <a:pt x="2721" y="10072"/>
                    </a:cubicBezTo>
                    <a:cubicBezTo>
                      <a:pt x="2734" y="10072"/>
                      <a:pt x="2745" y="10072"/>
                      <a:pt x="2754" y="10071"/>
                    </a:cubicBezTo>
                    <a:lnTo>
                      <a:pt x="2754" y="10071"/>
                    </a:lnTo>
                    <a:cubicBezTo>
                      <a:pt x="2757" y="10071"/>
                      <a:pt x="2760" y="10072"/>
                      <a:pt x="2763" y="10072"/>
                    </a:cubicBezTo>
                    <a:lnTo>
                      <a:pt x="2762" y="10069"/>
                    </a:lnTo>
                    <a:lnTo>
                      <a:pt x="2762" y="10069"/>
                    </a:lnTo>
                    <a:cubicBezTo>
                      <a:pt x="2823" y="10058"/>
                      <a:pt x="2788" y="10017"/>
                      <a:pt x="2735" y="9990"/>
                    </a:cubicBezTo>
                    <a:lnTo>
                      <a:pt x="2735" y="9990"/>
                    </a:lnTo>
                    <a:lnTo>
                      <a:pt x="2721" y="9947"/>
                    </a:lnTo>
                    <a:cubicBezTo>
                      <a:pt x="2696" y="9950"/>
                      <a:pt x="2670" y="9954"/>
                      <a:pt x="2645" y="9959"/>
                    </a:cubicBezTo>
                    <a:lnTo>
                      <a:pt x="2645" y="9959"/>
                    </a:lnTo>
                    <a:cubicBezTo>
                      <a:pt x="2480" y="9920"/>
                      <a:pt x="2261" y="9869"/>
                      <a:pt x="2261" y="9654"/>
                    </a:cubicBezTo>
                    <a:cubicBezTo>
                      <a:pt x="2282" y="9486"/>
                      <a:pt x="2386" y="9319"/>
                      <a:pt x="2533" y="9214"/>
                    </a:cubicBezTo>
                    <a:cubicBezTo>
                      <a:pt x="2868" y="8879"/>
                      <a:pt x="3286" y="8649"/>
                      <a:pt x="3768" y="8545"/>
                    </a:cubicBezTo>
                    <a:cubicBezTo>
                      <a:pt x="3831" y="8545"/>
                      <a:pt x="3810" y="8482"/>
                      <a:pt x="3768" y="8461"/>
                    </a:cubicBezTo>
                    <a:cubicBezTo>
                      <a:pt x="3475" y="8335"/>
                      <a:pt x="2889" y="8042"/>
                      <a:pt x="3286" y="7686"/>
                    </a:cubicBezTo>
                    <a:cubicBezTo>
                      <a:pt x="3617" y="7453"/>
                      <a:pt x="3983" y="7328"/>
                      <a:pt x="4369" y="7328"/>
                    </a:cubicBezTo>
                    <a:cubicBezTo>
                      <a:pt x="4398" y="7328"/>
                      <a:pt x="4428" y="7329"/>
                      <a:pt x="4458" y="7331"/>
                    </a:cubicBezTo>
                    <a:cubicBezTo>
                      <a:pt x="4500" y="7331"/>
                      <a:pt x="4563" y="7289"/>
                      <a:pt x="4500" y="7247"/>
                    </a:cubicBezTo>
                    <a:cubicBezTo>
                      <a:pt x="4291" y="7142"/>
                      <a:pt x="4144" y="6975"/>
                      <a:pt x="4061" y="6745"/>
                    </a:cubicBezTo>
                    <a:cubicBezTo>
                      <a:pt x="3977" y="6556"/>
                      <a:pt x="4082" y="6326"/>
                      <a:pt x="4291" y="6263"/>
                    </a:cubicBezTo>
                    <a:cubicBezTo>
                      <a:pt x="4324" y="6260"/>
                      <a:pt x="4358" y="6258"/>
                      <a:pt x="4391" y="6258"/>
                    </a:cubicBezTo>
                    <a:cubicBezTo>
                      <a:pt x="4546" y="6258"/>
                      <a:pt x="4701" y="6295"/>
                      <a:pt x="4856" y="6347"/>
                    </a:cubicBezTo>
                    <a:cubicBezTo>
                      <a:pt x="5003" y="6389"/>
                      <a:pt x="5149" y="6452"/>
                      <a:pt x="5316" y="6494"/>
                    </a:cubicBezTo>
                    <a:cubicBezTo>
                      <a:pt x="5328" y="6494"/>
                      <a:pt x="5388" y="6507"/>
                      <a:pt x="5433" y="6507"/>
                    </a:cubicBezTo>
                    <a:cubicBezTo>
                      <a:pt x="5467" y="6507"/>
                      <a:pt x="5493" y="6500"/>
                      <a:pt x="5484" y="6473"/>
                    </a:cubicBezTo>
                    <a:cubicBezTo>
                      <a:pt x="5476" y="6452"/>
                      <a:pt x="5468" y="6431"/>
                      <a:pt x="5459" y="6411"/>
                    </a:cubicBezTo>
                    <a:lnTo>
                      <a:pt x="5459" y="6411"/>
                    </a:lnTo>
                    <a:lnTo>
                      <a:pt x="5463" y="6410"/>
                    </a:lnTo>
                    <a:cubicBezTo>
                      <a:pt x="5462" y="6409"/>
                      <a:pt x="5460" y="6409"/>
                      <a:pt x="5459" y="6408"/>
                    </a:cubicBezTo>
                    <a:lnTo>
                      <a:pt x="5459" y="6408"/>
                    </a:lnTo>
                    <a:cubicBezTo>
                      <a:pt x="5344" y="6116"/>
                      <a:pt x="5248" y="5822"/>
                      <a:pt x="5170" y="5510"/>
                    </a:cubicBezTo>
                    <a:cubicBezTo>
                      <a:pt x="5128" y="5342"/>
                      <a:pt x="5149" y="5175"/>
                      <a:pt x="5212" y="5028"/>
                    </a:cubicBezTo>
                    <a:cubicBezTo>
                      <a:pt x="5310" y="4861"/>
                      <a:pt x="5482" y="4768"/>
                      <a:pt x="5654" y="4768"/>
                    </a:cubicBezTo>
                    <a:cubicBezTo>
                      <a:pt x="5740" y="4768"/>
                      <a:pt x="5826" y="4791"/>
                      <a:pt x="5903" y="4840"/>
                    </a:cubicBezTo>
                    <a:cubicBezTo>
                      <a:pt x="5930" y="4840"/>
                      <a:pt x="6014" y="4868"/>
                      <a:pt x="6067" y="4868"/>
                    </a:cubicBezTo>
                    <a:cubicBezTo>
                      <a:pt x="6093" y="4868"/>
                      <a:pt x="6112" y="4861"/>
                      <a:pt x="6112" y="4840"/>
                    </a:cubicBezTo>
                    <a:cubicBezTo>
                      <a:pt x="6110" y="4819"/>
                      <a:pt x="6108" y="4798"/>
                      <a:pt x="6107" y="4777"/>
                    </a:cubicBezTo>
                    <a:lnTo>
                      <a:pt x="6133" y="4777"/>
                    </a:lnTo>
                    <a:cubicBezTo>
                      <a:pt x="6124" y="4773"/>
                      <a:pt x="6115" y="4769"/>
                      <a:pt x="6107" y="4765"/>
                    </a:cubicBezTo>
                    <a:lnTo>
                      <a:pt x="6107" y="4765"/>
                    </a:lnTo>
                    <a:cubicBezTo>
                      <a:pt x="6097" y="4556"/>
                      <a:pt x="6125" y="4336"/>
                      <a:pt x="6237" y="4149"/>
                    </a:cubicBezTo>
                    <a:cubicBezTo>
                      <a:pt x="6271" y="4091"/>
                      <a:pt x="6297" y="4069"/>
                      <a:pt x="6324" y="4069"/>
                    </a:cubicBezTo>
                    <a:cubicBezTo>
                      <a:pt x="6364" y="4069"/>
                      <a:pt x="6405" y="4120"/>
                      <a:pt x="6468" y="4170"/>
                    </a:cubicBezTo>
                    <a:cubicBezTo>
                      <a:pt x="6761" y="4422"/>
                      <a:pt x="6970" y="4735"/>
                      <a:pt x="7263" y="4966"/>
                    </a:cubicBezTo>
                    <a:cubicBezTo>
                      <a:pt x="7275" y="4991"/>
                      <a:pt x="7362" y="5023"/>
                      <a:pt x="7426" y="5023"/>
                    </a:cubicBezTo>
                    <a:cubicBezTo>
                      <a:pt x="7469" y="5023"/>
                      <a:pt x="7502" y="5008"/>
                      <a:pt x="7493" y="4966"/>
                    </a:cubicBezTo>
                    <a:lnTo>
                      <a:pt x="7535" y="4966"/>
                    </a:lnTo>
                    <a:cubicBezTo>
                      <a:pt x="7514" y="4944"/>
                      <a:pt x="7492" y="4923"/>
                      <a:pt x="7472" y="4902"/>
                    </a:cubicBezTo>
                    <a:lnTo>
                      <a:pt x="7472" y="4902"/>
                    </a:lnTo>
                    <a:cubicBezTo>
                      <a:pt x="7328" y="4469"/>
                      <a:pt x="7164" y="3720"/>
                      <a:pt x="7682" y="3501"/>
                    </a:cubicBezTo>
                    <a:cubicBezTo>
                      <a:pt x="7740" y="3476"/>
                      <a:pt x="7798" y="3465"/>
                      <a:pt x="7855" y="3465"/>
                    </a:cubicBezTo>
                    <a:cubicBezTo>
                      <a:pt x="8088" y="3465"/>
                      <a:pt x="8309" y="3643"/>
                      <a:pt x="8477" y="3794"/>
                    </a:cubicBezTo>
                    <a:cubicBezTo>
                      <a:pt x="8665" y="3982"/>
                      <a:pt x="8854" y="4191"/>
                      <a:pt x="9063" y="4380"/>
                    </a:cubicBezTo>
                    <a:cubicBezTo>
                      <a:pt x="9077" y="4394"/>
                      <a:pt x="9178" y="4437"/>
                      <a:pt x="9242" y="4437"/>
                    </a:cubicBezTo>
                    <a:cubicBezTo>
                      <a:pt x="9272" y="4437"/>
                      <a:pt x="9293" y="4427"/>
                      <a:pt x="9293" y="4401"/>
                    </a:cubicBezTo>
                    <a:cubicBezTo>
                      <a:pt x="9293" y="4392"/>
                      <a:pt x="9292" y="4384"/>
                      <a:pt x="9292" y="4376"/>
                    </a:cubicBezTo>
                    <a:lnTo>
                      <a:pt x="9292" y="4376"/>
                    </a:lnTo>
                    <a:lnTo>
                      <a:pt x="9335" y="4380"/>
                    </a:lnTo>
                    <a:cubicBezTo>
                      <a:pt x="9320" y="4366"/>
                      <a:pt x="9306" y="4352"/>
                      <a:pt x="9291" y="4337"/>
                    </a:cubicBezTo>
                    <a:lnTo>
                      <a:pt x="9291" y="4337"/>
                    </a:lnTo>
                    <a:cubicBezTo>
                      <a:pt x="9288" y="3992"/>
                      <a:pt x="9421" y="3579"/>
                      <a:pt x="9795" y="3501"/>
                    </a:cubicBezTo>
                    <a:cubicBezTo>
                      <a:pt x="9840" y="3489"/>
                      <a:pt x="9882" y="3484"/>
                      <a:pt x="9922" y="3484"/>
                    </a:cubicBezTo>
                    <a:cubicBezTo>
                      <a:pt x="10238" y="3484"/>
                      <a:pt x="10412" y="3826"/>
                      <a:pt x="10486" y="4087"/>
                    </a:cubicBezTo>
                    <a:cubicBezTo>
                      <a:pt x="10486" y="4128"/>
                      <a:pt x="10585" y="4169"/>
                      <a:pt x="10659" y="4169"/>
                    </a:cubicBezTo>
                    <a:cubicBezTo>
                      <a:pt x="10698" y="4169"/>
                      <a:pt x="10730" y="4157"/>
                      <a:pt x="10737" y="4129"/>
                    </a:cubicBezTo>
                    <a:cubicBezTo>
                      <a:pt x="10737" y="4126"/>
                      <a:pt x="10737" y="4124"/>
                      <a:pt x="10737" y="4122"/>
                    </a:cubicBezTo>
                    <a:lnTo>
                      <a:pt x="10737" y="4122"/>
                    </a:lnTo>
                    <a:lnTo>
                      <a:pt x="10779" y="4129"/>
                    </a:lnTo>
                    <a:cubicBezTo>
                      <a:pt x="10771" y="4085"/>
                      <a:pt x="10760" y="4042"/>
                      <a:pt x="10746" y="4001"/>
                    </a:cubicBezTo>
                    <a:lnTo>
                      <a:pt x="10746" y="4001"/>
                    </a:lnTo>
                    <a:cubicBezTo>
                      <a:pt x="10768" y="3850"/>
                      <a:pt x="10828" y="3694"/>
                      <a:pt x="10926" y="3563"/>
                    </a:cubicBezTo>
                    <a:cubicBezTo>
                      <a:pt x="10967" y="3501"/>
                      <a:pt x="11030" y="3438"/>
                      <a:pt x="11114" y="3438"/>
                    </a:cubicBezTo>
                    <a:cubicBezTo>
                      <a:pt x="11198" y="3438"/>
                      <a:pt x="11302" y="3584"/>
                      <a:pt x="11365" y="3647"/>
                    </a:cubicBezTo>
                    <a:cubicBezTo>
                      <a:pt x="11387" y="3691"/>
                      <a:pt x="11456" y="3718"/>
                      <a:pt x="11513" y="3718"/>
                    </a:cubicBezTo>
                    <a:cubicBezTo>
                      <a:pt x="11564" y="3718"/>
                      <a:pt x="11605" y="3697"/>
                      <a:pt x="11595" y="3647"/>
                    </a:cubicBezTo>
                    <a:lnTo>
                      <a:pt x="11637" y="3647"/>
                    </a:lnTo>
                    <a:cubicBezTo>
                      <a:pt x="11618" y="3617"/>
                      <a:pt x="11597" y="3589"/>
                      <a:pt x="11573" y="3563"/>
                    </a:cubicBezTo>
                    <a:lnTo>
                      <a:pt x="11573" y="3563"/>
                    </a:lnTo>
                    <a:cubicBezTo>
                      <a:pt x="11517" y="3315"/>
                      <a:pt x="11543" y="3054"/>
                      <a:pt x="11637" y="2810"/>
                    </a:cubicBezTo>
                    <a:cubicBezTo>
                      <a:pt x="11685" y="2650"/>
                      <a:pt x="11831" y="2551"/>
                      <a:pt x="11991" y="2551"/>
                    </a:cubicBezTo>
                    <a:cubicBezTo>
                      <a:pt x="12032" y="2551"/>
                      <a:pt x="12073" y="2557"/>
                      <a:pt x="12114" y="2570"/>
                    </a:cubicBezTo>
                    <a:lnTo>
                      <a:pt x="12114" y="2570"/>
                    </a:lnTo>
                    <a:cubicBezTo>
                      <a:pt x="12115" y="2574"/>
                      <a:pt x="12117" y="2577"/>
                      <a:pt x="12119" y="2580"/>
                    </a:cubicBezTo>
                    <a:lnTo>
                      <a:pt x="12135" y="2578"/>
                    </a:lnTo>
                    <a:lnTo>
                      <a:pt x="12135" y="2578"/>
                    </a:lnTo>
                    <a:cubicBezTo>
                      <a:pt x="12137" y="2579"/>
                      <a:pt x="12138" y="2579"/>
                      <a:pt x="12140" y="2580"/>
                    </a:cubicBezTo>
                    <a:cubicBezTo>
                      <a:pt x="12152" y="2580"/>
                      <a:pt x="12232" y="2602"/>
                      <a:pt x="12286" y="2602"/>
                    </a:cubicBezTo>
                    <a:cubicBezTo>
                      <a:pt x="12321" y="2602"/>
                      <a:pt x="12345" y="2592"/>
                      <a:pt x="12328" y="2559"/>
                    </a:cubicBezTo>
                    <a:cubicBezTo>
                      <a:pt x="12160" y="2245"/>
                      <a:pt x="11993" y="1680"/>
                      <a:pt x="12433" y="1470"/>
                    </a:cubicBezTo>
                    <a:cubicBezTo>
                      <a:pt x="12475" y="1449"/>
                      <a:pt x="12519" y="1440"/>
                      <a:pt x="12564" y="1440"/>
                    </a:cubicBezTo>
                    <a:cubicBezTo>
                      <a:pt x="12831" y="1440"/>
                      <a:pt x="13133" y="1767"/>
                      <a:pt x="13312" y="1910"/>
                    </a:cubicBezTo>
                    <a:cubicBezTo>
                      <a:pt x="13324" y="1923"/>
                      <a:pt x="13422" y="1943"/>
                      <a:pt x="13487" y="1943"/>
                    </a:cubicBezTo>
                    <a:cubicBezTo>
                      <a:pt x="13530" y="1943"/>
                      <a:pt x="13558" y="1935"/>
                      <a:pt x="13542" y="1910"/>
                    </a:cubicBezTo>
                    <a:cubicBezTo>
                      <a:pt x="13539" y="1903"/>
                      <a:pt x="13536" y="1896"/>
                      <a:pt x="13534" y="1889"/>
                    </a:cubicBezTo>
                    <a:lnTo>
                      <a:pt x="13542" y="1889"/>
                    </a:lnTo>
                    <a:cubicBezTo>
                      <a:pt x="13538" y="1886"/>
                      <a:pt x="13534" y="1883"/>
                      <a:pt x="13530" y="1880"/>
                    </a:cubicBezTo>
                    <a:lnTo>
                      <a:pt x="13530" y="1880"/>
                    </a:lnTo>
                    <a:cubicBezTo>
                      <a:pt x="13454" y="1679"/>
                      <a:pt x="13416" y="1459"/>
                      <a:pt x="13416" y="1240"/>
                    </a:cubicBezTo>
                    <a:cubicBezTo>
                      <a:pt x="13374" y="968"/>
                      <a:pt x="13395" y="675"/>
                      <a:pt x="13458" y="403"/>
                    </a:cubicBezTo>
                    <a:cubicBezTo>
                      <a:pt x="13479" y="298"/>
                      <a:pt x="13521" y="215"/>
                      <a:pt x="13605" y="131"/>
                    </a:cubicBezTo>
                    <a:cubicBezTo>
                      <a:pt x="13625" y="110"/>
                      <a:pt x="13688" y="110"/>
                      <a:pt x="13646" y="89"/>
                    </a:cubicBezTo>
                    <a:close/>
                    <a:moveTo>
                      <a:pt x="13657" y="0"/>
                    </a:moveTo>
                    <a:cubicBezTo>
                      <a:pt x="13547" y="0"/>
                      <a:pt x="13437" y="37"/>
                      <a:pt x="13353" y="110"/>
                    </a:cubicBezTo>
                    <a:cubicBezTo>
                      <a:pt x="13207" y="382"/>
                      <a:pt x="13144" y="675"/>
                      <a:pt x="13186" y="968"/>
                    </a:cubicBezTo>
                    <a:cubicBezTo>
                      <a:pt x="13170" y="1205"/>
                      <a:pt x="13202" y="1441"/>
                      <a:pt x="13263" y="1668"/>
                    </a:cubicBezTo>
                    <a:lnTo>
                      <a:pt x="13263" y="1668"/>
                    </a:lnTo>
                    <a:cubicBezTo>
                      <a:pt x="13041" y="1502"/>
                      <a:pt x="12791" y="1353"/>
                      <a:pt x="12523" y="1353"/>
                    </a:cubicBezTo>
                    <a:cubicBezTo>
                      <a:pt x="12480" y="1353"/>
                      <a:pt x="12435" y="1357"/>
                      <a:pt x="12391" y="1366"/>
                    </a:cubicBezTo>
                    <a:cubicBezTo>
                      <a:pt x="11837" y="1461"/>
                      <a:pt x="11893" y="2061"/>
                      <a:pt x="12066" y="2468"/>
                    </a:cubicBezTo>
                    <a:lnTo>
                      <a:pt x="12066" y="2468"/>
                    </a:lnTo>
                    <a:cubicBezTo>
                      <a:pt x="12032" y="2463"/>
                      <a:pt x="11998" y="2461"/>
                      <a:pt x="11964" y="2461"/>
                    </a:cubicBezTo>
                    <a:cubicBezTo>
                      <a:pt x="11811" y="2461"/>
                      <a:pt x="11659" y="2509"/>
                      <a:pt x="11533" y="2601"/>
                    </a:cubicBezTo>
                    <a:cubicBezTo>
                      <a:pt x="11324" y="2809"/>
                      <a:pt x="11312" y="3116"/>
                      <a:pt x="11346" y="3398"/>
                    </a:cubicBezTo>
                    <a:lnTo>
                      <a:pt x="11346" y="3398"/>
                    </a:lnTo>
                    <a:cubicBezTo>
                      <a:pt x="11259" y="3359"/>
                      <a:pt x="11164" y="3338"/>
                      <a:pt x="11068" y="3338"/>
                    </a:cubicBezTo>
                    <a:cubicBezTo>
                      <a:pt x="11021" y="3338"/>
                      <a:pt x="10973" y="3343"/>
                      <a:pt x="10926" y="3354"/>
                    </a:cubicBezTo>
                    <a:cubicBezTo>
                      <a:pt x="10753" y="3403"/>
                      <a:pt x="10653" y="3554"/>
                      <a:pt x="10596" y="3725"/>
                    </a:cubicBezTo>
                    <a:lnTo>
                      <a:pt x="10596" y="3725"/>
                    </a:lnTo>
                    <a:cubicBezTo>
                      <a:pt x="10422" y="3507"/>
                      <a:pt x="10151" y="3374"/>
                      <a:pt x="9860" y="3374"/>
                    </a:cubicBezTo>
                    <a:cubicBezTo>
                      <a:pt x="9845" y="3374"/>
                      <a:pt x="9831" y="3374"/>
                      <a:pt x="9816" y="3375"/>
                    </a:cubicBezTo>
                    <a:cubicBezTo>
                      <a:pt x="9371" y="3411"/>
                      <a:pt x="9138" y="3749"/>
                      <a:pt x="9104" y="4146"/>
                    </a:cubicBezTo>
                    <a:lnTo>
                      <a:pt x="9104" y="4146"/>
                    </a:lnTo>
                    <a:cubicBezTo>
                      <a:pt x="8750" y="3775"/>
                      <a:pt x="8344" y="3344"/>
                      <a:pt x="7822" y="3344"/>
                    </a:cubicBezTo>
                    <a:cubicBezTo>
                      <a:pt x="7776" y="3344"/>
                      <a:pt x="7729" y="3347"/>
                      <a:pt x="7682" y="3354"/>
                    </a:cubicBezTo>
                    <a:cubicBezTo>
                      <a:pt x="7081" y="3471"/>
                      <a:pt x="7079" y="4094"/>
                      <a:pt x="7188" y="4607"/>
                    </a:cubicBezTo>
                    <a:lnTo>
                      <a:pt x="7188" y="4607"/>
                    </a:lnTo>
                    <a:cubicBezTo>
                      <a:pt x="7128" y="4541"/>
                      <a:pt x="7070" y="4473"/>
                      <a:pt x="7012" y="4401"/>
                    </a:cubicBezTo>
                    <a:cubicBezTo>
                      <a:pt x="6886" y="4233"/>
                      <a:pt x="6719" y="4108"/>
                      <a:pt x="6530" y="4003"/>
                    </a:cubicBezTo>
                    <a:cubicBezTo>
                      <a:pt x="6468" y="3961"/>
                      <a:pt x="6394" y="3940"/>
                      <a:pt x="6318" y="3940"/>
                    </a:cubicBezTo>
                    <a:cubicBezTo>
                      <a:pt x="6243" y="3940"/>
                      <a:pt x="6164" y="3961"/>
                      <a:pt x="6091" y="4003"/>
                    </a:cubicBezTo>
                    <a:cubicBezTo>
                      <a:pt x="5924" y="4151"/>
                      <a:pt x="5905" y="4464"/>
                      <a:pt x="5917" y="4694"/>
                    </a:cubicBezTo>
                    <a:lnTo>
                      <a:pt x="5917" y="4694"/>
                    </a:lnTo>
                    <a:cubicBezTo>
                      <a:pt x="5817" y="4665"/>
                      <a:pt x="5714" y="4650"/>
                      <a:pt x="5611" y="4650"/>
                    </a:cubicBezTo>
                    <a:cubicBezTo>
                      <a:pt x="5512" y="4650"/>
                      <a:pt x="5413" y="4664"/>
                      <a:pt x="5316" y="4694"/>
                    </a:cubicBezTo>
                    <a:cubicBezTo>
                      <a:pt x="5107" y="4777"/>
                      <a:pt x="4982" y="4966"/>
                      <a:pt x="4961" y="5175"/>
                    </a:cubicBezTo>
                    <a:cubicBezTo>
                      <a:pt x="4922" y="5597"/>
                      <a:pt x="5130" y="5966"/>
                      <a:pt x="5262" y="6347"/>
                    </a:cubicBezTo>
                    <a:lnTo>
                      <a:pt x="5262" y="6347"/>
                    </a:lnTo>
                    <a:cubicBezTo>
                      <a:pt x="5112" y="6299"/>
                      <a:pt x="4958" y="6250"/>
                      <a:pt x="4814" y="6221"/>
                    </a:cubicBezTo>
                    <a:cubicBezTo>
                      <a:pt x="4679" y="6172"/>
                      <a:pt x="4544" y="6152"/>
                      <a:pt x="4410" y="6152"/>
                    </a:cubicBezTo>
                    <a:cubicBezTo>
                      <a:pt x="4314" y="6152"/>
                      <a:pt x="4219" y="6162"/>
                      <a:pt x="4124" y="6180"/>
                    </a:cubicBezTo>
                    <a:cubicBezTo>
                      <a:pt x="3914" y="6242"/>
                      <a:pt x="3789" y="6473"/>
                      <a:pt x="3851" y="6703"/>
                    </a:cubicBezTo>
                    <a:cubicBezTo>
                      <a:pt x="3923" y="6918"/>
                      <a:pt x="4072" y="7102"/>
                      <a:pt x="4271" y="7230"/>
                    </a:cubicBezTo>
                    <a:lnTo>
                      <a:pt x="4271" y="7230"/>
                    </a:lnTo>
                    <a:cubicBezTo>
                      <a:pt x="3854" y="7251"/>
                      <a:pt x="3357" y="7364"/>
                      <a:pt x="3077" y="7645"/>
                    </a:cubicBezTo>
                    <a:cubicBezTo>
                      <a:pt x="2729" y="8011"/>
                      <a:pt x="3216" y="8314"/>
                      <a:pt x="3553" y="8468"/>
                    </a:cubicBezTo>
                    <a:lnTo>
                      <a:pt x="3553" y="8468"/>
                    </a:lnTo>
                    <a:cubicBezTo>
                      <a:pt x="3041" y="8588"/>
                      <a:pt x="2589" y="8851"/>
                      <a:pt x="2261" y="9256"/>
                    </a:cubicBezTo>
                    <a:cubicBezTo>
                      <a:pt x="2114" y="9382"/>
                      <a:pt x="2072" y="9570"/>
                      <a:pt x="2135" y="9738"/>
                    </a:cubicBezTo>
                    <a:cubicBezTo>
                      <a:pt x="2187" y="9867"/>
                      <a:pt x="2335" y="9948"/>
                      <a:pt x="2489" y="10002"/>
                    </a:cubicBezTo>
                    <a:lnTo>
                      <a:pt x="2489" y="10002"/>
                    </a:lnTo>
                    <a:cubicBezTo>
                      <a:pt x="2116" y="10131"/>
                      <a:pt x="1825" y="10442"/>
                      <a:pt x="1738" y="10826"/>
                    </a:cubicBezTo>
                    <a:cubicBezTo>
                      <a:pt x="1633" y="11369"/>
                      <a:pt x="2099" y="11677"/>
                      <a:pt x="2560" y="11812"/>
                    </a:cubicBezTo>
                    <a:lnTo>
                      <a:pt x="2560" y="11812"/>
                    </a:lnTo>
                    <a:cubicBezTo>
                      <a:pt x="2311" y="11892"/>
                      <a:pt x="2096" y="12059"/>
                      <a:pt x="1947" y="12291"/>
                    </a:cubicBezTo>
                    <a:cubicBezTo>
                      <a:pt x="1807" y="12531"/>
                      <a:pt x="1820" y="12828"/>
                      <a:pt x="1967" y="13037"/>
                    </a:cubicBezTo>
                    <a:lnTo>
                      <a:pt x="1967" y="13037"/>
                    </a:lnTo>
                    <a:cubicBezTo>
                      <a:pt x="1538" y="13147"/>
                      <a:pt x="1424" y="13567"/>
                      <a:pt x="1424" y="13986"/>
                    </a:cubicBezTo>
                    <a:cubicBezTo>
                      <a:pt x="1443" y="14405"/>
                      <a:pt x="1653" y="14790"/>
                      <a:pt x="1990" y="15045"/>
                    </a:cubicBezTo>
                    <a:lnTo>
                      <a:pt x="1990" y="15045"/>
                    </a:lnTo>
                    <a:cubicBezTo>
                      <a:pt x="1650" y="15003"/>
                      <a:pt x="1222" y="14832"/>
                      <a:pt x="850" y="14832"/>
                    </a:cubicBezTo>
                    <a:cubicBezTo>
                      <a:pt x="628" y="14832"/>
                      <a:pt x="426" y="14892"/>
                      <a:pt x="272" y="15075"/>
                    </a:cubicBezTo>
                    <a:cubicBezTo>
                      <a:pt x="21" y="15368"/>
                      <a:pt x="0" y="15765"/>
                      <a:pt x="231" y="16058"/>
                    </a:cubicBezTo>
                    <a:cubicBezTo>
                      <a:pt x="419" y="16217"/>
                      <a:pt x="646" y="16326"/>
                      <a:pt x="886" y="16379"/>
                    </a:cubicBezTo>
                    <a:lnTo>
                      <a:pt x="886" y="16379"/>
                    </a:lnTo>
                    <a:cubicBezTo>
                      <a:pt x="444" y="16655"/>
                      <a:pt x="295" y="17411"/>
                      <a:pt x="712" y="17774"/>
                    </a:cubicBezTo>
                    <a:cubicBezTo>
                      <a:pt x="1000" y="18036"/>
                      <a:pt x="1435" y="18085"/>
                      <a:pt x="1864" y="18085"/>
                    </a:cubicBezTo>
                    <a:cubicBezTo>
                      <a:pt x="1959" y="18085"/>
                      <a:pt x="2054" y="18083"/>
                      <a:pt x="2148" y="18080"/>
                    </a:cubicBezTo>
                    <a:lnTo>
                      <a:pt x="2148" y="18080"/>
                    </a:lnTo>
                    <a:cubicBezTo>
                      <a:pt x="1937" y="18196"/>
                      <a:pt x="1749" y="18348"/>
                      <a:pt x="1591" y="18549"/>
                    </a:cubicBezTo>
                    <a:cubicBezTo>
                      <a:pt x="1319" y="18779"/>
                      <a:pt x="1152" y="19135"/>
                      <a:pt x="1152" y="19512"/>
                    </a:cubicBezTo>
                    <a:cubicBezTo>
                      <a:pt x="1209" y="19930"/>
                      <a:pt x="1585" y="20050"/>
                      <a:pt x="1957" y="20050"/>
                    </a:cubicBezTo>
                    <a:cubicBezTo>
                      <a:pt x="2125" y="20050"/>
                      <a:pt x="2292" y="20025"/>
                      <a:pt x="2428" y="19993"/>
                    </a:cubicBezTo>
                    <a:cubicBezTo>
                      <a:pt x="2627" y="19936"/>
                      <a:pt x="2815" y="19880"/>
                      <a:pt x="3001" y="19810"/>
                    </a:cubicBezTo>
                    <a:lnTo>
                      <a:pt x="3001" y="19810"/>
                    </a:lnTo>
                    <a:cubicBezTo>
                      <a:pt x="2951" y="20220"/>
                      <a:pt x="3042" y="20647"/>
                      <a:pt x="3475" y="20809"/>
                    </a:cubicBezTo>
                    <a:cubicBezTo>
                      <a:pt x="3571" y="20849"/>
                      <a:pt x="3664" y="20867"/>
                      <a:pt x="3754" y="20867"/>
                    </a:cubicBezTo>
                    <a:cubicBezTo>
                      <a:pt x="4044" y="20867"/>
                      <a:pt x="4298" y="20681"/>
                      <a:pt x="4508" y="20457"/>
                    </a:cubicBezTo>
                    <a:lnTo>
                      <a:pt x="4508" y="20457"/>
                    </a:lnTo>
                    <a:cubicBezTo>
                      <a:pt x="4664" y="20810"/>
                      <a:pt x="5017" y="20957"/>
                      <a:pt x="5393" y="20957"/>
                    </a:cubicBezTo>
                    <a:cubicBezTo>
                      <a:pt x="5496" y="20957"/>
                      <a:pt x="5601" y="20946"/>
                      <a:pt x="5703" y="20926"/>
                    </a:cubicBezTo>
                    <a:lnTo>
                      <a:pt x="5703" y="20926"/>
                    </a:lnTo>
                    <a:cubicBezTo>
                      <a:pt x="5592" y="21032"/>
                      <a:pt x="5480" y="21137"/>
                      <a:pt x="5379" y="21249"/>
                    </a:cubicBezTo>
                    <a:cubicBezTo>
                      <a:pt x="5149" y="21458"/>
                      <a:pt x="5003" y="21730"/>
                      <a:pt x="4940" y="22023"/>
                    </a:cubicBezTo>
                    <a:cubicBezTo>
                      <a:pt x="4940" y="22316"/>
                      <a:pt x="5149" y="22609"/>
                      <a:pt x="5442" y="22714"/>
                    </a:cubicBezTo>
                    <a:cubicBezTo>
                      <a:pt x="5559" y="22768"/>
                      <a:pt x="5691" y="22794"/>
                      <a:pt x="5825" y="22794"/>
                    </a:cubicBezTo>
                    <a:cubicBezTo>
                      <a:pt x="6004" y="22794"/>
                      <a:pt x="6187" y="22747"/>
                      <a:pt x="6342" y="22651"/>
                    </a:cubicBezTo>
                    <a:cubicBezTo>
                      <a:pt x="6569" y="22499"/>
                      <a:pt x="6797" y="22326"/>
                      <a:pt x="7008" y="22138"/>
                    </a:cubicBezTo>
                    <a:lnTo>
                      <a:pt x="7008" y="22138"/>
                    </a:lnTo>
                    <a:cubicBezTo>
                      <a:pt x="7033" y="22249"/>
                      <a:pt x="7081" y="22354"/>
                      <a:pt x="7158" y="22442"/>
                    </a:cubicBezTo>
                    <a:cubicBezTo>
                      <a:pt x="7267" y="22514"/>
                      <a:pt x="7392" y="22571"/>
                      <a:pt x="7533" y="22571"/>
                    </a:cubicBezTo>
                    <a:cubicBezTo>
                      <a:pt x="7554" y="22571"/>
                      <a:pt x="7576" y="22570"/>
                      <a:pt x="7598" y="22567"/>
                    </a:cubicBezTo>
                    <a:cubicBezTo>
                      <a:pt x="7904" y="22503"/>
                      <a:pt x="8173" y="22351"/>
                      <a:pt x="8376" y="22142"/>
                    </a:cubicBezTo>
                    <a:lnTo>
                      <a:pt x="8376" y="22142"/>
                    </a:lnTo>
                    <a:cubicBezTo>
                      <a:pt x="8526" y="22563"/>
                      <a:pt x="8838" y="22912"/>
                      <a:pt x="9314" y="22965"/>
                    </a:cubicBezTo>
                    <a:cubicBezTo>
                      <a:pt x="9348" y="22969"/>
                      <a:pt x="9380" y="22971"/>
                      <a:pt x="9412" y="22971"/>
                    </a:cubicBezTo>
                    <a:cubicBezTo>
                      <a:pt x="9768" y="22971"/>
                      <a:pt x="9952" y="22714"/>
                      <a:pt x="10091" y="22423"/>
                    </a:cubicBezTo>
                    <a:lnTo>
                      <a:pt x="10091" y="22423"/>
                    </a:lnTo>
                    <a:cubicBezTo>
                      <a:pt x="10237" y="22671"/>
                      <a:pt x="10413" y="22877"/>
                      <a:pt x="10737" y="22923"/>
                    </a:cubicBezTo>
                    <a:cubicBezTo>
                      <a:pt x="10780" y="22931"/>
                      <a:pt x="10821" y="22935"/>
                      <a:pt x="10861" y="22935"/>
                    </a:cubicBezTo>
                    <a:cubicBezTo>
                      <a:pt x="11166" y="22935"/>
                      <a:pt x="11417" y="22720"/>
                      <a:pt x="11632" y="22499"/>
                    </a:cubicBezTo>
                    <a:lnTo>
                      <a:pt x="11632" y="22499"/>
                    </a:lnTo>
                    <a:cubicBezTo>
                      <a:pt x="11823" y="22881"/>
                      <a:pt x="12063" y="23269"/>
                      <a:pt x="12453" y="23446"/>
                    </a:cubicBezTo>
                    <a:cubicBezTo>
                      <a:pt x="12575" y="23507"/>
                      <a:pt x="12719" y="23540"/>
                      <a:pt x="12862" y="23540"/>
                    </a:cubicBezTo>
                    <a:cubicBezTo>
                      <a:pt x="12966" y="23540"/>
                      <a:pt x="13069" y="23523"/>
                      <a:pt x="13165" y="23488"/>
                    </a:cubicBezTo>
                    <a:cubicBezTo>
                      <a:pt x="13381" y="23362"/>
                      <a:pt x="13551" y="23174"/>
                      <a:pt x="13648" y="22963"/>
                    </a:cubicBezTo>
                    <a:lnTo>
                      <a:pt x="13648" y="22963"/>
                    </a:lnTo>
                    <a:cubicBezTo>
                      <a:pt x="13815" y="23039"/>
                      <a:pt x="13995" y="23081"/>
                      <a:pt x="14175" y="23081"/>
                    </a:cubicBezTo>
                    <a:cubicBezTo>
                      <a:pt x="14264" y="23081"/>
                      <a:pt x="14354" y="23071"/>
                      <a:pt x="14442" y="23049"/>
                    </a:cubicBezTo>
                    <a:cubicBezTo>
                      <a:pt x="14652" y="22996"/>
                      <a:pt x="14804" y="22837"/>
                      <a:pt x="14914" y="22653"/>
                    </a:cubicBezTo>
                    <a:lnTo>
                      <a:pt x="14914" y="22653"/>
                    </a:lnTo>
                    <a:cubicBezTo>
                      <a:pt x="14983" y="22811"/>
                      <a:pt x="15086" y="22961"/>
                      <a:pt x="15216" y="23090"/>
                    </a:cubicBezTo>
                    <a:cubicBezTo>
                      <a:pt x="15326" y="23176"/>
                      <a:pt x="15457" y="23219"/>
                      <a:pt x="15589" y="23219"/>
                    </a:cubicBezTo>
                    <a:cubicBezTo>
                      <a:pt x="15683" y="23219"/>
                      <a:pt x="15778" y="23197"/>
                      <a:pt x="15865" y="23153"/>
                    </a:cubicBezTo>
                    <a:cubicBezTo>
                      <a:pt x="16095" y="23028"/>
                      <a:pt x="16304" y="22839"/>
                      <a:pt x="16451" y="22609"/>
                    </a:cubicBezTo>
                    <a:cubicBezTo>
                      <a:pt x="16515" y="22518"/>
                      <a:pt x="16571" y="22419"/>
                      <a:pt x="16619" y="22315"/>
                    </a:cubicBezTo>
                    <a:lnTo>
                      <a:pt x="16619" y="22315"/>
                    </a:lnTo>
                    <a:cubicBezTo>
                      <a:pt x="16769" y="22665"/>
                      <a:pt x="17034" y="22950"/>
                      <a:pt x="17372" y="23111"/>
                    </a:cubicBezTo>
                    <a:cubicBezTo>
                      <a:pt x="17493" y="23167"/>
                      <a:pt x="17621" y="23193"/>
                      <a:pt x="17748" y="23193"/>
                    </a:cubicBezTo>
                    <a:cubicBezTo>
                      <a:pt x="17861" y="23193"/>
                      <a:pt x="17975" y="23172"/>
                      <a:pt x="18083" y="23132"/>
                    </a:cubicBezTo>
                    <a:cubicBezTo>
                      <a:pt x="18262" y="23022"/>
                      <a:pt x="18405" y="22849"/>
                      <a:pt x="18481" y="22655"/>
                    </a:cubicBezTo>
                    <a:lnTo>
                      <a:pt x="18481" y="22655"/>
                    </a:lnTo>
                    <a:cubicBezTo>
                      <a:pt x="18662" y="22881"/>
                      <a:pt x="18910" y="23044"/>
                      <a:pt x="19201" y="23044"/>
                    </a:cubicBezTo>
                    <a:cubicBezTo>
                      <a:pt x="19279" y="23044"/>
                      <a:pt x="19360" y="23033"/>
                      <a:pt x="19444" y="23007"/>
                    </a:cubicBezTo>
                    <a:cubicBezTo>
                      <a:pt x="19809" y="22880"/>
                      <a:pt x="20090" y="22608"/>
                      <a:pt x="20241" y="22266"/>
                    </a:cubicBezTo>
                    <a:lnTo>
                      <a:pt x="20241" y="22266"/>
                    </a:lnTo>
                    <a:cubicBezTo>
                      <a:pt x="20463" y="22655"/>
                      <a:pt x="20816" y="22928"/>
                      <a:pt x="21328" y="22944"/>
                    </a:cubicBezTo>
                    <a:cubicBezTo>
                      <a:pt x="21373" y="22950"/>
                      <a:pt x="21419" y="22953"/>
                      <a:pt x="21464" y="22953"/>
                    </a:cubicBezTo>
                    <a:cubicBezTo>
                      <a:pt x="21736" y="22953"/>
                      <a:pt x="22010" y="22848"/>
                      <a:pt x="22207" y="22651"/>
                    </a:cubicBezTo>
                    <a:cubicBezTo>
                      <a:pt x="22359" y="22448"/>
                      <a:pt x="22429" y="22190"/>
                      <a:pt x="22428" y="21944"/>
                    </a:cubicBezTo>
                    <a:lnTo>
                      <a:pt x="22428" y="21944"/>
                    </a:lnTo>
                    <a:cubicBezTo>
                      <a:pt x="22614" y="22046"/>
                      <a:pt x="22820" y="22118"/>
                      <a:pt x="23023" y="22118"/>
                    </a:cubicBezTo>
                    <a:cubicBezTo>
                      <a:pt x="23175" y="22118"/>
                      <a:pt x="23324" y="22078"/>
                      <a:pt x="23462" y="21981"/>
                    </a:cubicBezTo>
                    <a:cubicBezTo>
                      <a:pt x="23734" y="21767"/>
                      <a:pt x="23820" y="21446"/>
                      <a:pt x="23774" y="21137"/>
                    </a:cubicBezTo>
                    <a:lnTo>
                      <a:pt x="23774" y="21137"/>
                    </a:lnTo>
                    <a:cubicBezTo>
                      <a:pt x="23822" y="21172"/>
                      <a:pt x="23872" y="21202"/>
                      <a:pt x="23923" y="21228"/>
                    </a:cubicBezTo>
                    <a:cubicBezTo>
                      <a:pt x="24038" y="21270"/>
                      <a:pt x="24153" y="21291"/>
                      <a:pt x="24266" y="21291"/>
                    </a:cubicBezTo>
                    <a:cubicBezTo>
                      <a:pt x="24378" y="21291"/>
                      <a:pt x="24488" y="21270"/>
                      <a:pt x="24593" y="21228"/>
                    </a:cubicBezTo>
                    <a:cubicBezTo>
                      <a:pt x="24982" y="21052"/>
                      <a:pt x="25064" y="20605"/>
                      <a:pt x="25157" y="20223"/>
                    </a:cubicBezTo>
                    <a:lnTo>
                      <a:pt x="25157" y="20223"/>
                    </a:lnTo>
                    <a:cubicBezTo>
                      <a:pt x="25284" y="20268"/>
                      <a:pt x="25419" y="20297"/>
                      <a:pt x="25549" y="20297"/>
                    </a:cubicBezTo>
                    <a:cubicBezTo>
                      <a:pt x="25761" y="20297"/>
                      <a:pt x="25959" y="20220"/>
                      <a:pt x="26079" y="20014"/>
                    </a:cubicBezTo>
                    <a:cubicBezTo>
                      <a:pt x="26257" y="19657"/>
                      <a:pt x="26191" y="19207"/>
                      <a:pt x="25900" y="18929"/>
                    </a:cubicBezTo>
                    <a:lnTo>
                      <a:pt x="25900" y="18929"/>
                    </a:lnTo>
                    <a:cubicBezTo>
                      <a:pt x="26452" y="18734"/>
                      <a:pt x="27066" y="18342"/>
                      <a:pt x="27188" y="17733"/>
                    </a:cubicBezTo>
                    <a:cubicBezTo>
                      <a:pt x="27251" y="17419"/>
                      <a:pt x="27146" y="17105"/>
                      <a:pt x="26916" y="16895"/>
                    </a:cubicBezTo>
                    <a:cubicBezTo>
                      <a:pt x="26810" y="16819"/>
                      <a:pt x="26687" y="16773"/>
                      <a:pt x="26559" y="16758"/>
                    </a:cubicBezTo>
                    <a:lnTo>
                      <a:pt x="26559" y="16758"/>
                    </a:lnTo>
                    <a:cubicBezTo>
                      <a:pt x="26754" y="16572"/>
                      <a:pt x="26867" y="16315"/>
                      <a:pt x="26685" y="16058"/>
                    </a:cubicBezTo>
                    <a:cubicBezTo>
                      <a:pt x="26528" y="15830"/>
                      <a:pt x="26253" y="15720"/>
                      <a:pt x="25995" y="15616"/>
                    </a:cubicBezTo>
                    <a:lnTo>
                      <a:pt x="25995" y="15616"/>
                    </a:lnTo>
                    <a:cubicBezTo>
                      <a:pt x="26580" y="15490"/>
                      <a:pt x="27007" y="14916"/>
                      <a:pt x="27083" y="14342"/>
                    </a:cubicBezTo>
                    <a:cubicBezTo>
                      <a:pt x="27153" y="13766"/>
                      <a:pt x="26656" y="13598"/>
                      <a:pt x="26185" y="13533"/>
                    </a:cubicBezTo>
                    <a:lnTo>
                      <a:pt x="26185" y="13533"/>
                    </a:lnTo>
                    <a:cubicBezTo>
                      <a:pt x="26641" y="13292"/>
                      <a:pt x="27234" y="12899"/>
                      <a:pt x="27083" y="12354"/>
                    </a:cubicBezTo>
                    <a:cubicBezTo>
                      <a:pt x="26995" y="11930"/>
                      <a:pt x="26429" y="11804"/>
                      <a:pt x="26016" y="11750"/>
                    </a:cubicBezTo>
                    <a:lnTo>
                      <a:pt x="26016" y="11750"/>
                    </a:lnTo>
                    <a:cubicBezTo>
                      <a:pt x="26303" y="11471"/>
                      <a:pt x="26554" y="11156"/>
                      <a:pt x="26769" y="10805"/>
                    </a:cubicBezTo>
                    <a:cubicBezTo>
                      <a:pt x="26978" y="10533"/>
                      <a:pt x="27146" y="10198"/>
                      <a:pt x="27272" y="9863"/>
                    </a:cubicBezTo>
                    <a:cubicBezTo>
                      <a:pt x="27367" y="9368"/>
                      <a:pt x="26854" y="9056"/>
                      <a:pt x="26392" y="9047"/>
                    </a:cubicBezTo>
                    <a:lnTo>
                      <a:pt x="26392" y="9047"/>
                    </a:lnTo>
                    <a:cubicBezTo>
                      <a:pt x="26548" y="8875"/>
                      <a:pt x="26681" y="8680"/>
                      <a:pt x="26790" y="8461"/>
                    </a:cubicBezTo>
                    <a:cubicBezTo>
                      <a:pt x="26916" y="8168"/>
                      <a:pt x="26895" y="7833"/>
                      <a:pt x="26748" y="7561"/>
                    </a:cubicBezTo>
                    <a:cubicBezTo>
                      <a:pt x="26590" y="7217"/>
                      <a:pt x="26264" y="7032"/>
                      <a:pt x="25929" y="7032"/>
                    </a:cubicBezTo>
                    <a:cubicBezTo>
                      <a:pt x="25845" y="7032"/>
                      <a:pt x="25760" y="7044"/>
                      <a:pt x="25677" y="7068"/>
                    </a:cubicBezTo>
                    <a:lnTo>
                      <a:pt x="25677" y="7068"/>
                    </a:lnTo>
                    <a:cubicBezTo>
                      <a:pt x="25789" y="6689"/>
                      <a:pt x="25975" y="6218"/>
                      <a:pt x="25702" y="5928"/>
                    </a:cubicBezTo>
                    <a:cubicBezTo>
                      <a:pt x="25590" y="5817"/>
                      <a:pt x="25432" y="5752"/>
                      <a:pt x="25277" y="5752"/>
                    </a:cubicBezTo>
                    <a:cubicBezTo>
                      <a:pt x="25199" y="5752"/>
                      <a:pt x="25123" y="5768"/>
                      <a:pt x="25053" y="5803"/>
                    </a:cubicBezTo>
                    <a:cubicBezTo>
                      <a:pt x="24865" y="5897"/>
                      <a:pt x="24729" y="6043"/>
                      <a:pt x="24589" y="6179"/>
                    </a:cubicBezTo>
                    <a:lnTo>
                      <a:pt x="24589" y="6179"/>
                    </a:lnTo>
                    <a:cubicBezTo>
                      <a:pt x="24533" y="5691"/>
                      <a:pt x="24021" y="5301"/>
                      <a:pt x="23525" y="5301"/>
                    </a:cubicBezTo>
                    <a:cubicBezTo>
                      <a:pt x="23081" y="5317"/>
                      <a:pt x="22973" y="5709"/>
                      <a:pt x="22805" y="6059"/>
                    </a:cubicBezTo>
                    <a:lnTo>
                      <a:pt x="22805" y="6059"/>
                    </a:lnTo>
                    <a:cubicBezTo>
                      <a:pt x="22762" y="5945"/>
                      <a:pt x="22702" y="5839"/>
                      <a:pt x="22625" y="5740"/>
                    </a:cubicBezTo>
                    <a:cubicBezTo>
                      <a:pt x="22486" y="5628"/>
                      <a:pt x="22318" y="5573"/>
                      <a:pt x="22154" y="5573"/>
                    </a:cubicBezTo>
                    <a:cubicBezTo>
                      <a:pt x="22072" y="5573"/>
                      <a:pt x="21990" y="5587"/>
                      <a:pt x="21914" y="5614"/>
                    </a:cubicBezTo>
                    <a:cubicBezTo>
                      <a:pt x="21606" y="5730"/>
                      <a:pt x="21455" y="6041"/>
                      <a:pt x="21356" y="6367"/>
                    </a:cubicBezTo>
                    <a:lnTo>
                      <a:pt x="21356" y="6367"/>
                    </a:lnTo>
                    <a:cubicBezTo>
                      <a:pt x="21269" y="6093"/>
                      <a:pt x="21103" y="5868"/>
                      <a:pt x="20783" y="5845"/>
                    </a:cubicBezTo>
                    <a:cubicBezTo>
                      <a:pt x="20587" y="5860"/>
                      <a:pt x="20413" y="5929"/>
                      <a:pt x="20268" y="6046"/>
                    </a:cubicBezTo>
                    <a:lnTo>
                      <a:pt x="20268" y="6046"/>
                    </a:lnTo>
                    <a:cubicBezTo>
                      <a:pt x="20319" y="5870"/>
                      <a:pt x="20318" y="5696"/>
                      <a:pt x="20197" y="5531"/>
                    </a:cubicBezTo>
                    <a:cubicBezTo>
                      <a:pt x="20034" y="5285"/>
                      <a:pt x="19701" y="5218"/>
                      <a:pt x="19385" y="5218"/>
                    </a:cubicBezTo>
                    <a:cubicBezTo>
                      <a:pt x="19303" y="5218"/>
                      <a:pt x="19222" y="5222"/>
                      <a:pt x="19146" y="5229"/>
                    </a:cubicBezTo>
                    <a:lnTo>
                      <a:pt x="19146" y="5229"/>
                    </a:lnTo>
                    <a:cubicBezTo>
                      <a:pt x="19210" y="4777"/>
                      <a:pt x="19293" y="4179"/>
                      <a:pt x="19004" y="3794"/>
                    </a:cubicBezTo>
                    <a:cubicBezTo>
                      <a:pt x="18870" y="3617"/>
                      <a:pt x="18689" y="3552"/>
                      <a:pt x="18494" y="3552"/>
                    </a:cubicBezTo>
                    <a:cubicBezTo>
                      <a:pt x="18417" y="3552"/>
                      <a:pt x="18338" y="3562"/>
                      <a:pt x="18259" y="3580"/>
                    </a:cubicBezTo>
                    <a:lnTo>
                      <a:pt x="18259" y="3580"/>
                    </a:lnTo>
                    <a:cubicBezTo>
                      <a:pt x="18339" y="3495"/>
                      <a:pt x="18413" y="3405"/>
                      <a:pt x="18481" y="3312"/>
                    </a:cubicBezTo>
                    <a:cubicBezTo>
                      <a:pt x="18669" y="3082"/>
                      <a:pt x="18753" y="2810"/>
                      <a:pt x="18732" y="2517"/>
                    </a:cubicBezTo>
                    <a:cubicBezTo>
                      <a:pt x="18628" y="2203"/>
                      <a:pt x="18335" y="1994"/>
                      <a:pt x="18021" y="1994"/>
                    </a:cubicBezTo>
                    <a:cubicBezTo>
                      <a:pt x="17942" y="1994"/>
                      <a:pt x="17869" y="2005"/>
                      <a:pt x="17798" y="2023"/>
                    </a:cubicBezTo>
                    <a:lnTo>
                      <a:pt x="17798" y="2023"/>
                    </a:lnTo>
                    <a:cubicBezTo>
                      <a:pt x="17837" y="1956"/>
                      <a:pt x="17864" y="1883"/>
                      <a:pt x="17874" y="1805"/>
                    </a:cubicBezTo>
                    <a:cubicBezTo>
                      <a:pt x="17895" y="1512"/>
                      <a:pt x="17665" y="1240"/>
                      <a:pt x="17372" y="1177"/>
                    </a:cubicBezTo>
                    <a:cubicBezTo>
                      <a:pt x="17335" y="1175"/>
                      <a:pt x="17299" y="1174"/>
                      <a:pt x="17263" y="1174"/>
                    </a:cubicBezTo>
                    <a:cubicBezTo>
                      <a:pt x="17011" y="1174"/>
                      <a:pt x="16775" y="1238"/>
                      <a:pt x="16556" y="1366"/>
                    </a:cubicBezTo>
                    <a:cubicBezTo>
                      <a:pt x="16409" y="1427"/>
                      <a:pt x="16276" y="1503"/>
                      <a:pt x="16154" y="1592"/>
                    </a:cubicBezTo>
                    <a:lnTo>
                      <a:pt x="16154" y="1592"/>
                    </a:lnTo>
                    <a:cubicBezTo>
                      <a:pt x="16159" y="1415"/>
                      <a:pt x="16172" y="1229"/>
                      <a:pt x="16158" y="1052"/>
                    </a:cubicBezTo>
                    <a:cubicBezTo>
                      <a:pt x="16179" y="759"/>
                      <a:pt x="16116" y="487"/>
                      <a:pt x="15991" y="236"/>
                    </a:cubicBezTo>
                    <a:cubicBezTo>
                      <a:pt x="15871" y="86"/>
                      <a:pt x="15698" y="11"/>
                      <a:pt x="15525" y="11"/>
                    </a:cubicBezTo>
                    <a:cubicBezTo>
                      <a:pt x="15456" y="11"/>
                      <a:pt x="15387" y="23"/>
                      <a:pt x="15321" y="47"/>
                    </a:cubicBezTo>
                    <a:cubicBezTo>
                      <a:pt x="15070" y="194"/>
                      <a:pt x="14881" y="445"/>
                      <a:pt x="14818" y="738"/>
                    </a:cubicBezTo>
                    <a:cubicBezTo>
                      <a:pt x="14749" y="911"/>
                      <a:pt x="14699" y="1096"/>
                      <a:pt x="14672" y="1283"/>
                    </a:cubicBezTo>
                    <a:lnTo>
                      <a:pt x="14672" y="1283"/>
                    </a:lnTo>
                    <a:cubicBezTo>
                      <a:pt x="14622" y="1173"/>
                      <a:pt x="14574" y="1060"/>
                      <a:pt x="14525" y="947"/>
                    </a:cubicBezTo>
                    <a:cubicBezTo>
                      <a:pt x="14400" y="633"/>
                      <a:pt x="14212" y="361"/>
                      <a:pt x="13960" y="110"/>
                    </a:cubicBezTo>
                    <a:cubicBezTo>
                      <a:pt x="13877" y="37"/>
                      <a:pt x="13767" y="0"/>
                      <a:pt x="136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7"/>
              <p:cNvSpPr/>
              <p:nvPr/>
            </p:nvSpPr>
            <p:spPr>
              <a:xfrm>
                <a:off x="71793" y="5882355"/>
                <a:ext cx="306821" cy="604193"/>
              </a:xfrm>
              <a:custGeom>
                <a:rect b="b" l="l" r="r" t="t"/>
                <a:pathLst>
                  <a:path extrusionOk="0" h="16817" w="8540">
                    <a:moveTo>
                      <a:pt x="4050" y="0"/>
                    </a:moveTo>
                    <a:cubicBezTo>
                      <a:pt x="3302" y="0"/>
                      <a:pt x="2555" y="125"/>
                      <a:pt x="1843" y="394"/>
                    </a:cubicBezTo>
                    <a:cubicBezTo>
                      <a:pt x="2031" y="1901"/>
                      <a:pt x="1989" y="3366"/>
                      <a:pt x="2136" y="4852"/>
                    </a:cubicBezTo>
                    <a:cubicBezTo>
                      <a:pt x="2303" y="6673"/>
                      <a:pt x="1905" y="8515"/>
                      <a:pt x="2052" y="10378"/>
                    </a:cubicBezTo>
                    <a:cubicBezTo>
                      <a:pt x="2115" y="10838"/>
                      <a:pt x="2094" y="11299"/>
                      <a:pt x="1989" y="11759"/>
                    </a:cubicBezTo>
                    <a:cubicBezTo>
                      <a:pt x="1843" y="12261"/>
                      <a:pt x="1487" y="12659"/>
                      <a:pt x="1215" y="13099"/>
                    </a:cubicBezTo>
                    <a:cubicBezTo>
                      <a:pt x="712" y="13831"/>
                      <a:pt x="1" y="15526"/>
                      <a:pt x="189" y="16426"/>
                    </a:cubicBezTo>
                    <a:cubicBezTo>
                      <a:pt x="251" y="16735"/>
                      <a:pt x="885" y="16816"/>
                      <a:pt x="1599" y="16816"/>
                    </a:cubicBezTo>
                    <a:cubicBezTo>
                      <a:pt x="2335" y="16816"/>
                      <a:pt x="3155" y="16730"/>
                      <a:pt x="3517" y="16719"/>
                    </a:cubicBezTo>
                    <a:cubicBezTo>
                      <a:pt x="4078" y="16681"/>
                      <a:pt x="4621" y="16570"/>
                      <a:pt x="5179" y="16570"/>
                    </a:cubicBezTo>
                    <a:cubicBezTo>
                      <a:pt x="5225" y="16570"/>
                      <a:pt x="5271" y="16571"/>
                      <a:pt x="5317" y="16573"/>
                    </a:cubicBezTo>
                    <a:cubicBezTo>
                      <a:pt x="5589" y="16573"/>
                      <a:pt x="6276" y="16715"/>
                      <a:pt x="6747" y="16715"/>
                    </a:cubicBezTo>
                    <a:cubicBezTo>
                      <a:pt x="6928" y="16715"/>
                      <a:pt x="7077" y="16694"/>
                      <a:pt x="7159" y="16636"/>
                    </a:cubicBezTo>
                    <a:cubicBezTo>
                      <a:pt x="7807" y="16175"/>
                      <a:pt x="6594" y="13433"/>
                      <a:pt x="6321" y="12764"/>
                    </a:cubicBezTo>
                    <a:cubicBezTo>
                      <a:pt x="5861" y="11654"/>
                      <a:pt x="5568" y="10482"/>
                      <a:pt x="5463" y="9268"/>
                    </a:cubicBezTo>
                    <a:cubicBezTo>
                      <a:pt x="5317" y="7803"/>
                      <a:pt x="5024" y="6255"/>
                      <a:pt x="5861" y="4978"/>
                    </a:cubicBezTo>
                    <a:cubicBezTo>
                      <a:pt x="6342" y="4225"/>
                      <a:pt x="6949" y="3576"/>
                      <a:pt x="7473" y="2864"/>
                    </a:cubicBezTo>
                    <a:cubicBezTo>
                      <a:pt x="7870" y="2278"/>
                      <a:pt x="8540" y="1713"/>
                      <a:pt x="7787" y="1085"/>
                    </a:cubicBezTo>
                    <a:lnTo>
                      <a:pt x="7787" y="1085"/>
                    </a:lnTo>
                    <a:cubicBezTo>
                      <a:pt x="7536" y="1357"/>
                      <a:pt x="4988" y="3612"/>
                      <a:pt x="5045" y="3764"/>
                    </a:cubicBezTo>
                    <a:lnTo>
                      <a:pt x="5045" y="3764"/>
                    </a:lnTo>
                    <a:cubicBezTo>
                      <a:pt x="4919" y="3446"/>
                      <a:pt x="4835" y="39"/>
                      <a:pt x="4773" y="39"/>
                    </a:cubicBezTo>
                    <a:cubicBezTo>
                      <a:pt x="4533" y="13"/>
                      <a:pt x="4291" y="0"/>
                      <a:pt x="40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7"/>
              <p:cNvSpPr/>
              <p:nvPr/>
            </p:nvSpPr>
            <p:spPr>
              <a:xfrm>
                <a:off x="71793" y="5881205"/>
                <a:ext cx="297803" cy="608145"/>
              </a:xfrm>
              <a:custGeom>
                <a:rect b="b" l="l" r="r" t="t"/>
                <a:pathLst>
                  <a:path extrusionOk="0" h="16927" w="8289">
                    <a:moveTo>
                      <a:pt x="4662" y="128"/>
                    </a:moveTo>
                    <a:cubicBezTo>
                      <a:pt x="4662" y="128"/>
                      <a:pt x="4664" y="129"/>
                      <a:pt x="4668" y="133"/>
                    </a:cubicBezTo>
                    <a:cubicBezTo>
                      <a:pt x="4668" y="134"/>
                      <a:pt x="4668" y="135"/>
                      <a:pt x="4668" y="136"/>
                    </a:cubicBezTo>
                    <a:lnTo>
                      <a:pt x="4668" y="136"/>
                    </a:lnTo>
                    <a:cubicBezTo>
                      <a:pt x="4665" y="131"/>
                      <a:pt x="4662" y="128"/>
                      <a:pt x="4662" y="128"/>
                    </a:cubicBezTo>
                    <a:close/>
                    <a:moveTo>
                      <a:pt x="3935" y="126"/>
                    </a:moveTo>
                    <a:cubicBezTo>
                      <a:pt x="4033" y="126"/>
                      <a:pt x="4131" y="128"/>
                      <a:pt x="4229" y="133"/>
                    </a:cubicBezTo>
                    <a:cubicBezTo>
                      <a:pt x="4312" y="133"/>
                      <a:pt x="4396" y="133"/>
                      <a:pt x="4501" y="154"/>
                    </a:cubicBezTo>
                    <a:lnTo>
                      <a:pt x="4668" y="154"/>
                    </a:lnTo>
                    <a:cubicBezTo>
                      <a:pt x="4668" y="168"/>
                      <a:pt x="4668" y="182"/>
                      <a:pt x="4668" y="196"/>
                    </a:cubicBezTo>
                    <a:cubicBezTo>
                      <a:pt x="4689" y="301"/>
                      <a:pt x="4689" y="426"/>
                      <a:pt x="4689" y="531"/>
                    </a:cubicBezTo>
                    <a:cubicBezTo>
                      <a:pt x="4752" y="1347"/>
                      <a:pt x="4773" y="2164"/>
                      <a:pt x="4815" y="2980"/>
                    </a:cubicBezTo>
                    <a:cubicBezTo>
                      <a:pt x="4815" y="3168"/>
                      <a:pt x="4856" y="3357"/>
                      <a:pt x="4877" y="3524"/>
                    </a:cubicBezTo>
                    <a:cubicBezTo>
                      <a:pt x="4877" y="3621"/>
                      <a:pt x="4895" y="3718"/>
                      <a:pt x="4915" y="3815"/>
                    </a:cubicBezTo>
                    <a:lnTo>
                      <a:pt x="4915" y="3815"/>
                    </a:lnTo>
                    <a:cubicBezTo>
                      <a:pt x="4915" y="3823"/>
                      <a:pt x="4916" y="3831"/>
                      <a:pt x="4919" y="3838"/>
                    </a:cubicBezTo>
                    <a:cubicBezTo>
                      <a:pt x="4926" y="3860"/>
                      <a:pt x="4962" y="3869"/>
                      <a:pt x="5004" y="3869"/>
                    </a:cubicBezTo>
                    <a:cubicBezTo>
                      <a:pt x="5082" y="3869"/>
                      <a:pt x="5184" y="3837"/>
                      <a:pt x="5170" y="3796"/>
                    </a:cubicBezTo>
                    <a:cubicBezTo>
                      <a:pt x="5170" y="3712"/>
                      <a:pt x="5380" y="3566"/>
                      <a:pt x="5421" y="3503"/>
                    </a:cubicBezTo>
                    <a:cubicBezTo>
                      <a:pt x="5610" y="3294"/>
                      <a:pt x="5819" y="3105"/>
                      <a:pt x="6028" y="2896"/>
                    </a:cubicBezTo>
                    <a:cubicBezTo>
                      <a:pt x="6510" y="2457"/>
                      <a:pt x="6991" y="2017"/>
                      <a:pt x="7473" y="1557"/>
                    </a:cubicBezTo>
                    <a:cubicBezTo>
                      <a:pt x="7577" y="1467"/>
                      <a:pt x="7682" y="1377"/>
                      <a:pt x="7786" y="1280"/>
                    </a:cubicBezTo>
                    <a:lnTo>
                      <a:pt x="7786" y="1280"/>
                    </a:lnTo>
                    <a:cubicBezTo>
                      <a:pt x="7987" y="1479"/>
                      <a:pt x="8060" y="1777"/>
                      <a:pt x="7954" y="2059"/>
                    </a:cubicBezTo>
                    <a:cubicBezTo>
                      <a:pt x="7807" y="2331"/>
                      <a:pt x="7619" y="2603"/>
                      <a:pt x="7410" y="2833"/>
                    </a:cubicBezTo>
                    <a:cubicBezTo>
                      <a:pt x="6928" y="3503"/>
                      <a:pt x="6384" y="4110"/>
                      <a:pt x="5903" y="4780"/>
                    </a:cubicBezTo>
                    <a:cubicBezTo>
                      <a:pt x="5673" y="5094"/>
                      <a:pt x="5505" y="5449"/>
                      <a:pt x="5380" y="5805"/>
                    </a:cubicBezTo>
                    <a:cubicBezTo>
                      <a:pt x="5275" y="6140"/>
                      <a:pt x="5212" y="6496"/>
                      <a:pt x="5191" y="6852"/>
                    </a:cubicBezTo>
                    <a:cubicBezTo>
                      <a:pt x="5170" y="7605"/>
                      <a:pt x="5212" y="8380"/>
                      <a:pt x="5317" y="9133"/>
                    </a:cubicBezTo>
                    <a:cubicBezTo>
                      <a:pt x="5380" y="9907"/>
                      <a:pt x="5526" y="10682"/>
                      <a:pt x="5714" y="11435"/>
                    </a:cubicBezTo>
                    <a:cubicBezTo>
                      <a:pt x="5903" y="12021"/>
                      <a:pt x="6091" y="12586"/>
                      <a:pt x="6321" y="13151"/>
                    </a:cubicBezTo>
                    <a:cubicBezTo>
                      <a:pt x="6677" y="14031"/>
                      <a:pt x="7096" y="14930"/>
                      <a:pt x="7200" y="15893"/>
                    </a:cubicBezTo>
                    <a:cubicBezTo>
                      <a:pt x="7242" y="16123"/>
                      <a:pt x="7284" y="16668"/>
                      <a:pt x="6949" y="16709"/>
                    </a:cubicBezTo>
                    <a:cubicBezTo>
                      <a:pt x="6894" y="16714"/>
                      <a:pt x="6838" y="16716"/>
                      <a:pt x="6783" y="16716"/>
                    </a:cubicBezTo>
                    <a:cubicBezTo>
                      <a:pt x="6336" y="16716"/>
                      <a:pt x="5892" y="16582"/>
                      <a:pt x="5463" y="16563"/>
                    </a:cubicBezTo>
                    <a:cubicBezTo>
                      <a:pt x="5374" y="16558"/>
                      <a:pt x="5284" y="16555"/>
                      <a:pt x="5193" y="16555"/>
                    </a:cubicBezTo>
                    <a:cubicBezTo>
                      <a:pt x="4920" y="16555"/>
                      <a:pt x="4642" y="16579"/>
                      <a:pt x="4375" y="16626"/>
                    </a:cubicBezTo>
                    <a:cubicBezTo>
                      <a:pt x="4040" y="16668"/>
                      <a:pt x="3726" y="16689"/>
                      <a:pt x="3391" y="16709"/>
                    </a:cubicBezTo>
                    <a:cubicBezTo>
                      <a:pt x="2931" y="16730"/>
                      <a:pt x="2470" y="16772"/>
                      <a:pt x="2010" y="16793"/>
                    </a:cubicBezTo>
                    <a:cubicBezTo>
                      <a:pt x="1871" y="16806"/>
                      <a:pt x="1729" y="16813"/>
                      <a:pt x="1588" y="16813"/>
                    </a:cubicBezTo>
                    <a:cubicBezTo>
                      <a:pt x="1262" y="16813"/>
                      <a:pt x="935" y="16776"/>
                      <a:pt x="629" y="16689"/>
                    </a:cubicBezTo>
                    <a:cubicBezTo>
                      <a:pt x="482" y="16668"/>
                      <a:pt x="377" y="16563"/>
                      <a:pt x="336" y="16437"/>
                    </a:cubicBezTo>
                    <a:cubicBezTo>
                      <a:pt x="273" y="16186"/>
                      <a:pt x="273" y="15914"/>
                      <a:pt x="336" y="15642"/>
                    </a:cubicBezTo>
                    <a:cubicBezTo>
                      <a:pt x="440" y="15014"/>
                      <a:pt x="650" y="14407"/>
                      <a:pt x="943" y="13842"/>
                    </a:cubicBezTo>
                    <a:cubicBezTo>
                      <a:pt x="1068" y="13591"/>
                      <a:pt x="1194" y="13361"/>
                      <a:pt x="1340" y="13151"/>
                    </a:cubicBezTo>
                    <a:cubicBezTo>
                      <a:pt x="1570" y="12838"/>
                      <a:pt x="1780" y="12503"/>
                      <a:pt x="1968" y="12168"/>
                    </a:cubicBezTo>
                    <a:cubicBezTo>
                      <a:pt x="2366" y="11393"/>
                      <a:pt x="2156" y="10514"/>
                      <a:pt x="2136" y="9698"/>
                    </a:cubicBezTo>
                    <a:cubicBezTo>
                      <a:pt x="2136" y="8819"/>
                      <a:pt x="2219" y="7919"/>
                      <a:pt x="2261" y="7040"/>
                    </a:cubicBezTo>
                    <a:cubicBezTo>
                      <a:pt x="2282" y="6601"/>
                      <a:pt x="2303" y="6161"/>
                      <a:pt x="2303" y="5743"/>
                    </a:cubicBezTo>
                    <a:cubicBezTo>
                      <a:pt x="2303" y="5303"/>
                      <a:pt x="2261" y="4843"/>
                      <a:pt x="2219" y="4403"/>
                    </a:cubicBezTo>
                    <a:cubicBezTo>
                      <a:pt x="2156" y="3524"/>
                      <a:pt x="2136" y="2645"/>
                      <a:pt x="2094" y="1766"/>
                    </a:cubicBezTo>
                    <a:cubicBezTo>
                      <a:pt x="2053" y="1341"/>
                      <a:pt x="2032" y="897"/>
                      <a:pt x="1974" y="472"/>
                    </a:cubicBezTo>
                    <a:lnTo>
                      <a:pt x="1974" y="472"/>
                    </a:lnTo>
                    <a:cubicBezTo>
                      <a:pt x="2601" y="245"/>
                      <a:pt x="3272" y="126"/>
                      <a:pt x="3935" y="126"/>
                    </a:cubicBezTo>
                    <a:close/>
                    <a:moveTo>
                      <a:pt x="4093" y="1"/>
                    </a:moveTo>
                    <a:cubicBezTo>
                      <a:pt x="3322" y="1"/>
                      <a:pt x="2568" y="137"/>
                      <a:pt x="1844" y="383"/>
                    </a:cubicBezTo>
                    <a:lnTo>
                      <a:pt x="1844" y="383"/>
                    </a:lnTo>
                    <a:cubicBezTo>
                      <a:pt x="1776" y="392"/>
                      <a:pt x="1706" y="424"/>
                      <a:pt x="1717" y="468"/>
                    </a:cubicBezTo>
                    <a:cubicBezTo>
                      <a:pt x="1822" y="1389"/>
                      <a:pt x="1863" y="2310"/>
                      <a:pt x="1905" y="3231"/>
                    </a:cubicBezTo>
                    <a:cubicBezTo>
                      <a:pt x="1926" y="4173"/>
                      <a:pt x="2052" y="5073"/>
                      <a:pt x="2052" y="5994"/>
                    </a:cubicBezTo>
                    <a:cubicBezTo>
                      <a:pt x="2031" y="6935"/>
                      <a:pt x="1947" y="7815"/>
                      <a:pt x="1905" y="8714"/>
                    </a:cubicBezTo>
                    <a:cubicBezTo>
                      <a:pt x="1884" y="9175"/>
                      <a:pt x="1884" y="9635"/>
                      <a:pt x="1884" y="10096"/>
                    </a:cubicBezTo>
                    <a:cubicBezTo>
                      <a:pt x="1926" y="10535"/>
                      <a:pt x="1947" y="10975"/>
                      <a:pt x="1947" y="11435"/>
                    </a:cubicBezTo>
                    <a:cubicBezTo>
                      <a:pt x="1863" y="12210"/>
                      <a:pt x="1298" y="12754"/>
                      <a:pt x="922" y="13424"/>
                    </a:cubicBezTo>
                    <a:cubicBezTo>
                      <a:pt x="608" y="13968"/>
                      <a:pt x="357" y="14575"/>
                      <a:pt x="189" y="15182"/>
                    </a:cubicBezTo>
                    <a:cubicBezTo>
                      <a:pt x="105" y="15475"/>
                      <a:pt x="43" y="15768"/>
                      <a:pt x="22" y="16082"/>
                    </a:cubicBezTo>
                    <a:cubicBezTo>
                      <a:pt x="1" y="16270"/>
                      <a:pt x="22" y="16458"/>
                      <a:pt x="126" y="16626"/>
                    </a:cubicBezTo>
                    <a:cubicBezTo>
                      <a:pt x="357" y="16898"/>
                      <a:pt x="901" y="16898"/>
                      <a:pt x="1215" y="16919"/>
                    </a:cubicBezTo>
                    <a:cubicBezTo>
                      <a:pt x="1355" y="16924"/>
                      <a:pt x="1495" y="16927"/>
                      <a:pt x="1635" y="16927"/>
                    </a:cubicBezTo>
                    <a:cubicBezTo>
                      <a:pt x="2018" y="16927"/>
                      <a:pt x="2401" y="16908"/>
                      <a:pt x="2784" y="16877"/>
                    </a:cubicBezTo>
                    <a:cubicBezTo>
                      <a:pt x="3349" y="16835"/>
                      <a:pt x="3894" y="16793"/>
                      <a:pt x="4459" y="16730"/>
                    </a:cubicBezTo>
                    <a:cubicBezTo>
                      <a:pt x="4684" y="16691"/>
                      <a:pt x="4901" y="16676"/>
                      <a:pt x="5121" y="16676"/>
                    </a:cubicBezTo>
                    <a:cubicBezTo>
                      <a:pt x="5248" y="16676"/>
                      <a:pt x="5375" y="16681"/>
                      <a:pt x="5505" y="16689"/>
                    </a:cubicBezTo>
                    <a:cubicBezTo>
                      <a:pt x="5777" y="16730"/>
                      <a:pt x="6028" y="16772"/>
                      <a:pt x="6301" y="16814"/>
                    </a:cubicBezTo>
                    <a:cubicBezTo>
                      <a:pt x="6423" y="16822"/>
                      <a:pt x="6575" y="16838"/>
                      <a:pt x="6729" y="16838"/>
                    </a:cubicBezTo>
                    <a:cubicBezTo>
                      <a:pt x="6997" y="16838"/>
                      <a:pt x="7269" y="16789"/>
                      <a:pt x="7389" y="16563"/>
                    </a:cubicBezTo>
                    <a:cubicBezTo>
                      <a:pt x="7577" y="16186"/>
                      <a:pt x="7452" y="15726"/>
                      <a:pt x="7368" y="15391"/>
                    </a:cubicBezTo>
                    <a:cubicBezTo>
                      <a:pt x="7242" y="14868"/>
                      <a:pt x="7075" y="14365"/>
                      <a:pt x="6887" y="13863"/>
                    </a:cubicBezTo>
                    <a:cubicBezTo>
                      <a:pt x="6447" y="12733"/>
                      <a:pt x="5966" y="11645"/>
                      <a:pt x="5735" y="10452"/>
                    </a:cubicBezTo>
                    <a:cubicBezTo>
                      <a:pt x="5589" y="9656"/>
                      <a:pt x="5526" y="8861"/>
                      <a:pt x="5463" y="8066"/>
                    </a:cubicBezTo>
                    <a:cubicBezTo>
                      <a:pt x="5359" y="7270"/>
                      <a:pt x="5421" y="6475"/>
                      <a:pt x="5631" y="5722"/>
                    </a:cubicBezTo>
                    <a:cubicBezTo>
                      <a:pt x="5924" y="4947"/>
                      <a:pt x="6531" y="4277"/>
                      <a:pt x="7054" y="3629"/>
                    </a:cubicBezTo>
                    <a:cubicBezTo>
                      <a:pt x="7284" y="3336"/>
                      <a:pt x="7514" y="3001"/>
                      <a:pt x="7745" y="2708"/>
                    </a:cubicBezTo>
                    <a:cubicBezTo>
                      <a:pt x="7975" y="2478"/>
                      <a:pt x="8142" y="2185"/>
                      <a:pt x="8247" y="1892"/>
                    </a:cubicBezTo>
                    <a:cubicBezTo>
                      <a:pt x="8289" y="1599"/>
                      <a:pt x="8163" y="1285"/>
                      <a:pt x="7891" y="1117"/>
                    </a:cubicBezTo>
                    <a:cubicBezTo>
                      <a:pt x="7863" y="1098"/>
                      <a:pt x="7826" y="1088"/>
                      <a:pt x="7789" y="1088"/>
                    </a:cubicBezTo>
                    <a:cubicBezTo>
                      <a:pt x="7743" y="1088"/>
                      <a:pt x="7695" y="1103"/>
                      <a:pt x="7661" y="1138"/>
                    </a:cubicBezTo>
                    <a:cubicBezTo>
                      <a:pt x="7326" y="1494"/>
                      <a:pt x="6949" y="1808"/>
                      <a:pt x="6594" y="2122"/>
                    </a:cubicBezTo>
                    <a:cubicBezTo>
                      <a:pt x="6133" y="2582"/>
                      <a:pt x="5652" y="3022"/>
                      <a:pt x="5191" y="3482"/>
                    </a:cubicBezTo>
                    <a:cubicBezTo>
                      <a:pt x="5176" y="3497"/>
                      <a:pt x="5150" y="3520"/>
                      <a:pt x="5119" y="3547"/>
                    </a:cubicBezTo>
                    <a:lnTo>
                      <a:pt x="5119" y="3547"/>
                    </a:lnTo>
                    <a:cubicBezTo>
                      <a:pt x="5088" y="3366"/>
                      <a:pt x="5072" y="3188"/>
                      <a:pt x="5087" y="3001"/>
                    </a:cubicBezTo>
                    <a:cubicBezTo>
                      <a:pt x="5045" y="2540"/>
                      <a:pt x="5024" y="2059"/>
                      <a:pt x="5003" y="1599"/>
                    </a:cubicBezTo>
                    <a:cubicBezTo>
                      <a:pt x="4982" y="1201"/>
                      <a:pt x="4961" y="803"/>
                      <a:pt x="4940" y="406"/>
                    </a:cubicBezTo>
                    <a:cubicBezTo>
                      <a:pt x="4940" y="301"/>
                      <a:pt x="4940" y="217"/>
                      <a:pt x="4919" y="113"/>
                    </a:cubicBezTo>
                    <a:cubicBezTo>
                      <a:pt x="4919" y="92"/>
                      <a:pt x="4898" y="71"/>
                      <a:pt x="4877" y="50"/>
                    </a:cubicBezTo>
                    <a:cubicBezTo>
                      <a:pt x="4856" y="29"/>
                      <a:pt x="4752" y="29"/>
                      <a:pt x="4731" y="29"/>
                    </a:cubicBezTo>
                    <a:lnTo>
                      <a:pt x="4396" y="8"/>
                    </a:lnTo>
                    <a:cubicBezTo>
                      <a:pt x="4295" y="3"/>
                      <a:pt x="4194" y="1"/>
                      <a:pt x="40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7"/>
              <p:cNvSpPr/>
              <p:nvPr/>
            </p:nvSpPr>
            <p:spPr>
              <a:xfrm>
                <a:off x="188341" y="6085992"/>
                <a:ext cx="61723" cy="386544"/>
              </a:xfrm>
              <a:custGeom>
                <a:rect b="b" l="l" r="r" t="t"/>
                <a:pathLst>
                  <a:path extrusionOk="0" h="10759" w="1718">
                    <a:moveTo>
                      <a:pt x="629" y="1"/>
                    </a:moveTo>
                    <a:lnTo>
                      <a:pt x="629" y="1"/>
                    </a:lnTo>
                    <a:cubicBezTo>
                      <a:pt x="398" y="901"/>
                      <a:pt x="273" y="1821"/>
                      <a:pt x="210" y="2763"/>
                    </a:cubicBezTo>
                    <a:cubicBezTo>
                      <a:pt x="147" y="3684"/>
                      <a:pt x="482" y="4605"/>
                      <a:pt x="671" y="5505"/>
                    </a:cubicBezTo>
                    <a:cubicBezTo>
                      <a:pt x="985" y="7117"/>
                      <a:pt x="1" y="7996"/>
                      <a:pt x="1403" y="9440"/>
                    </a:cubicBezTo>
                    <a:cubicBezTo>
                      <a:pt x="1654" y="9816"/>
                      <a:pt x="1633" y="10298"/>
                      <a:pt x="1633" y="10758"/>
                    </a:cubicBezTo>
                    <a:cubicBezTo>
                      <a:pt x="1675" y="10528"/>
                      <a:pt x="1696" y="10298"/>
                      <a:pt x="1696" y="10068"/>
                    </a:cubicBezTo>
                    <a:cubicBezTo>
                      <a:pt x="1717" y="9586"/>
                      <a:pt x="1361" y="9168"/>
                      <a:pt x="1110" y="8812"/>
                    </a:cubicBezTo>
                    <a:cubicBezTo>
                      <a:pt x="461" y="7807"/>
                      <a:pt x="1236" y="6552"/>
                      <a:pt x="922" y="5442"/>
                    </a:cubicBezTo>
                    <a:cubicBezTo>
                      <a:pt x="712" y="4542"/>
                      <a:pt x="378" y="3705"/>
                      <a:pt x="419" y="2763"/>
                    </a:cubicBezTo>
                    <a:cubicBezTo>
                      <a:pt x="440" y="1842"/>
                      <a:pt x="503" y="922"/>
                      <a:pt x="6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7"/>
              <p:cNvSpPr/>
              <p:nvPr/>
            </p:nvSpPr>
            <p:spPr>
              <a:xfrm>
                <a:off x="231203" y="6148398"/>
                <a:ext cx="71496" cy="326401"/>
              </a:xfrm>
              <a:custGeom>
                <a:rect b="b" l="l" r="r" t="t"/>
                <a:pathLst>
                  <a:path extrusionOk="0" h="9085" w="1990">
                    <a:moveTo>
                      <a:pt x="1" y="1"/>
                    </a:moveTo>
                    <a:cubicBezTo>
                      <a:pt x="85" y="398"/>
                      <a:pt x="147" y="775"/>
                      <a:pt x="147" y="1173"/>
                    </a:cubicBezTo>
                    <a:cubicBezTo>
                      <a:pt x="189" y="1947"/>
                      <a:pt x="336" y="2763"/>
                      <a:pt x="461" y="3538"/>
                    </a:cubicBezTo>
                    <a:cubicBezTo>
                      <a:pt x="671" y="4522"/>
                      <a:pt x="545" y="5505"/>
                      <a:pt x="712" y="6489"/>
                    </a:cubicBezTo>
                    <a:cubicBezTo>
                      <a:pt x="733" y="6719"/>
                      <a:pt x="817" y="6928"/>
                      <a:pt x="984" y="7075"/>
                    </a:cubicBezTo>
                    <a:cubicBezTo>
                      <a:pt x="1152" y="7221"/>
                      <a:pt x="1319" y="7242"/>
                      <a:pt x="1424" y="7431"/>
                    </a:cubicBezTo>
                    <a:cubicBezTo>
                      <a:pt x="1738" y="7933"/>
                      <a:pt x="1801" y="8540"/>
                      <a:pt x="1989" y="9084"/>
                    </a:cubicBezTo>
                    <a:cubicBezTo>
                      <a:pt x="1822" y="8435"/>
                      <a:pt x="1905" y="7577"/>
                      <a:pt x="1340" y="7096"/>
                    </a:cubicBezTo>
                    <a:cubicBezTo>
                      <a:pt x="1089" y="6991"/>
                      <a:pt x="922" y="6740"/>
                      <a:pt x="943" y="6468"/>
                    </a:cubicBezTo>
                    <a:cubicBezTo>
                      <a:pt x="817" y="5484"/>
                      <a:pt x="922" y="4459"/>
                      <a:pt x="691" y="3496"/>
                    </a:cubicBezTo>
                    <a:cubicBezTo>
                      <a:pt x="566" y="2743"/>
                      <a:pt x="378" y="1947"/>
                      <a:pt x="273" y="1173"/>
                    </a:cubicBezTo>
                    <a:cubicBezTo>
                      <a:pt x="231" y="775"/>
                      <a:pt x="147" y="37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7"/>
              <p:cNvSpPr/>
              <p:nvPr/>
            </p:nvSpPr>
            <p:spPr>
              <a:xfrm>
                <a:off x="171060" y="6325126"/>
                <a:ext cx="20335" cy="139902"/>
              </a:xfrm>
              <a:custGeom>
                <a:rect b="b" l="l" r="r" t="t"/>
                <a:pathLst>
                  <a:path extrusionOk="0" h="3894" w="566">
                    <a:moveTo>
                      <a:pt x="231" y="0"/>
                    </a:moveTo>
                    <a:lnTo>
                      <a:pt x="231" y="0"/>
                    </a:lnTo>
                    <a:cubicBezTo>
                      <a:pt x="356" y="649"/>
                      <a:pt x="105" y="1256"/>
                      <a:pt x="42" y="1926"/>
                    </a:cubicBezTo>
                    <a:cubicBezTo>
                      <a:pt x="0" y="2574"/>
                      <a:pt x="42" y="3244"/>
                      <a:pt x="168" y="3893"/>
                    </a:cubicBezTo>
                    <a:cubicBezTo>
                      <a:pt x="273" y="3244"/>
                      <a:pt x="231" y="2574"/>
                      <a:pt x="293" y="1947"/>
                    </a:cubicBezTo>
                    <a:cubicBezTo>
                      <a:pt x="356" y="1319"/>
                      <a:pt x="566" y="586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7"/>
              <p:cNvSpPr/>
              <p:nvPr/>
            </p:nvSpPr>
            <p:spPr>
              <a:xfrm>
                <a:off x="18404" y="5821314"/>
                <a:ext cx="455740" cy="172668"/>
              </a:xfrm>
              <a:custGeom>
                <a:rect b="b" l="l" r="r" t="t"/>
                <a:pathLst>
                  <a:path extrusionOk="0" h="4806" w="12685">
                    <a:moveTo>
                      <a:pt x="1026" y="1"/>
                    </a:moveTo>
                    <a:cubicBezTo>
                      <a:pt x="670" y="84"/>
                      <a:pt x="1" y="566"/>
                      <a:pt x="84" y="1026"/>
                    </a:cubicBezTo>
                    <a:cubicBezTo>
                      <a:pt x="138" y="1312"/>
                      <a:pt x="344" y="1411"/>
                      <a:pt x="596" y="1411"/>
                    </a:cubicBezTo>
                    <a:cubicBezTo>
                      <a:pt x="933" y="1411"/>
                      <a:pt x="1352" y="1233"/>
                      <a:pt x="1591" y="1089"/>
                    </a:cubicBezTo>
                    <a:lnTo>
                      <a:pt x="1591" y="1089"/>
                    </a:lnTo>
                    <a:cubicBezTo>
                      <a:pt x="1277" y="1403"/>
                      <a:pt x="817" y="2177"/>
                      <a:pt x="880" y="2617"/>
                    </a:cubicBezTo>
                    <a:cubicBezTo>
                      <a:pt x="928" y="2980"/>
                      <a:pt x="1099" y="3123"/>
                      <a:pt x="1303" y="3123"/>
                    </a:cubicBezTo>
                    <a:cubicBezTo>
                      <a:pt x="1627" y="3123"/>
                      <a:pt x="2036" y="2764"/>
                      <a:pt x="2177" y="2366"/>
                    </a:cubicBezTo>
                    <a:lnTo>
                      <a:pt x="2177" y="2366"/>
                    </a:lnTo>
                    <a:cubicBezTo>
                      <a:pt x="2240" y="2826"/>
                      <a:pt x="1759" y="3872"/>
                      <a:pt x="2156" y="4228"/>
                    </a:cubicBezTo>
                    <a:cubicBezTo>
                      <a:pt x="2269" y="4333"/>
                      <a:pt x="2376" y="4377"/>
                      <a:pt x="2477" y="4377"/>
                    </a:cubicBezTo>
                    <a:cubicBezTo>
                      <a:pt x="2944" y="4377"/>
                      <a:pt x="3281" y="3434"/>
                      <a:pt x="3349" y="3056"/>
                    </a:cubicBezTo>
                    <a:cubicBezTo>
                      <a:pt x="3589" y="3395"/>
                      <a:pt x="3903" y="4151"/>
                      <a:pt x="4474" y="4151"/>
                    </a:cubicBezTo>
                    <a:cubicBezTo>
                      <a:pt x="4503" y="4151"/>
                      <a:pt x="4533" y="4149"/>
                      <a:pt x="4563" y="4145"/>
                    </a:cubicBezTo>
                    <a:cubicBezTo>
                      <a:pt x="5066" y="4061"/>
                      <a:pt x="5401" y="3182"/>
                      <a:pt x="5380" y="2700"/>
                    </a:cubicBezTo>
                    <a:lnTo>
                      <a:pt x="5380" y="2700"/>
                    </a:lnTo>
                    <a:cubicBezTo>
                      <a:pt x="5614" y="2989"/>
                      <a:pt x="5864" y="3634"/>
                      <a:pt x="6316" y="3634"/>
                    </a:cubicBezTo>
                    <a:cubicBezTo>
                      <a:pt x="6389" y="3634"/>
                      <a:pt x="6467" y="3617"/>
                      <a:pt x="6552" y="3579"/>
                    </a:cubicBezTo>
                    <a:cubicBezTo>
                      <a:pt x="6833" y="3464"/>
                      <a:pt x="6935" y="3098"/>
                      <a:pt x="6947" y="2745"/>
                    </a:cubicBezTo>
                    <a:lnTo>
                      <a:pt x="6947" y="2745"/>
                    </a:lnTo>
                    <a:cubicBezTo>
                      <a:pt x="7021" y="2823"/>
                      <a:pt x="7130" y="2856"/>
                      <a:pt x="7260" y="2856"/>
                    </a:cubicBezTo>
                    <a:cubicBezTo>
                      <a:pt x="7764" y="2856"/>
                      <a:pt x="8575" y="2353"/>
                      <a:pt x="8770" y="1989"/>
                    </a:cubicBezTo>
                    <a:lnTo>
                      <a:pt x="8770" y="1989"/>
                    </a:lnTo>
                    <a:cubicBezTo>
                      <a:pt x="8707" y="2366"/>
                      <a:pt x="8100" y="2910"/>
                      <a:pt x="8289" y="3349"/>
                    </a:cubicBezTo>
                    <a:cubicBezTo>
                      <a:pt x="8381" y="3541"/>
                      <a:pt x="8519" y="3613"/>
                      <a:pt x="8670" y="3613"/>
                    </a:cubicBezTo>
                    <a:cubicBezTo>
                      <a:pt x="8897" y="3613"/>
                      <a:pt x="9151" y="3450"/>
                      <a:pt x="9314" y="3286"/>
                    </a:cubicBezTo>
                    <a:lnTo>
                      <a:pt x="9314" y="3286"/>
                    </a:lnTo>
                    <a:cubicBezTo>
                      <a:pt x="9354" y="3662"/>
                      <a:pt x="9094" y="4805"/>
                      <a:pt x="9773" y="4805"/>
                    </a:cubicBezTo>
                    <a:cubicBezTo>
                      <a:pt x="9812" y="4805"/>
                      <a:pt x="9855" y="4801"/>
                      <a:pt x="9900" y="4793"/>
                    </a:cubicBezTo>
                    <a:cubicBezTo>
                      <a:pt x="10340" y="4710"/>
                      <a:pt x="10465" y="3852"/>
                      <a:pt x="10403" y="3454"/>
                    </a:cubicBezTo>
                    <a:lnTo>
                      <a:pt x="10403" y="3454"/>
                    </a:lnTo>
                    <a:cubicBezTo>
                      <a:pt x="10643" y="3595"/>
                      <a:pt x="10854" y="3727"/>
                      <a:pt x="11082" y="3727"/>
                    </a:cubicBezTo>
                    <a:cubicBezTo>
                      <a:pt x="11192" y="3727"/>
                      <a:pt x="11306" y="3696"/>
                      <a:pt x="11428" y="3621"/>
                    </a:cubicBezTo>
                    <a:cubicBezTo>
                      <a:pt x="11951" y="3349"/>
                      <a:pt x="11910" y="2596"/>
                      <a:pt x="11386" y="2345"/>
                    </a:cubicBezTo>
                    <a:lnTo>
                      <a:pt x="11386" y="2345"/>
                    </a:lnTo>
                    <a:cubicBezTo>
                      <a:pt x="11417" y="2347"/>
                      <a:pt x="11450" y="2349"/>
                      <a:pt x="11483" y="2349"/>
                    </a:cubicBezTo>
                    <a:cubicBezTo>
                      <a:pt x="11955" y="2349"/>
                      <a:pt x="12684" y="2077"/>
                      <a:pt x="12684" y="1549"/>
                    </a:cubicBezTo>
                    <a:cubicBezTo>
                      <a:pt x="12684" y="963"/>
                      <a:pt x="11658" y="900"/>
                      <a:pt x="11219" y="733"/>
                    </a:cubicBezTo>
                    <a:lnTo>
                      <a:pt x="10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7"/>
              <p:cNvSpPr/>
              <p:nvPr/>
            </p:nvSpPr>
            <p:spPr>
              <a:xfrm>
                <a:off x="14668" y="5821314"/>
                <a:ext cx="467740" cy="175326"/>
              </a:xfrm>
              <a:custGeom>
                <a:rect b="b" l="l" r="r" t="t"/>
                <a:pathLst>
                  <a:path extrusionOk="0" h="4880" w="13019">
                    <a:moveTo>
                      <a:pt x="1130" y="1"/>
                    </a:moveTo>
                    <a:lnTo>
                      <a:pt x="1130" y="1"/>
                    </a:lnTo>
                    <a:cubicBezTo>
                      <a:pt x="649" y="105"/>
                      <a:pt x="0" y="587"/>
                      <a:pt x="188" y="1131"/>
                    </a:cubicBezTo>
                    <a:cubicBezTo>
                      <a:pt x="305" y="1356"/>
                      <a:pt x="506" y="1435"/>
                      <a:pt x="731" y="1435"/>
                    </a:cubicBezTo>
                    <a:cubicBezTo>
                      <a:pt x="982" y="1435"/>
                      <a:pt x="1264" y="1337"/>
                      <a:pt x="1496" y="1235"/>
                    </a:cubicBezTo>
                    <a:lnTo>
                      <a:pt x="1496" y="1235"/>
                    </a:lnTo>
                    <a:cubicBezTo>
                      <a:pt x="1150" y="1662"/>
                      <a:pt x="833" y="2179"/>
                      <a:pt x="942" y="2742"/>
                    </a:cubicBezTo>
                    <a:cubicBezTo>
                      <a:pt x="1015" y="3065"/>
                      <a:pt x="1189" y="3190"/>
                      <a:pt x="1391" y="3190"/>
                    </a:cubicBezTo>
                    <a:cubicBezTo>
                      <a:pt x="1646" y="3190"/>
                      <a:pt x="1947" y="2992"/>
                      <a:pt x="2152" y="2742"/>
                    </a:cubicBezTo>
                    <a:lnTo>
                      <a:pt x="2152" y="2742"/>
                    </a:lnTo>
                    <a:cubicBezTo>
                      <a:pt x="2081" y="3182"/>
                      <a:pt x="1907" y="3655"/>
                      <a:pt x="2051" y="4103"/>
                    </a:cubicBezTo>
                    <a:cubicBezTo>
                      <a:pt x="2149" y="4318"/>
                      <a:pt x="2376" y="4460"/>
                      <a:pt x="2610" y="4460"/>
                    </a:cubicBezTo>
                    <a:cubicBezTo>
                      <a:pt x="2626" y="4460"/>
                      <a:pt x="2642" y="4460"/>
                      <a:pt x="2658" y="4458"/>
                    </a:cubicBezTo>
                    <a:cubicBezTo>
                      <a:pt x="3133" y="4300"/>
                      <a:pt x="3341" y="3788"/>
                      <a:pt x="3495" y="3318"/>
                    </a:cubicBezTo>
                    <a:lnTo>
                      <a:pt x="3495" y="3318"/>
                    </a:lnTo>
                    <a:cubicBezTo>
                      <a:pt x="3670" y="3627"/>
                      <a:pt x="3871" y="3960"/>
                      <a:pt x="4207" y="4145"/>
                    </a:cubicBezTo>
                    <a:cubicBezTo>
                      <a:pt x="4338" y="4210"/>
                      <a:pt x="4461" y="4239"/>
                      <a:pt x="4576" y="4239"/>
                    </a:cubicBezTo>
                    <a:cubicBezTo>
                      <a:pt x="5106" y="4239"/>
                      <a:pt x="5463" y="3620"/>
                      <a:pt x="5574" y="3054"/>
                    </a:cubicBezTo>
                    <a:lnTo>
                      <a:pt x="5574" y="3054"/>
                    </a:lnTo>
                    <a:cubicBezTo>
                      <a:pt x="5729" y="3303"/>
                      <a:pt x="5900" y="3572"/>
                      <a:pt x="6195" y="3705"/>
                    </a:cubicBezTo>
                    <a:cubicBezTo>
                      <a:pt x="6264" y="3728"/>
                      <a:pt x="6334" y="3739"/>
                      <a:pt x="6404" y="3739"/>
                    </a:cubicBezTo>
                    <a:cubicBezTo>
                      <a:pt x="6656" y="3739"/>
                      <a:pt x="6902" y="3599"/>
                      <a:pt x="7032" y="3370"/>
                    </a:cubicBezTo>
                    <a:cubicBezTo>
                      <a:pt x="7091" y="3231"/>
                      <a:pt x="7134" y="3084"/>
                      <a:pt x="7160" y="2934"/>
                    </a:cubicBezTo>
                    <a:lnTo>
                      <a:pt x="7160" y="2934"/>
                    </a:lnTo>
                    <a:cubicBezTo>
                      <a:pt x="7221" y="2953"/>
                      <a:pt x="7287" y="2962"/>
                      <a:pt x="7358" y="2962"/>
                    </a:cubicBezTo>
                    <a:cubicBezTo>
                      <a:pt x="7692" y="2962"/>
                      <a:pt x="8119" y="2765"/>
                      <a:pt x="8457" y="2527"/>
                    </a:cubicBezTo>
                    <a:lnTo>
                      <a:pt x="8457" y="2527"/>
                    </a:lnTo>
                    <a:cubicBezTo>
                      <a:pt x="8332" y="2728"/>
                      <a:pt x="8225" y="2938"/>
                      <a:pt x="8246" y="3203"/>
                    </a:cubicBezTo>
                    <a:cubicBezTo>
                      <a:pt x="8319" y="3555"/>
                      <a:pt x="8535" y="3692"/>
                      <a:pt x="8781" y="3692"/>
                    </a:cubicBezTo>
                    <a:cubicBezTo>
                      <a:pt x="8955" y="3692"/>
                      <a:pt x="9143" y="3624"/>
                      <a:pt x="9306" y="3514"/>
                    </a:cubicBezTo>
                    <a:lnTo>
                      <a:pt x="9306" y="3514"/>
                    </a:lnTo>
                    <a:cubicBezTo>
                      <a:pt x="9295" y="3708"/>
                      <a:pt x="9278" y="3916"/>
                      <a:pt x="9293" y="4124"/>
                    </a:cubicBezTo>
                    <a:cubicBezTo>
                      <a:pt x="9293" y="4526"/>
                      <a:pt x="9468" y="4880"/>
                      <a:pt x="9861" y="4880"/>
                    </a:cubicBezTo>
                    <a:cubicBezTo>
                      <a:pt x="9918" y="4880"/>
                      <a:pt x="9980" y="4872"/>
                      <a:pt x="10046" y="4856"/>
                    </a:cubicBezTo>
                    <a:cubicBezTo>
                      <a:pt x="10509" y="4671"/>
                      <a:pt x="10611" y="4077"/>
                      <a:pt x="10586" y="3595"/>
                    </a:cubicBezTo>
                    <a:lnTo>
                      <a:pt x="10586" y="3595"/>
                    </a:lnTo>
                    <a:cubicBezTo>
                      <a:pt x="10749" y="3678"/>
                      <a:pt x="10914" y="3735"/>
                      <a:pt x="11093" y="3768"/>
                    </a:cubicBezTo>
                    <a:cubicBezTo>
                      <a:pt x="11122" y="3771"/>
                      <a:pt x="11150" y="3772"/>
                      <a:pt x="11178" y="3772"/>
                    </a:cubicBezTo>
                    <a:cubicBezTo>
                      <a:pt x="11925" y="3772"/>
                      <a:pt x="12228" y="2808"/>
                      <a:pt x="11665" y="2383"/>
                    </a:cubicBezTo>
                    <a:lnTo>
                      <a:pt x="11665" y="2383"/>
                    </a:lnTo>
                    <a:cubicBezTo>
                      <a:pt x="12053" y="2351"/>
                      <a:pt x="12414" y="2171"/>
                      <a:pt x="12683" y="1884"/>
                    </a:cubicBezTo>
                    <a:cubicBezTo>
                      <a:pt x="13018" y="1424"/>
                      <a:pt x="12621" y="1026"/>
                      <a:pt x="12160" y="921"/>
                    </a:cubicBezTo>
                    <a:cubicBezTo>
                      <a:pt x="11867" y="838"/>
                      <a:pt x="11574" y="796"/>
                      <a:pt x="11302" y="712"/>
                    </a:cubicBezTo>
                    <a:lnTo>
                      <a:pt x="11302" y="712"/>
                    </a:lnTo>
                    <a:cubicBezTo>
                      <a:pt x="11762" y="900"/>
                      <a:pt x="12600" y="880"/>
                      <a:pt x="12746" y="1466"/>
                    </a:cubicBezTo>
                    <a:cubicBezTo>
                      <a:pt x="12766" y="2045"/>
                      <a:pt x="12041" y="2262"/>
                      <a:pt x="11557" y="2262"/>
                    </a:cubicBezTo>
                    <a:cubicBezTo>
                      <a:pt x="11534" y="2262"/>
                      <a:pt x="11512" y="2262"/>
                      <a:pt x="11490" y="2261"/>
                    </a:cubicBezTo>
                    <a:cubicBezTo>
                      <a:pt x="11469" y="2261"/>
                      <a:pt x="11449" y="2282"/>
                      <a:pt x="11428" y="2303"/>
                    </a:cubicBezTo>
                    <a:cubicBezTo>
                      <a:pt x="11407" y="2324"/>
                      <a:pt x="11428" y="2366"/>
                      <a:pt x="11449" y="2366"/>
                    </a:cubicBezTo>
                    <a:cubicBezTo>
                      <a:pt x="11456" y="2370"/>
                      <a:pt x="11464" y="2374"/>
                      <a:pt x="11471" y="2378"/>
                    </a:cubicBezTo>
                    <a:lnTo>
                      <a:pt x="11471" y="2378"/>
                    </a:lnTo>
                    <a:lnTo>
                      <a:pt x="11469" y="2386"/>
                    </a:lnTo>
                    <a:cubicBezTo>
                      <a:pt x="11475" y="2387"/>
                      <a:pt x="11481" y="2387"/>
                      <a:pt x="11487" y="2387"/>
                    </a:cubicBezTo>
                    <a:lnTo>
                      <a:pt x="11487" y="2387"/>
                    </a:lnTo>
                    <a:cubicBezTo>
                      <a:pt x="11853" y="2608"/>
                      <a:pt x="11941" y="3087"/>
                      <a:pt x="11658" y="3391"/>
                    </a:cubicBezTo>
                    <a:cubicBezTo>
                      <a:pt x="11517" y="3550"/>
                      <a:pt x="11361" y="3612"/>
                      <a:pt x="11201" y="3612"/>
                    </a:cubicBezTo>
                    <a:cubicBezTo>
                      <a:pt x="10981" y="3612"/>
                      <a:pt x="10754" y="3495"/>
                      <a:pt x="10549" y="3349"/>
                    </a:cubicBezTo>
                    <a:cubicBezTo>
                      <a:pt x="10537" y="3346"/>
                      <a:pt x="10526" y="3344"/>
                      <a:pt x="10514" y="3344"/>
                    </a:cubicBezTo>
                    <a:cubicBezTo>
                      <a:pt x="10459" y="3344"/>
                      <a:pt x="10406" y="3381"/>
                      <a:pt x="10423" y="3433"/>
                    </a:cubicBezTo>
                    <a:cubicBezTo>
                      <a:pt x="10444" y="3705"/>
                      <a:pt x="10423" y="3998"/>
                      <a:pt x="10339" y="4249"/>
                    </a:cubicBezTo>
                    <a:cubicBezTo>
                      <a:pt x="10282" y="4479"/>
                      <a:pt x="10120" y="4673"/>
                      <a:pt x="9901" y="4673"/>
                    </a:cubicBezTo>
                    <a:cubicBezTo>
                      <a:pt x="9880" y="4673"/>
                      <a:pt x="9859" y="4671"/>
                      <a:pt x="9837" y="4668"/>
                    </a:cubicBezTo>
                    <a:cubicBezTo>
                      <a:pt x="9314" y="4584"/>
                      <a:pt x="9586" y="3663"/>
                      <a:pt x="9523" y="3245"/>
                    </a:cubicBezTo>
                    <a:cubicBezTo>
                      <a:pt x="9523" y="3189"/>
                      <a:pt x="9467" y="3152"/>
                      <a:pt x="9411" y="3152"/>
                    </a:cubicBezTo>
                    <a:cubicBezTo>
                      <a:pt x="9383" y="3152"/>
                      <a:pt x="9356" y="3161"/>
                      <a:pt x="9335" y="3182"/>
                    </a:cubicBezTo>
                    <a:cubicBezTo>
                      <a:pt x="9135" y="3381"/>
                      <a:pt x="8940" y="3468"/>
                      <a:pt x="8786" y="3468"/>
                    </a:cubicBezTo>
                    <a:cubicBezTo>
                      <a:pt x="8471" y="3468"/>
                      <a:pt x="8328" y="3108"/>
                      <a:pt x="8665" y="2617"/>
                    </a:cubicBezTo>
                    <a:cubicBezTo>
                      <a:pt x="8811" y="2428"/>
                      <a:pt x="8937" y="2198"/>
                      <a:pt x="9000" y="1968"/>
                    </a:cubicBezTo>
                    <a:cubicBezTo>
                      <a:pt x="9000" y="1926"/>
                      <a:pt x="8979" y="1863"/>
                      <a:pt x="8937" y="1842"/>
                    </a:cubicBezTo>
                    <a:cubicBezTo>
                      <a:pt x="8922" y="1827"/>
                      <a:pt x="8902" y="1821"/>
                      <a:pt x="8881" y="1821"/>
                    </a:cubicBezTo>
                    <a:cubicBezTo>
                      <a:pt x="8844" y="1821"/>
                      <a:pt x="8804" y="1844"/>
                      <a:pt x="8790" y="1884"/>
                    </a:cubicBezTo>
                    <a:cubicBezTo>
                      <a:pt x="8518" y="2219"/>
                      <a:pt x="8142" y="2491"/>
                      <a:pt x="7744" y="2617"/>
                    </a:cubicBezTo>
                    <a:cubicBezTo>
                      <a:pt x="7630" y="2667"/>
                      <a:pt x="7516" y="2695"/>
                      <a:pt x="7402" y="2695"/>
                    </a:cubicBezTo>
                    <a:cubicBezTo>
                      <a:pt x="7331" y="2695"/>
                      <a:pt x="7259" y="2684"/>
                      <a:pt x="7188" y="2662"/>
                    </a:cubicBezTo>
                    <a:lnTo>
                      <a:pt x="7188" y="2662"/>
                    </a:lnTo>
                    <a:cubicBezTo>
                      <a:pt x="7194" y="2470"/>
                      <a:pt x="7171" y="2278"/>
                      <a:pt x="7116" y="2093"/>
                    </a:cubicBezTo>
                    <a:cubicBezTo>
                      <a:pt x="7116" y="2052"/>
                      <a:pt x="7074" y="2010"/>
                      <a:pt x="7032" y="2010"/>
                    </a:cubicBezTo>
                    <a:cubicBezTo>
                      <a:pt x="7020" y="2007"/>
                      <a:pt x="7008" y="2006"/>
                      <a:pt x="6997" y="2006"/>
                    </a:cubicBezTo>
                    <a:cubicBezTo>
                      <a:pt x="6804" y="2006"/>
                      <a:pt x="6823" y="2333"/>
                      <a:pt x="6823" y="2491"/>
                    </a:cubicBezTo>
                    <a:cubicBezTo>
                      <a:pt x="6840" y="2599"/>
                      <a:pt x="6872" y="2685"/>
                      <a:pt x="6917" y="2753"/>
                    </a:cubicBezTo>
                    <a:lnTo>
                      <a:pt x="6917" y="2753"/>
                    </a:lnTo>
                    <a:cubicBezTo>
                      <a:pt x="6903" y="3045"/>
                      <a:pt x="6815" y="3324"/>
                      <a:pt x="6572" y="3433"/>
                    </a:cubicBezTo>
                    <a:cubicBezTo>
                      <a:pt x="6513" y="3455"/>
                      <a:pt x="6459" y="3465"/>
                      <a:pt x="6407" y="3465"/>
                    </a:cubicBezTo>
                    <a:cubicBezTo>
                      <a:pt x="6020" y="3465"/>
                      <a:pt x="5826" y="2892"/>
                      <a:pt x="5567" y="2596"/>
                    </a:cubicBezTo>
                    <a:cubicBezTo>
                      <a:pt x="5552" y="2565"/>
                      <a:pt x="5525" y="2546"/>
                      <a:pt x="5496" y="2546"/>
                    </a:cubicBezTo>
                    <a:cubicBezTo>
                      <a:pt x="5485" y="2546"/>
                      <a:pt x="5474" y="2548"/>
                      <a:pt x="5463" y="2554"/>
                    </a:cubicBezTo>
                    <a:cubicBezTo>
                      <a:pt x="5400" y="2554"/>
                      <a:pt x="5337" y="2617"/>
                      <a:pt x="5358" y="2679"/>
                    </a:cubicBezTo>
                    <a:cubicBezTo>
                      <a:pt x="5358" y="3140"/>
                      <a:pt x="5128" y="3852"/>
                      <a:pt x="4667" y="3998"/>
                    </a:cubicBezTo>
                    <a:cubicBezTo>
                      <a:pt x="4643" y="4001"/>
                      <a:pt x="4619" y="4002"/>
                      <a:pt x="4596" y="4002"/>
                    </a:cubicBezTo>
                    <a:cubicBezTo>
                      <a:pt x="4079" y="4002"/>
                      <a:pt x="3819" y="3353"/>
                      <a:pt x="3558" y="2972"/>
                    </a:cubicBezTo>
                    <a:cubicBezTo>
                      <a:pt x="3533" y="2930"/>
                      <a:pt x="3497" y="2912"/>
                      <a:pt x="3462" y="2912"/>
                    </a:cubicBezTo>
                    <a:cubicBezTo>
                      <a:pt x="3411" y="2912"/>
                      <a:pt x="3361" y="2952"/>
                      <a:pt x="3349" y="3014"/>
                    </a:cubicBezTo>
                    <a:cubicBezTo>
                      <a:pt x="3258" y="3322"/>
                      <a:pt x="2980" y="4239"/>
                      <a:pt x="2569" y="4239"/>
                    </a:cubicBezTo>
                    <a:cubicBezTo>
                      <a:pt x="2504" y="4239"/>
                      <a:pt x="2436" y="4217"/>
                      <a:pt x="2365" y="4165"/>
                    </a:cubicBezTo>
                    <a:cubicBezTo>
                      <a:pt x="2030" y="3893"/>
                      <a:pt x="2281" y="3224"/>
                      <a:pt x="2323" y="2847"/>
                    </a:cubicBezTo>
                    <a:cubicBezTo>
                      <a:pt x="2362" y="2692"/>
                      <a:pt x="2365" y="2537"/>
                      <a:pt x="2365" y="2366"/>
                    </a:cubicBezTo>
                    <a:lnTo>
                      <a:pt x="2365" y="2366"/>
                    </a:lnTo>
                    <a:cubicBezTo>
                      <a:pt x="2365" y="2366"/>
                      <a:pt x="2365" y="2366"/>
                      <a:pt x="2365" y="2366"/>
                    </a:cubicBezTo>
                    <a:lnTo>
                      <a:pt x="2365" y="2366"/>
                    </a:lnTo>
                    <a:lnTo>
                      <a:pt x="2365" y="2366"/>
                    </a:lnTo>
                    <a:cubicBezTo>
                      <a:pt x="2365" y="2352"/>
                      <a:pt x="2365" y="2338"/>
                      <a:pt x="2365" y="2324"/>
                    </a:cubicBezTo>
                    <a:cubicBezTo>
                      <a:pt x="2365" y="2303"/>
                      <a:pt x="2323" y="2261"/>
                      <a:pt x="2302" y="2261"/>
                    </a:cubicBezTo>
                    <a:cubicBezTo>
                      <a:pt x="2291" y="2255"/>
                      <a:pt x="2278" y="2253"/>
                      <a:pt x="2266" y="2253"/>
                    </a:cubicBezTo>
                    <a:cubicBezTo>
                      <a:pt x="2231" y="2253"/>
                      <a:pt x="2198" y="2272"/>
                      <a:pt x="2198" y="2303"/>
                    </a:cubicBezTo>
                    <a:cubicBezTo>
                      <a:pt x="2194" y="2317"/>
                      <a:pt x="2189" y="2331"/>
                      <a:pt x="2184" y="2345"/>
                    </a:cubicBezTo>
                    <a:lnTo>
                      <a:pt x="2184" y="2345"/>
                    </a:lnTo>
                    <a:lnTo>
                      <a:pt x="2177" y="2345"/>
                    </a:lnTo>
                    <a:lnTo>
                      <a:pt x="2177" y="2345"/>
                    </a:lnTo>
                    <a:cubicBezTo>
                      <a:pt x="2177" y="2350"/>
                      <a:pt x="2178" y="2355"/>
                      <a:pt x="2178" y="2361"/>
                    </a:cubicBezTo>
                    <a:lnTo>
                      <a:pt x="2178" y="2361"/>
                    </a:lnTo>
                    <a:cubicBezTo>
                      <a:pt x="2062" y="2655"/>
                      <a:pt x="1694" y="3031"/>
                      <a:pt x="1409" y="3031"/>
                    </a:cubicBezTo>
                    <a:cubicBezTo>
                      <a:pt x="1269" y="3031"/>
                      <a:pt x="1148" y="2939"/>
                      <a:pt x="1088" y="2700"/>
                    </a:cubicBezTo>
                    <a:cubicBezTo>
                      <a:pt x="963" y="2156"/>
                      <a:pt x="1381" y="1549"/>
                      <a:pt x="1716" y="1131"/>
                    </a:cubicBezTo>
                    <a:cubicBezTo>
                      <a:pt x="1771" y="1095"/>
                      <a:pt x="1731" y="1043"/>
                      <a:pt x="1679" y="1043"/>
                    </a:cubicBezTo>
                    <a:cubicBezTo>
                      <a:pt x="1671" y="1043"/>
                      <a:pt x="1662" y="1044"/>
                      <a:pt x="1654" y="1047"/>
                    </a:cubicBezTo>
                    <a:cubicBezTo>
                      <a:pt x="1654" y="1047"/>
                      <a:pt x="1654" y="1047"/>
                      <a:pt x="1654" y="1047"/>
                    </a:cubicBezTo>
                    <a:lnTo>
                      <a:pt x="1654" y="1047"/>
                    </a:lnTo>
                    <a:cubicBezTo>
                      <a:pt x="1428" y="1180"/>
                      <a:pt x="1033" y="1380"/>
                      <a:pt x="705" y="1380"/>
                    </a:cubicBezTo>
                    <a:cubicBezTo>
                      <a:pt x="517" y="1380"/>
                      <a:pt x="351" y="1314"/>
                      <a:pt x="251" y="1131"/>
                    </a:cubicBezTo>
                    <a:cubicBezTo>
                      <a:pt x="42" y="607"/>
                      <a:pt x="670" y="147"/>
                      <a:pt x="1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7"/>
              <p:cNvSpPr/>
              <p:nvPr/>
            </p:nvSpPr>
            <p:spPr>
              <a:xfrm>
                <a:off x="-137988" y="5873194"/>
                <a:ext cx="148919" cy="100669"/>
              </a:xfrm>
              <a:custGeom>
                <a:rect b="b" l="l" r="r" t="t"/>
                <a:pathLst>
                  <a:path extrusionOk="0" h="2802" w="4145">
                    <a:moveTo>
                      <a:pt x="1193" y="1"/>
                    </a:moveTo>
                    <a:cubicBezTo>
                      <a:pt x="817" y="294"/>
                      <a:pt x="0" y="901"/>
                      <a:pt x="377" y="1424"/>
                    </a:cubicBezTo>
                    <a:cubicBezTo>
                      <a:pt x="487" y="1515"/>
                      <a:pt x="628" y="1574"/>
                      <a:pt x="773" y="1574"/>
                    </a:cubicBezTo>
                    <a:cubicBezTo>
                      <a:pt x="794" y="1574"/>
                      <a:pt x="816" y="1573"/>
                      <a:pt x="838" y="1570"/>
                    </a:cubicBezTo>
                    <a:cubicBezTo>
                      <a:pt x="1168" y="1523"/>
                      <a:pt x="1486" y="1441"/>
                      <a:pt x="1783" y="1314"/>
                    </a:cubicBezTo>
                    <a:lnTo>
                      <a:pt x="1783" y="1314"/>
                    </a:lnTo>
                    <a:cubicBezTo>
                      <a:pt x="1663" y="1597"/>
                      <a:pt x="1569" y="1892"/>
                      <a:pt x="1507" y="2198"/>
                    </a:cubicBezTo>
                    <a:cubicBezTo>
                      <a:pt x="1465" y="2366"/>
                      <a:pt x="1507" y="2554"/>
                      <a:pt x="1612" y="2680"/>
                    </a:cubicBezTo>
                    <a:cubicBezTo>
                      <a:pt x="1698" y="2766"/>
                      <a:pt x="1794" y="2802"/>
                      <a:pt x="1890" y="2802"/>
                    </a:cubicBezTo>
                    <a:cubicBezTo>
                      <a:pt x="2118" y="2802"/>
                      <a:pt x="2346" y="2599"/>
                      <a:pt x="2449" y="2408"/>
                    </a:cubicBezTo>
                    <a:cubicBezTo>
                      <a:pt x="2534" y="2291"/>
                      <a:pt x="2608" y="2169"/>
                      <a:pt x="2677" y="2044"/>
                    </a:cubicBezTo>
                    <a:lnTo>
                      <a:pt x="2677" y="2044"/>
                    </a:lnTo>
                    <a:cubicBezTo>
                      <a:pt x="2716" y="2265"/>
                      <a:pt x="2811" y="2469"/>
                      <a:pt x="3014" y="2596"/>
                    </a:cubicBezTo>
                    <a:cubicBezTo>
                      <a:pt x="3084" y="2627"/>
                      <a:pt x="3151" y="2641"/>
                      <a:pt x="3216" y="2641"/>
                    </a:cubicBezTo>
                    <a:cubicBezTo>
                      <a:pt x="3501" y="2641"/>
                      <a:pt x="3732" y="2371"/>
                      <a:pt x="3851" y="2115"/>
                    </a:cubicBezTo>
                    <a:cubicBezTo>
                      <a:pt x="3935" y="1905"/>
                      <a:pt x="4040" y="1717"/>
                      <a:pt x="4144" y="1528"/>
                    </a:cubicBezTo>
                    <a:lnTo>
                      <a:pt x="4144" y="1528"/>
                    </a:lnTo>
                    <a:cubicBezTo>
                      <a:pt x="3872" y="1801"/>
                      <a:pt x="3747" y="2345"/>
                      <a:pt x="3349" y="2470"/>
                    </a:cubicBezTo>
                    <a:cubicBezTo>
                      <a:pt x="3308" y="2481"/>
                      <a:pt x="3270" y="2487"/>
                      <a:pt x="3236" y="2487"/>
                    </a:cubicBezTo>
                    <a:cubicBezTo>
                      <a:pt x="2898" y="2487"/>
                      <a:pt x="2836" y="1997"/>
                      <a:pt x="2862" y="1686"/>
                    </a:cubicBezTo>
                    <a:lnTo>
                      <a:pt x="2862" y="1686"/>
                    </a:lnTo>
                    <a:cubicBezTo>
                      <a:pt x="2864" y="1682"/>
                      <a:pt x="2866" y="1679"/>
                      <a:pt x="2868" y="1675"/>
                    </a:cubicBezTo>
                    <a:lnTo>
                      <a:pt x="2863" y="1674"/>
                    </a:lnTo>
                    <a:lnTo>
                      <a:pt x="2863" y="1674"/>
                    </a:lnTo>
                    <a:cubicBezTo>
                      <a:pt x="2865" y="1660"/>
                      <a:pt x="2866" y="1646"/>
                      <a:pt x="2868" y="1633"/>
                    </a:cubicBezTo>
                    <a:cubicBezTo>
                      <a:pt x="2868" y="1591"/>
                      <a:pt x="2847" y="1549"/>
                      <a:pt x="2805" y="1528"/>
                    </a:cubicBezTo>
                    <a:cubicBezTo>
                      <a:pt x="2794" y="1523"/>
                      <a:pt x="2781" y="1520"/>
                      <a:pt x="2768" y="1520"/>
                    </a:cubicBezTo>
                    <a:cubicBezTo>
                      <a:pt x="2731" y="1520"/>
                      <a:pt x="2689" y="1540"/>
                      <a:pt x="2658" y="1570"/>
                    </a:cubicBezTo>
                    <a:cubicBezTo>
                      <a:pt x="2554" y="1822"/>
                      <a:pt x="2407" y="2052"/>
                      <a:pt x="2261" y="2261"/>
                    </a:cubicBezTo>
                    <a:cubicBezTo>
                      <a:pt x="2094" y="2476"/>
                      <a:pt x="1971" y="2563"/>
                      <a:pt x="1888" y="2563"/>
                    </a:cubicBezTo>
                    <a:cubicBezTo>
                      <a:pt x="1721" y="2563"/>
                      <a:pt x="1716" y="2213"/>
                      <a:pt x="1842" y="1863"/>
                    </a:cubicBezTo>
                    <a:cubicBezTo>
                      <a:pt x="1926" y="1591"/>
                      <a:pt x="2031" y="1361"/>
                      <a:pt x="2156" y="1110"/>
                    </a:cubicBezTo>
                    <a:cubicBezTo>
                      <a:pt x="2174" y="1021"/>
                      <a:pt x="2102" y="933"/>
                      <a:pt x="2029" y="933"/>
                    </a:cubicBezTo>
                    <a:cubicBezTo>
                      <a:pt x="2015" y="933"/>
                      <a:pt x="2002" y="936"/>
                      <a:pt x="1989" y="942"/>
                    </a:cubicBezTo>
                    <a:cubicBezTo>
                      <a:pt x="1454" y="1239"/>
                      <a:pt x="1029" y="1378"/>
                      <a:pt x="759" y="1378"/>
                    </a:cubicBezTo>
                    <a:cubicBezTo>
                      <a:pt x="246" y="1378"/>
                      <a:pt x="289" y="878"/>
                      <a:pt x="1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7"/>
              <p:cNvSpPr/>
              <p:nvPr/>
            </p:nvSpPr>
            <p:spPr>
              <a:xfrm>
                <a:off x="516934" y="5738609"/>
                <a:ext cx="44406" cy="42323"/>
              </a:xfrm>
              <a:custGeom>
                <a:rect b="b" l="l" r="r" t="t"/>
                <a:pathLst>
                  <a:path extrusionOk="0" h="1178" w="1236">
                    <a:moveTo>
                      <a:pt x="148" y="0"/>
                    </a:moveTo>
                    <a:lnTo>
                      <a:pt x="148" y="0"/>
                    </a:lnTo>
                    <a:cubicBezTo>
                      <a:pt x="315" y="251"/>
                      <a:pt x="650" y="565"/>
                      <a:pt x="566" y="879"/>
                    </a:cubicBezTo>
                    <a:cubicBezTo>
                      <a:pt x="441" y="1026"/>
                      <a:pt x="210" y="1026"/>
                      <a:pt x="1" y="1068"/>
                    </a:cubicBezTo>
                    <a:cubicBezTo>
                      <a:pt x="122" y="1137"/>
                      <a:pt x="258" y="1178"/>
                      <a:pt x="408" y="1178"/>
                    </a:cubicBezTo>
                    <a:cubicBezTo>
                      <a:pt x="439" y="1178"/>
                      <a:pt x="471" y="1176"/>
                      <a:pt x="503" y="1172"/>
                    </a:cubicBezTo>
                    <a:cubicBezTo>
                      <a:pt x="1236" y="984"/>
                      <a:pt x="650" y="63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7"/>
              <p:cNvSpPr/>
              <p:nvPr/>
            </p:nvSpPr>
            <p:spPr>
              <a:xfrm>
                <a:off x="-159006" y="5782225"/>
                <a:ext cx="45125" cy="41712"/>
              </a:xfrm>
              <a:custGeom>
                <a:rect b="b" l="l" r="r" t="t"/>
                <a:pathLst>
                  <a:path extrusionOk="0" h="1161" w="1256">
                    <a:moveTo>
                      <a:pt x="397" y="0"/>
                    </a:moveTo>
                    <a:cubicBezTo>
                      <a:pt x="1" y="359"/>
                      <a:pt x="132" y="1160"/>
                      <a:pt x="684" y="1160"/>
                    </a:cubicBezTo>
                    <a:cubicBezTo>
                      <a:pt x="744" y="1160"/>
                      <a:pt x="809" y="1151"/>
                      <a:pt x="878" y="1130"/>
                    </a:cubicBezTo>
                    <a:cubicBezTo>
                      <a:pt x="1046" y="1068"/>
                      <a:pt x="1171" y="942"/>
                      <a:pt x="1255" y="796"/>
                    </a:cubicBezTo>
                    <a:lnTo>
                      <a:pt x="1255" y="796"/>
                    </a:lnTo>
                    <a:cubicBezTo>
                      <a:pt x="1065" y="890"/>
                      <a:pt x="910" y="934"/>
                      <a:pt x="786" y="934"/>
                    </a:cubicBezTo>
                    <a:cubicBezTo>
                      <a:pt x="416" y="934"/>
                      <a:pt x="319" y="553"/>
                      <a:pt x="397" y="21"/>
                    </a:cubicBezTo>
                    <a:lnTo>
                      <a:pt x="3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7"/>
              <p:cNvSpPr/>
              <p:nvPr/>
            </p:nvSpPr>
            <p:spPr>
              <a:xfrm>
                <a:off x="485354" y="5898702"/>
                <a:ext cx="71999" cy="85687"/>
              </a:xfrm>
              <a:custGeom>
                <a:rect b="b" l="l" r="r" t="t"/>
                <a:pathLst>
                  <a:path extrusionOk="0" h="2385" w="2004">
                    <a:moveTo>
                      <a:pt x="1567" y="0"/>
                    </a:moveTo>
                    <a:cubicBezTo>
                      <a:pt x="1522" y="0"/>
                      <a:pt x="1474" y="8"/>
                      <a:pt x="1424" y="23"/>
                    </a:cubicBezTo>
                    <a:cubicBezTo>
                      <a:pt x="1696" y="23"/>
                      <a:pt x="1885" y="191"/>
                      <a:pt x="1717" y="442"/>
                    </a:cubicBezTo>
                    <a:cubicBezTo>
                      <a:pt x="1609" y="581"/>
                      <a:pt x="1456" y="663"/>
                      <a:pt x="1299" y="663"/>
                    </a:cubicBezTo>
                    <a:cubicBezTo>
                      <a:pt x="1243" y="663"/>
                      <a:pt x="1186" y="652"/>
                      <a:pt x="1131" y="630"/>
                    </a:cubicBezTo>
                    <a:cubicBezTo>
                      <a:pt x="1123" y="629"/>
                      <a:pt x="1115" y="628"/>
                      <a:pt x="1107" y="628"/>
                    </a:cubicBezTo>
                    <a:cubicBezTo>
                      <a:pt x="995" y="628"/>
                      <a:pt x="927" y="761"/>
                      <a:pt x="1006" y="839"/>
                    </a:cubicBezTo>
                    <a:cubicBezTo>
                      <a:pt x="1355" y="1170"/>
                      <a:pt x="1300" y="1598"/>
                      <a:pt x="857" y="1598"/>
                    </a:cubicBezTo>
                    <a:cubicBezTo>
                      <a:pt x="795" y="1598"/>
                      <a:pt x="726" y="1590"/>
                      <a:pt x="650" y="1572"/>
                    </a:cubicBezTo>
                    <a:cubicBezTo>
                      <a:pt x="642" y="1571"/>
                      <a:pt x="635" y="1571"/>
                      <a:pt x="628" y="1571"/>
                    </a:cubicBezTo>
                    <a:cubicBezTo>
                      <a:pt x="410" y="1571"/>
                      <a:pt x="586" y="1890"/>
                      <a:pt x="566" y="2011"/>
                    </a:cubicBezTo>
                    <a:cubicBezTo>
                      <a:pt x="552" y="2181"/>
                      <a:pt x="497" y="2243"/>
                      <a:pt x="426" y="2243"/>
                    </a:cubicBezTo>
                    <a:cubicBezTo>
                      <a:pt x="287" y="2243"/>
                      <a:pt x="84" y="2004"/>
                      <a:pt x="1" y="1865"/>
                    </a:cubicBezTo>
                    <a:lnTo>
                      <a:pt x="1" y="1865"/>
                    </a:lnTo>
                    <a:cubicBezTo>
                      <a:pt x="91" y="2226"/>
                      <a:pt x="275" y="2384"/>
                      <a:pt x="439" y="2384"/>
                    </a:cubicBezTo>
                    <a:cubicBezTo>
                      <a:pt x="625" y="2384"/>
                      <a:pt x="787" y="2182"/>
                      <a:pt x="762" y="1841"/>
                    </a:cubicBezTo>
                    <a:lnTo>
                      <a:pt x="762" y="1841"/>
                    </a:lnTo>
                    <a:cubicBezTo>
                      <a:pt x="801" y="1846"/>
                      <a:pt x="837" y="1848"/>
                      <a:pt x="873" y="1848"/>
                    </a:cubicBezTo>
                    <a:cubicBezTo>
                      <a:pt x="1400" y="1848"/>
                      <a:pt x="1648" y="1332"/>
                      <a:pt x="1360" y="885"/>
                    </a:cubicBezTo>
                    <a:lnTo>
                      <a:pt x="1360" y="885"/>
                    </a:lnTo>
                    <a:cubicBezTo>
                      <a:pt x="1564" y="848"/>
                      <a:pt x="1742" y="726"/>
                      <a:pt x="1843" y="525"/>
                    </a:cubicBezTo>
                    <a:cubicBezTo>
                      <a:pt x="2003" y="240"/>
                      <a:pt x="1829" y="0"/>
                      <a:pt x="15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7"/>
              <p:cNvSpPr/>
              <p:nvPr/>
            </p:nvSpPr>
            <p:spPr>
              <a:xfrm>
                <a:off x="7123" y="6023586"/>
                <a:ext cx="71496" cy="46203"/>
              </a:xfrm>
              <a:custGeom>
                <a:rect b="b" l="l" r="r" t="t"/>
                <a:pathLst>
                  <a:path extrusionOk="0" h="1286" w="1990">
                    <a:moveTo>
                      <a:pt x="440" y="1"/>
                    </a:moveTo>
                    <a:lnTo>
                      <a:pt x="440" y="1"/>
                    </a:lnTo>
                    <a:cubicBezTo>
                      <a:pt x="273" y="273"/>
                      <a:pt x="1" y="670"/>
                      <a:pt x="461" y="796"/>
                    </a:cubicBezTo>
                    <a:cubicBezTo>
                      <a:pt x="495" y="800"/>
                      <a:pt x="528" y="802"/>
                      <a:pt x="561" y="802"/>
                    </a:cubicBezTo>
                    <a:cubicBezTo>
                      <a:pt x="775" y="802"/>
                      <a:pt x="970" y="714"/>
                      <a:pt x="1153" y="630"/>
                    </a:cubicBezTo>
                    <a:lnTo>
                      <a:pt x="1153" y="630"/>
                    </a:lnTo>
                    <a:cubicBezTo>
                      <a:pt x="1165" y="835"/>
                      <a:pt x="1136" y="1068"/>
                      <a:pt x="1319" y="1235"/>
                    </a:cubicBezTo>
                    <a:cubicBezTo>
                      <a:pt x="1370" y="1269"/>
                      <a:pt x="1430" y="1286"/>
                      <a:pt x="1492" y="1286"/>
                    </a:cubicBezTo>
                    <a:cubicBezTo>
                      <a:pt x="1586" y="1286"/>
                      <a:pt x="1684" y="1248"/>
                      <a:pt x="1759" y="1173"/>
                    </a:cubicBezTo>
                    <a:cubicBezTo>
                      <a:pt x="1843" y="1089"/>
                      <a:pt x="1926" y="984"/>
                      <a:pt x="1989" y="880"/>
                    </a:cubicBezTo>
                    <a:lnTo>
                      <a:pt x="1989" y="880"/>
                    </a:lnTo>
                    <a:cubicBezTo>
                      <a:pt x="1884" y="942"/>
                      <a:pt x="1780" y="1026"/>
                      <a:pt x="1675" y="1068"/>
                    </a:cubicBezTo>
                    <a:cubicBezTo>
                      <a:pt x="1612" y="1098"/>
                      <a:pt x="1563" y="1111"/>
                      <a:pt x="1525" y="1111"/>
                    </a:cubicBezTo>
                    <a:cubicBezTo>
                      <a:pt x="1295" y="1111"/>
                      <a:pt x="1454" y="634"/>
                      <a:pt x="1382" y="419"/>
                    </a:cubicBezTo>
                    <a:cubicBezTo>
                      <a:pt x="1367" y="358"/>
                      <a:pt x="1329" y="319"/>
                      <a:pt x="1277" y="319"/>
                    </a:cubicBezTo>
                    <a:cubicBezTo>
                      <a:pt x="1258" y="319"/>
                      <a:pt x="1237" y="324"/>
                      <a:pt x="1215" y="335"/>
                    </a:cubicBezTo>
                    <a:cubicBezTo>
                      <a:pt x="1084" y="364"/>
                      <a:pt x="702" y="584"/>
                      <a:pt x="494" y="584"/>
                    </a:cubicBezTo>
                    <a:cubicBezTo>
                      <a:pt x="402" y="584"/>
                      <a:pt x="344" y="541"/>
                      <a:pt x="357" y="419"/>
                    </a:cubicBezTo>
                    <a:cubicBezTo>
                      <a:pt x="378" y="294"/>
                      <a:pt x="419" y="147"/>
                      <a:pt x="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7"/>
              <p:cNvSpPr/>
              <p:nvPr/>
            </p:nvSpPr>
            <p:spPr>
              <a:xfrm>
                <a:off x="-83342" y="5642359"/>
                <a:ext cx="38622" cy="22455"/>
              </a:xfrm>
              <a:custGeom>
                <a:rect b="b" l="l" r="r" t="t"/>
                <a:pathLst>
                  <a:path extrusionOk="0" h="625" w="1075">
                    <a:moveTo>
                      <a:pt x="196" y="0"/>
                    </a:moveTo>
                    <a:cubicBezTo>
                      <a:pt x="197" y="6"/>
                      <a:pt x="198" y="12"/>
                      <a:pt x="199" y="18"/>
                    </a:cubicBezTo>
                    <a:lnTo>
                      <a:pt x="199" y="18"/>
                    </a:lnTo>
                    <a:cubicBezTo>
                      <a:pt x="204" y="12"/>
                      <a:pt x="210" y="6"/>
                      <a:pt x="217" y="0"/>
                    </a:cubicBezTo>
                    <a:close/>
                    <a:moveTo>
                      <a:pt x="199" y="18"/>
                    </a:moveTo>
                    <a:lnTo>
                      <a:pt x="199" y="18"/>
                    </a:lnTo>
                    <a:cubicBezTo>
                      <a:pt x="0" y="228"/>
                      <a:pt x="244" y="546"/>
                      <a:pt x="468" y="607"/>
                    </a:cubicBezTo>
                    <a:cubicBezTo>
                      <a:pt x="511" y="619"/>
                      <a:pt x="558" y="625"/>
                      <a:pt x="606" y="625"/>
                    </a:cubicBezTo>
                    <a:cubicBezTo>
                      <a:pt x="813" y="625"/>
                      <a:pt x="1041" y="514"/>
                      <a:pt x="1075" y="293"/>
                    </a:cubicBezTo>
                    <a:lnTo>
                      <a:pt x="1075" y="293"/>
                    </a:lnTo>
                    <a:cubicBezTo>
                      <a:pt x="969" y="343"/>
                      <a:pt x="841" y="371"/>
                      <a:pt x="716" y="371"/>
                    </a:cubicBezTo>
                    <a:cubicBezTo>
                      <a:pt x="477" y="371"/>
                      <a:pt x="248" y="268"/>
                      <a:pt x="19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7"/>
              <p:cNvSpPr/>
              <p:nvPr/>
            </p:nvSpPr>
            <p:spPr>
              <a:xfrm>
                <a:off x="272807" y="5708538"/>
                <a:ext cx="41173" cy="30754"/>
              </a:xfrm>
              <a:custGeom>
                <a:rect b="b" l="l" r="r" t="t"/>
                <a:pathLst>
                  <a:path extrusionOk="0" h="856" w="1146">
                    <a:moveTo>
                      <a:pt x="1124" y="0"/>
                    </a:moveTo>
                    <a:lnTo>
                      <a:pt x="1124" y="0"/>
                    </a:lnTo>
                    <a:cubicBezTo>
                      <a:pt x="1040" y="126"/>
                      <a:pt x="978" y="251"/>
                      <a:pt x="894" y="356"/>
                    </a:cubicBezTo>
                    <a:cubicBezTo>
                      <a:pt x="791" y="515"/>
                      <a:pt x="646" y="595"/>
                      <a:pt x="510" y="595"/>
                    </a:cubicBezTo>
                    <a:cubicBezTo>
                      <a:pt x="342" y="595"/>
                      <a:pt x="187" y="473"/>
                      <a:pt x="140" y="230"/>
                    </a:cubicBezTo>
                    <a:lnTo>
                      <a:pt x="140" y="230"/>
                    </a:lnTo>
                    <a:cubicBezTo>
                      <a:pt x="0" y="528"/>
                      <a:pt x="242" y="856"/>
                      <a:pt x="545" y="856"/>
                    </a:cubicBezTo>
                    <a:cubicBezTo>
                      <a:pt x="604" y="856"/>
                      <a:pt x="665" y="844"/>
                      <a:pt x="726" y="816"/>
                    </a:cubicBezTo>
                    <a:cubicBezTo>
                      <a:pt x="873" y="754"/>
                      <a:pt x="1019" y="628"/>
                      <a:pt x="1061" y="461"/>
                    </a:cubicBezTo>
                    <a:cubicBezTo>
                      <a:pt x="1124" y="314"/>
                      <a:pt x="1145" y="168"/>
                      <a:pt x="1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7"/>
              <p:cNvSpPr/>
              <p:nvPr/>
            </p:nvSpPr>
            <p:spPr>
              <a:xfrm>
                <a:off x="390613" y="5726573"/>
                <a:ext cx="38514" cy="36107"/>
              </a:xfrm>
              <a:custGeom>
                <a:rect b="b" l="l" r="r" t="t"/>
                <a:pathLst>
                  <a:path extrusionOk="0" h="1005" w="1072">
                    <a:moveTo>
                      <a:pt x="22" y="649"/>
                    </a:moveTo>
                    <a:lnTo>
                      <a:pt x="1" y="670"/>
                    </a:lnTo>
                    <a:cubicBezTo>
                      <a:pt x="14" y="673"/>
                      <a:pt x="26" y="676"/>
                      <a:pt x="39" y="679"/>
                    </a:cubicBezTo>
                    <a:lnTo>
                      <a:pt x="39" y="679"/>
                    </a:lnTo>
                    <a:cubicBezTo>
                      <a:pt x="33" y="669"/>
                      <a:pt x="28" y="659"/>
                      <a:pt x="22" y="649"/>
                    </a:cubicBezTo>
                    <a:close/>
                    <a:moveTo>
                      <a:pt x="838" y="0"/>
                    </a:moveTo>
                    <a:cubicBezTo>
                      <a:pt x="775" y="252"/>
                      <a:pt x="692" y="461"/>
                      <a:pt x="587" y="670"/>
                    </a:cubicBezTo>
                    <a:cubicBezTo>
                      <a:pt x="532" y="740"/>
                      <a:pt x="466" y="764"/>
                      <a:pt x="394" y="764"/>
                    </a:cubicBezTo>
                    <a:cubicBezTo>
                      <a:pt x="284" y="764"/>
                      <a:pt x="159" y="709"/>
                      <a:pt x="39" y="679"/>
                    </a:cubicBezTo>
                    <a:lnTo>
                      <a:pt x="39" y="679"/>
                    </a:lnTo>
                    <a:cubicBezTo>
                      <a:pt x="181" y="911"/>
                      <a:pt x="337" y="1005"/>
                      <a:pt x="478" y="1005"/>
                    </a:cubicBezTo>
                    <a:cubicBezTo>
                      <a:pt x="817" y="1005"/>
                      <a:pt x="1071" y="467"/>
                      <a:pt x="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7"/>
              <p:cNvSpPr/>
              <p:nvPr/>
            </p:nvSpPr>
            <p:spPr>
              <a:xfrm>
                <a:off x="32452" y="5736346"/>
                <a:ext cx="30359" cy="25149"/>
              </a:xfrm>
              <a:custGeom>
                <a:rect b="b" l="l" r="r" t="t"/>
                <a:pathLst>
                  <a:path extrusionOk="0" h="700" w="845">
                    <a:moveTo>
                      <a:pt x="196" y="1"/>
                    </a:moveTo>
                    <a:cubicBezTo>
                      <a:pt x="0" y="350"/>
                      <a:pt x="243" y="700"/>
                      <a:pt x="501" y="700"/>
                    </a:cubicBezTo>
                    <a:cubicBezTo>
                      <a:pt x="630" y="700"/>
                      <a:pt x="761" y="613"/>
                      <a:pt x="845" y="398"/>
                    </a:cubicBezTo>
                    <a:lnTo>
                      <a:pt x="845" y="398"/>
                    </a:lnTo>
                    <a:cubicBezTo>
                      <a:pt x="740" y="419"/>
                      <a:pt x="656" y="461"/>
                      <a:pt x="593" y="461"/>
                    </a:cubicBezTo>
                    <a:cubicBezTo>
                      <a:pt x="531" y="461"/>
                      <a:pt x="489" y="440"/>
                      <a:pt x="447" y="419"/>
                    </a:cubicBezTo>
                    <a:cubicBezTo>
                      <a:pt x="363" y="273"/>
                      <a:pt x="259" y="147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2" name="Google Shape;872;p37"/>
            <p:cNvGrpSpPr/>
            <p:nvPr/>
          </p:nvGrpSpPr>
          <p:grpSpPr>
            <a:xfrm>
              <a:off x="2214855" y="2867694"/>
              <a:ext cx="4759149" cy="2762248"/>
              <a:chOff x="2214855" y="2867694"/>
              <a:chExt cx="4759149" cy="2762248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2228999" y="3708824"/>
                <a:ext cx="797375" cy="1551375"/>
              </a:xfrm>
              <a:custGeom>
                <a:rect b="b" l="l" r="r" t="t"/>
                <a:pathLst>
                  <a:path extrusionOk="0" h="62055" w="31895">
                    <a:moveTo>
                      <a:pt x="31871" y="110"/>
                    </a:moveTo>
                    <a:cubicBezTo>
                      <a:pt x="31776" y="-366"/>
                      <a:pt x="30570" y="894"/>
                      <a:pt x="29395" y="1952"/>
                    </a:cubicBezTo>
                    <a:cubicBezTo>
                      <a:pt x="28220" y="3010"/>
                      <a:pt x="26157" y="5010"/>
                      <a:pt x="24823" y="6460"/>
                    </a:cubicBezTo>
                    <a:cubicBezTo>
                      <a:pt x="23490" y="7910"/>
                      <a:pt x="22982" y="8460"/>
                      <a:pt x="21394" y="10651"/>
                    </a:cubicBezTo>
                    <a:cubicBezTo>
                      <a:pt x="19807" y="12842"/>
                      <a:pt x="17097" y="16684"/>
                      <a:pt x="15298" y="19605"/>
                    </a:cubicBezTo>
                    <a:cubicBezTo>
                      <a:pt x="13499" y="22526"/>
                      <a:pt x="11933" y="25563"/>
                      <a:pt x="10599" y="28177"/>
                    </a:cubicBezTo>
                    <a:cubicBezTo>
                      <a:pt x="9266" y="30791"/>
                      <a:pt x="8218" y="33130"/>
                      <a:pt x="7297" y="35289"/>
                    </a:cubicBezTo>
                    <a:cubicBezTo>
                      <a:pt x="6376" y="37448"/>
                      <a:pt x="5900" y="38644"/>
                      <a:pt x="5074" y="41131"/>
                    </a:cubicBezTo>
                    <a:cubicBezTo>
                      <a:pt x="4249" y="43618"/>
                      <a:pt x="3127" y="47132"/>
                      <a:pt x="2344" y="50212"/>
                    </a:cubicBezTo>
                    <a:cubicBezTo>
                      <a:pt x="1561" y="53292"/>
                      <a:pt x="735" y="57726"/>
                      <a:pt x="375" y="59610"/>
                    </a:cubicBezTo>
                    <a:cubicBezTo>
                      <a:pt x="15" y="61494"/>
                      <a:pt x="-143" y="61124"/>
                      <a:pt x="185" y="61515"/>
                    </a:cubicBezTo>
                    <a:cubicBezTo>
                      <a:pt x="513" y="61907"/>
                      <a:pt x="1561" y="61896"/>
                      <a:pt x="2344" y="61959"/>
                    </a:cubicBezTo>
                    <a:cubicBezTo>
                      <a:pt x="3127" y="62023"/>
                      <a:pt x="4429" y="62161"/>
                      <a:pt x="4884" y="61896"/>
                    </a:cubicBezTo>
                    <a:cubicBezTo>
                      <a:pt x="5339" y="61632"/>
                      <a:pt x="4915" y="61833"/>
                      <a:pt x="5074" y="60372"/>
                    </a:cubicBezTo>
                    <a:cubicBezTo>
                      <a:pt x="5233" y="58912"/>
                      <a:pt x="5360" y="55980"/>
                      <a:pt x="5836" y="53133"/>
                    </a:cubicBezTo>
                    <a:cubicBezTo>
                      <a:pt x="6312" y="50286"/>
                      <a:pt x="7011" y="46539"/>
                      <a:pt x="7932" y="43290"/>
                    </a:cubicBezTo>
                    <a:cubicBezTo>
                      <a:pt x="8853" y="40041"/>
                      <a:pt x="9477" y="37787"/>
                      <a:pt x="11361" y="33638"/>
                    </a:cubicBezTo>
                    <a:cubicBezTo>
                      <a:pt x="13245" y="29489"/>
                      <a:pt x="16812" y="22388"/>
                      <a:pt x="19235" y="18398"/>
                    </a:cubicBezTo>
                    <a:cubicBezTo>
                      <a:pt x="21659" y="14408"/>
                      <a:pt x="24114" y="11964"/>
                      <a:pt x="25902" y="9699"/>
                    </a:cubicBezTo>
                    <a:cubicBezTo>
                      <a:pt x="27691" y="7434"/>
                      <a:pt x="28971" y="6407"/>
                      <a:pt x="29966" y="4809"/>
                    </a:cubicBezTo>
                    <a:cubicBezTo>
                      <a:pt x="30961" y="3211"/>
                      <a:pt x="31966" y="586"/>
                      <a:pt x="31871" y="11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874" name="Google Shape;874;p37"/>
              <p:cNvGrpSpPr/>
              <p:nvPr/>
            </p:nvGrpSpPr>
            <p:grpSpPr>
              <a:xfrm>
                <a:off x="2214855" y="2867694"/>
                <a:ext cx="4759149" cy="2762248"/>
                <a:chOff x="2214855" y="2867694"/>
                <a:chExt cx="4759149" cy="2762248"/>
              </a:xfrm>
            </p:grpSpPr>
            <p:sp>
              <p:nvSpPr>
                <p:cNvPr id="875" name="Google Shape;875;p37"/>
                <p:cNvSpPr/>
                <p:nvPr/>
              </p:nvSpPr>
              <p:spPr>
                <a:xfrm>
                  <a:off x="3638050" y="3133034"/>
                  <a:ext cx="722693" cy="185679"/>
                </a:xfrm>
                <a:custGeom>
                  <a:rect b="b" l="l" r="r" t="t"/>
                  <a:pathLst>
                    <a:path extrusionOk="0" h="10526" w="40969">
                      <a:moveTo>
                        <a:pt x="40968" y="0"/>
                      </a:moveTo>
                      <a:lnTo>
                        <a:pt x="40968" y="0"/>
                      </a:lnTo>
                      <a:cubicBezTo>
                        <a:pt x="26833" y="1255"/>
                        <a:pt x="12943" y="3917"/>
                        <a:pt x="1" y="10525"/>
                      </a:cubicBezTo>
                      <a:cubicBezTo>
                        <a:pt x="2846" y="10128"/>
                        <a:pt x="5569" y="9363"/>
                        <a:pt x="8476" y="8812"/>
                      </a:cubicBezTo>
                      <a:cubicBezTo>
                        <a:pt x="12147" y="8139"/>
                        <a:pt x="15880" y="7741"/>
                        <a:pt x="19582" y="7068"/>
                      </a:cubicBezTo>
                      <a:cubicBezTo>
                        <a:pt x="22917" y="6487"/>
                        <a:pt x="25212" y="5446"/>
                        <a:pt x="28210" y="4131"/>
                      </a:cubicBezTo>
                      <a:cubicBezTo>
                        <a:pt x="30352" y="3152"/>
                        <a:pt x="32432" y="3121"/>
                        <a:pt x="34788" y="2632"/>
                      </a:cubicBezTo>
                      <a:cubicBezTo>
                        <a:pt x="37144" y="2112"/>
                        <a:pt x="39041" y="1102"/>
                        <a:pt x="409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l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" name="Google Shape;876;p37"/>
                <p:cNvGrpSpPr/>
                <p:nvPr/>
              </p:nvGrpSpPr>
              <p:grpSpPr>
                <a:xfrm>
                  <a:off x="2214855" y="2867694"/>
                  <a:ext cx="4759149" cy="2762248"/>
                  <a:chOff x="2214855" y="2867694"/>
                  <a:chExt cx="4759149" cy="2762248"/>
                </a:xfrm>
              </p:grpSpPr>
              <p:sp>
                <p:nvSpPr>
                  <p:cNvPr id="877" name="Google Shape;877;p37"/>
                  <p:cNvSpPr/>
                  <p:nvPr/>
                </p:nvSpPr>
                <p:spPr>
                  <a:xfrm>
                    <a:off x="5869712" y="3507143"/>
                    <a:ext cx="1079950" cy="1782100"/>
                  </a:xfrm>
                  <a:custGeom>
                    <a:rect b="b" l="l" r="r" t="t"/>
                    <a:pathLst>
                      <a:path extrusionOk="0" h="71284" w="43198">
                        <a:moveTo>
                          <a:pt x="17752" y="12686"/>
                        </a:moveTo>
                        <a:cubicBezTo>
                          <a:pt x="19530" y="14125"/>
                          <a:pt x="18027" y="12929"/>
                          <a:pt x="19085" y="14146"/>
                        </a:cubicBezTo>
                        <a:cubicBezTo>
                          <a:pt x="20143" y="15363"/>
                          <a:pt x="22874" y="18475"/>
                          <a:pt x="24102" y="19988"/>
                        </a:cubicBezTo>
                        <a:cubicBezTo>
                          <a:pt x="25330" y="21502"/>
                          <a:pt x="25509" y="21946"/>
                          <a:pt x="26451" y="23227"/>
                        </a:cubicBezTo>
                        <a:cubicBezTo>
                          <a:pt x="27393" y="24508"/>
                          <a:pt x="28790" y="26222"/>
                          <a:pt x="29753" y="27672"/>
                        </a:cubicBezTo>
                        <a:cubicBezTo>
                          <a:pt x="30716" y="29122"/>
                          <a:pt x="31161" y="29926"/>
                          <a:pt x="32230" y="31926"/>
                        </a:cubicBezTo>
                        <a:cubicBezTo>
                          <a:pt x="33299" y="33926"/>
                          <a:pt x="35130" y="37398"/>
                          <a:pt x="36167" y="39673"/>
                        </a:cubicBezTo>
                        <a:cubicBezTo>
                          <a:pt x="37204" y="41949"/>
                          <a:pt x="37638" y="43050"/>
                          <a:pt x="38453" y="45579"/>
                        </a:cubicBezTo>
                        <a:cubicBezTo>
                          <a:pt x="39268" y="48109"/>
                          <a:pt x="40294" y="51284"/>
                          <a:pt x="41056" y="54850"/>
                        </a:cubicBezTo>
                        <a:cubicBezTo>
                          <a:pt x="41818" y="58417"/>
                          <a:pt x="42729" y="64375"/>
                          <a:pt x="43025" y="66978"/>
                        </a:cubicBezTo>
                        <a:cubicBezTo>
                          <a:pt x="43321" y="69582"/>
                          <a:pt x="43205" y="69762"/>
                          <a:pt x="42834" y="70471"/>
                        </a:cubicBezTo>
                        <a:cubicBezTo>
                          <a:pt x="42464" y="71180"/>
                          <a:pt x="41426" y="71191"/>
                          <a:pt x="40802" y="71233"/>
                        </a:cubicBezTo>
                        <a:cubicBezTo>
                          <a:pt x="40178" y="71275"/>
                          <a:pt x="39480" y="71350"/>
                          <a:pt x="39088" y="70725"/>
                        </a:cubicBezTo>
                        <a:cubicBezTo>
                          <a:pt x="38697" y="70101"/>
                          <a:pt x="38866" y="69931"/>
                          <a:pt x="38453" y="67486"/>
                        </a:cubicBezTo>
                        <a:cubicBezTo>
                          <a:pt x="38040" y="65041"/>
                          <a:pt x="37754" y="60575"/>
                          <a:pt x="36611" y="56056"/>
                        </a:cubicBezTo>
                        <a:cubicBezTo>
                          <a:pt x="35468" y="51537"/>
                          <a:pt x="33447" y="44986"/>
                          <a:pt x="31595" y="40372"/>
                        </a:cubicBezTo>
                        <a:cubicBezTo>
                          <a:pt x="29743" y="35758"/>
                          <a:pt x="27944" y="32222"/>
                          <a:pt x="25499" y="28370"/>
                        </a:cubicBezTo>
                        <a:cubicBezTo>
                          <a:pt x="23054" y="24518"/>
                          <a:pt x="19731" y="20359"/>
                          <a:pt x="16926" y="17258"/>
                        </a:cubicBezTo>
                        <a:cubicBezTo>
                          <a:pt x="14121" y="14157"/>
                          <a:pt x="11190" y="12019"/>
                          <a:pt x="8671" y="9765"/>
                        </a:cubicBezTo>
                        <a:cubicBezTo>
                          <a:pt x="6152" y="7511"/>
                          <a:pt x="3242" y="5351"/>
                          <a:pt x="1813" y="3732"/>
                        </a:cubicBezTo>
                        <a:cubicBezTo>
                          <a:pt x="384" y="2113"/>
                          <a:pt x="-250" y="345"/>
                          <a:pt x="99" y="49"/>
                        </a:cubicBezTo>
                        <a:cubicBezTo>
                          <a:pt x="448" y="-247"/>
                          <a:pt x="2523" y="1044"/>
                          <a:pt x="3909" y="1954"/>
                        </a:cubicBezTo>
                        <a:cubicBezTo>
                          <a:pt x="5295" y="2864"/>
                          <a:pt x="6110" y="3721"/>
                          <a:pt x="8417" y="5510"/>
                        </a:cubicBezTo>
                        <a:cubicBezTo>
                          <a:pt x="10724" y="7299"/>
                          <a:pt x="15974" y="11247"/>
                          <a:pt x="17752" y="12686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</p:sp>
              <p:grpSp>
                <p:nvGrpSpPr>
                  <p:cNvPr id="878" name="Google Shape;878;p37"/>
                  <p:cNvGrpSpPr/>
                  <p:nvPr/>
                </p:nvGrpSpPr>
                <p:grpSpPr>
                  <a:xfrm>
                    <a:off x="2214855" y="2867694"/>
                    <a:ext cx="4759149" cy="2762248"/>
                    <a:chOff x="2214855" y="2867694"/>
                    <a:chExt cx="4759149" cy="2762248"/>
                  </a:xfrm>
                </p:grpSpPr>
                <p:sp>
                  <p:nvSpPr>
                    <p:cNvPr id="879" name="Google Shape;879;p37"/>
                    <p:cNvSpPr/>
                    <p:nvPr/>
                  </p:nvSpPr>
                  <p:spPr>
                    <a:xfrm>
                      <a:off x="6291144" y="3780789"/>
                      <a:ext cx="670825" cy="1440550"/>
                    </a:xfrm>
                    <a:custGeom>
                      <a:rect b="b" l="l" r="r" t="t"/>
                      <a:pathLst>
                        <a:path extrusionOk="0" h="57622" w="26833">
                          <a:moveTo>
                            <a:pt x="386" y="216"/>
                          </a:moveTo>
                          <a:cubicBezTo>
                            <a:pt x="1053" y="766"/>
                            <a:pt x="3952" y="3772"/>
                            <a:pt x="5656" y="5740"/>
                          </a:cubicBezTo>
                          <a:cubicBezTo>
                            <a:pt x="7360" y="7709"/>
                            <a:pt x="8704" y="9233"/>
                            <a:pt x="10609" y="12027"/>
                          </a:cubicBezTo>
                          <a:cubicBezTo>
                            <a:pt x="12514" y="14821"/>
                            <a:pt x="15319" y="19213"/>
                            <a:pt x="17086" y="22504"/>
                          </a:cubicBezTo>
                          <a:cubicBezTo>
                            <a:pt x="18854" y="25795"/>
                            <a:pt x="20008" y="28579"/>
                            <a:pt x="21214" y="31775"/>
                          </a:cubicBezTo>
                          <a:cubicBezTo>
                            <a:pt x="22421" y="34971"/>
                            <a:pt x="23404" y="37712"/>
                            <a:pt x="24325" y="41681"/>
                          </a:cubicBezTo>
                          <a:cubicBezTo>
                            <a:pt x="25246" y="45650"/>
                            <a:pt x="26442" y="53101"/>
                            <a:pt x="26738" y="55588"/>
                          </a:cubicBezTo>
                          <a:cubicBezTo>
                            <a:pt x="27034" y="58075"/>
                            <a:pt x="26473" y="58096"/>
                            <a:pt x="26103" y="56604"/>
                          </a:cubicBezTo>
                          <a:cubicBezTo>
                            <a:pt x="25733" y="55112"/>
                            <a:pt x="25088" y="49597"/>
                            <a:pt x="24516" y="46634"/>
                          </a:cubicBezTo>
                          <a:cubicBezTo>
                            <a:pt x="23945" y="43671"/>
                            <a:pt x="23478" y="41565"/>
                            <a:pt x="22674" y="38824"/>
                          </a:cubicBezTo>
                          <a:cubicBezTo>
                            <a:pt x="21870" y="36083"/>
                            <a:pt x="20886" y="33077"/>
                            <a:pt x="19690" y="30188"/>
                          </a:cubicBezTo>
                          <a:cubicBezTo>
                            <a:pt x="18494" y="27299"/>
                            <a:pt x="16928" y="24134"/>
                            <a:pt x="15499" y="21488"/>
                          </a:cubicBezTo>
                          <a:cubicBezTo>
                            <a:pt x="14070" y="18842"/>
                            <a:pt x="13424" y="17488"/>
                            <a:pt x="11117" y="14313"/>
                          </a:cubicBezTo>
                          <a:cubicBezTo>
                            <a:pt x="8810" y="11138"/>
                            <a:pt x="3445" y="4788"/>
                            <a:pt x="1656" y="2438"/>
                          </a:cubicBezTo>
                          <a:cubicBezTo>
                            <a:pt x="-132" y="89"/>
                            <a:pt x="-281" y="-334"/>
                            <a:pt x="386" y="216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</p:sp>
                <p:grpSp>
                  <p:nvGrpSpPr>
                    <p:cNvPr id="880" name="Google Shape;880;p37"/>
                    <p:cNvGrpSpPr/>
                    <p:nvPr/>
                  </p:nvGrpSpPr>
                  <p:grpSpPr>
                    <a:xfrm>
                      <a:off x="2214855" y="2867694"/>
                      <a:ext cx="4759149" cy="2762248"/>
                      <a:chOff x="431475" y="1545325"/>
                      <a:chExt cx="6744825" cy="3914750"/>
                    </a:xfrm>
                  </p:grpSpPr>
                  <p:sp>
                    <p:nvSpPr>
                      <p:cNvPr id="881" name="Google Shape;881;p37"/>
                      <p:cNvSpPr/>
                      <p:nvPr/>
                    </p:nvSpPr>
                    <p:spPr>
                      <a:xfrm>
                        <a:off x="602025" y="1563225"/>
                        <a:ext cx="6413650" cy="3498325"/>
                      </a:xfrm>
                      <a:custGeom>
                        <a:rect b="b" l="l" r="r" t="t"/>
                        <a:pathLst>
                          <a:path extrusionOk="0" h="139933" w="256546">
                            <a:moveTo>
                              <a:pt x="148949" y="0"/>
                            </a:moveTo>
                            <a:cubicBezTo>
                              <a:pt x="148281" y="0"/>
                              <a:pt x="147670" y="687"/>
                              <a:pt x="146860" y="844"/>
                            </a:cubicBezTo>
                            <a:cubicBezTo>
                              <a:pt x="146658" y="890"/>
                              <a:pt x="146454" y="908"/>
                              <a:pt x="146248" y="908"/>
                            </a:cubicBezTo>
                            <a:cubicBezTo>
                              <a:pt x="145489" y="908"/>
                              <a:pt x="144714" y="662"/>
                              <a:pt x="143952" y="662"/>
                            </a:cubicBezTo>
                            <a:cubicBezTo>
                              <a:pt x="143675" y="662"/>
                              <a:pt x="143400" y="695"/>
                              <a:pt x="143127" y="783"/>
                            </a:cubicBezTo>
                            <a:cubicBezTo>
                              <a:pt x="142148" y="1089"/>
                              <a:pt x="141016" y="2282"/>
                              <a:pt x="140160" y="2864"/>
                            </a:cubicBezTo>
                            <a:cubicBezTo>
                              <a:pt x="138018" y="4332"/>
                              <a:pt x="135876" y="5893"/>
                              <a:pt x="133428" y="6872"/>
                            </a:cubicBezTo>
                            <a:cubicBezTo>
                              <a:pt x="129849" y="8310"/>
                              <a:pt x="125933" y="8463"/>
                              <a:pt x="122353" y="10023"/>
                            </a:cubicBezTo>
                            <a:cubicBezTo>
                              <a:pt x="120028" y="11033"/>
                              <a:pt x="117733" y="12134"/>
                              <a:pt x="115499" y="13327"/>
                            </a:cubicBezTo>
                            <a:cubicBezTo>
                              <a:pt x="113266" y="14521"/>
                              <a:pt x="111155" y="15928"/>
                              <a:pt x="108799" y="16785"/>
                            </a:cubicBezTo>
                            <a:cubicBezTo>
                              <a:pt x="106627" y="17550"/>
                              <a:pt x="104210" y="17366"/>
                              <a:pt x="102007" y="18162"/>
                            </a:cubicBezTo>
                            <a:cubicBezTo>
                              <a:pt x="96897" y="19967"/>
                              <a:pt x="91849" y="22200"/>
                              <a:pt x="86403" y="22812"/>
                            </a:cubicBezTo>
                            <a:cubicBezTo>
                              <a:pt x="83741" y="23088"/>
                              <a:pt x="81232" y="23210"/>
                              <a:pt x="78570" y="23638"/>
                            </a:cubicBezTo>
                            <a:cubicBezTo>
                              <a:pt x="75817" y="24067"/>
                              <a:pt x="73033" y="24128"/>
                              <a:pt x="70279" y="24526"/>
                            </a:cubicBezTo>
                            <a:cubicBezTo>
                              <a:pt x="67342" y="24893"/>
                              <a:pt x="64313" y="24587"/>
                              <a:pt x="61498" y="25535"/>
                            </a:cubicBezTo>
                            <a:cubicBezTo>
                              <a:pt x="59234" y="26269"/>
                              <a:pt x="57276" y="27707"/>
                              <a:pt x="55042" y="28442"/>
                            </a:cubicBezTo>
                            <a:cubicBezTo>
                              <a:pt x="53084" y="29054"/>
                              <a:pt x="51096" y="29421"/>
                              <a:pt x="49046" y="29543"/>
                            </a:cubicBezTo>
                            <a:cubicBezTo>
                              <a:pt x="46506" y="29757"/>
                              <a:pt x="44793" y="31899"/>
                              <a:pt x="43171" y="33704"/>
                            </a:cubicBezTo>
                            <a:cubicBezTo>
                              <a:pt x="40754" y="36458"/>
                              <a:pt x="39347" y="39334"/>
                              <a:pt x="38888" y="43005"/>
                            </a:cubicBezTo>
                            <a:cubicBezTo>
                              <a:pt x="38551" y="44963"/>
                              <a:pt x="38062" y="46891"/>
                              <a:pt x="37358" y="48727"/>
                            </a:cubicBezTo>
                            <a:cubicBezTo>
                              <a:pt x="36654" y="50715"/>
                              <a:pt x="35431" y="52000"/>
                              <a:pt x="34299" y="53744"/>
                            </a:cubicBezTo>
                            <a:cubicBezTo>
                              <a:pt x="33778" y="54571"/>
                              <a:pt x="33197" y="55335"/>
                              <a:pt x="32555" y="56070"/>
                            </a:cubicBezTo>
                            <a:cubicBezTo>
                              <a:pt x="29862" y="59129"/>
                              <a:pt x="27262" y="62495"/>
                              <a:pt x="24814" y="65769"/>
                            </a:cubicBezTo>
                            <a:cubicBezTo>
                              <a:pt x="20561" y="71429"/>
                              <a:pt x="16798" y="77395"/>
                              <a:pt x="13585" y="83698"/>
                            </a:cubicBezTo>
                            <a:cubicBezTo>
                              <a:pt x="4651" y="101107"/>
                              <a:pt x="1" y="120382"/>
                              <a:pt x="1" y="139933"/>
                            </a:cubicBezTo>
                            <a:lnTo>
                              <a:pt x="256545" y="139933"/>
                            </a:lnTo>
                            <a:cubicBezTo>
                              <a:pt x="256545" y="134364"/>
                              <a:pt x="256148" y="128826"/>
                              <a:pt x="255413" y="123319"/>
                            </a:cubicBezTo>
                            <a:cubicBezTo>
                              <a:pt x="254373" y="115731"/>
                              <a:pt x="252660" y="108297"/>
                              <a:pt x="250243" y="101045"/>
                            </a:cubicBezTo>
                            <a:cubicBezTo>
                              <a:pt x="247948" y="94192"/>
                              <a:pt x="244215" y="87859"/>
                              <a:pt x="241921" y="81097"/>
                            </a:cubicBezTo>
                            <a:cubicBezTo>
                              <a:pt x="241584" y="80118"/>
                              <a:pt x="241339" y="79139"/>
                              <a:pt x="240942" y="78190"/>
                            </a:cubicBezTo>
                            <a:cubicBezTo>
                              <a:pt x="239993" y="76079"/>
                              <a:pt x="238892" y="73999"/>
                              <a:pt x="237698" y="72010"/>
                            </a:cubicBezTo>
                            <a:cubicBezTo>
                              <a:pt x="235618" y="68522"/>
                              <a:pt x="233048" y="64545"/>
                              <a:pt x="229988" y="61852"/>
                            </a:cubicBezTo>
                            <a:cubicBezTo>
                              <a:pt x="228336" y="60414"/>
                              <a:pt x="226898" y="59221"/>
                              <a:pt x="225766" y="57355"/>
                            </a:cubicBezTo>
                            <a:cubicBezTo>
                              <a:pt x="225001" y="55978"/>
                              <a:pt x="224298" y="54418"/>
                              <a:pt x="222768" y="53744"/>
                            </a:cubicBezTo>
                            <a:cubicBezTo>
                              <a:pt x="221238" y="53071"/>
                              <a:pt x="220443" y="53133"/>
                              <a:pt x="219433" y="51786"/>
                            </a:cubicBezTo>
                            <a:cubicBezTo>
                              <a:pt x="218729" y="50838"/>
                              <a:pt x="218331" y="50042"/>
                              <a:pt x="217169" y="49461"/>
                            </a:cubicBezTo>
                            <a:cubicBezTo>
                              <a:pt x="215578" y="48635"/>
                              <a:pt x="213650" y="48696"/>
                              <a:pt x="212396" y="47197"/>
                            </a:cubicBezTo>
                            <a:cubicBezTo>
                              <a:pt x="211141" y="45698"/>
                              <a:pt x="211080" y="44076"/>
                              <a:pt x="209336" y="42761"/>
                            </a:cubicBezTo>
                            <a:cubicBezTo>
                              <a:pt x="207225" y="41108"/>
                              <a:pt x="204992" y="39517"/>
                              <a:pt x="203187" y="37498"/>
                            </a:cubicBezTo>
                            <a:cubicBezTo>
                              <a:pt x="202575" y="36794"/>
                              <a:pt x="202055" y="36030"/>
                              <a:pt x="201596" y="35203"/>
                            </a:cubicBezTo>
                            <a:cubicBezTo>
                              <a:pt x="200922" y="34194"/>
                              <a:pt x="200096" y="33184"/>
                              <a:pt x="199607" y="32052"/>
                            </a:cubicBezTo>
                            <a:cubicBezTo>
                              <a:pt x="198964" y="30583"/>
                              <a:pt x="198842" y="29207"/>
                              <a:pt x="197771" y="27952"/>
                            </a:cubicBezTo>
                            <a:cubicBezTo>
                              <a:pt x="195905" y="25780"/>
                              <a:pt x="194253" y="24831"/>
                              <a:pt x="191652" y="23761"/>
                            </a:cubicBezTo>
                            <a:cubicBezTo>
                              <a:pt x="188960" y="22659"/>
                              <a:pt x="186053" y="22537"/>
                              <a:pt x="183422" y="21252"/>
                            </a:cubicBezTo>
                            <a:cubicBezTo>
                              <a:pt x="180546" y="19875"/>
                              <a:pt x="177884" y="18162"/>
                              <a:pt x="175436" y="16081"/>
                            </a:cubicBezTo>
                            <a:cubicBezTo>
                              <a:pt x="173142" y="14154"/>
                              <a:pt x="170449" y="14460"/>
                              <a:pt x="167573" y="14123"/>
                            </a:cubicBezTo>
                            <a:cubicBezTo>
                              <a:pt x="163718" y="13633"/>
                              <a:pt x="163137" y="10788"/>
                              <a:pt x="160108" y="9105"/>
                            </a:cubicBezTo>
                            <a:cubicBezTo>
                              <a:pt x="158792" y="8340"/>
                              <a:pt x="156834" y="8952"/>
                              <a:pt x="155519" y="8187"/>
                            </a:cubicBezTo>
                            <a:cubicBezTo>
                              <a:pt x="154172" y="7453"/>
                              <a:pt x="152704" y="5311"/>
                              <a:pt x="151755" y="4057"/>
                            </a:cubicBezTo>
                            <a:cubicBezTo>
                              <a:pt x="151021" y="3109"/>
                              <a:pt x="150501" y="1028"/>
                              <a:pt x="149705" y="324"/>
                            </a:cubicBezTo>
                            <a:cubicBezTo>
                              <a:pt x="149438" y="89"/>
                              <a:pt x="149190" y="0"/>
                              <a:pt x="1489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2" name="Google Shape;882;p37"/>
                      <p:cNvSpPr/>
                      <p:nvPr/>
                    </p:nvSpPr>
                    <p:spPr>
                      <a:xfrm>
                        <a:off x="748900" y="2070775"/>
                        <a:ext cx="6162750" cy="2994600"/>
                      </a:xfrm>
                      <a:custGeom>
                        <a:rect b="b" l="l" r="r" t="t"/>
                        <a:pathLst>
                          <a:path extrusionOk="0" h="119784" w="246510">
                            <a:moveTo>
                              <a:pt x="123518" y="1"/>
                            </a:moveTo>
                            <a:cubicBezTo>
                              <a:pt x="123425" y="1"/>
                              <a:pt x="123332" y="1"/>
                              <a:pt x="123239" y="1"/>
                            </a:cubicBezTo>
                            <a:cubicBezTo>
                              <a:pt x="55164" y="185"/>
                              <a:pt x="0" y="53207"/>
                              <a:pt x="0" y="119784"/>
                            </a:cubicBezTo>
                            <a:lnTo>
                              <a:pt x="246509" y="119784"/>
                            </a:lnTo>
                            <a:cubicBezTo>
                              <a:pt x="246509" y="53302"/>
                              <a:pt x="188391" y="1"/>
                              <a:pt x="1235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3" name="Google Shape;883;p37"/>
                      <p:cNvSpPr/>
                      <p:nvPr/>
                    </p:nvSpPr>
                    <p:spPr>
                      <a:xfrm>
                        <a:off x="875875" y="2228500"/>
                        <a:ext cx="5778000" cy="3059975"/>
                      </a:xfrm>
                      <a:custGeom>
                        <a:rect b="b" l="l" r="r" t="t"/>
                        <a:pathLst>
                          <a:path extrusionOk="0" h="122399" w="231120">
                            <a:moveTo>
                              <a:pt x="104911" y="0"/>
                            </a:moveTo>
                            <a:cubicBezTo>
                              <a:pt x="104461" y="0"/>
                              <a:pt x="103919" y="325"/>
                              <a:pt x="103260" y="1127"/>
                            </a:cubicBezTo>
                            <a:cubicBezTo>
                              <a:pt x="100813" y="4064"/>
                              <a:pt x="102618" y="7950"/>
                              <a:pt x="98671" y="9510"/>
                            </a:cubicBezTo>
                            <a:cubicBezTo>
                              <a:pt x="98418" y="9615"/>
                              <a:pt x="98229" y="9638"/>
                              <a:pt x="98072" y="9638"/>
                            </a:cubicBezTo>
                            <a:cubicBezTo>
                              <a:pt x="97954" y="9638"/>
                              <a:pt x="97854" y="9625"/>
                              <a:pt x="97757" y="9625"/>
                            </a:cubicBezTo>
                            <a:cubicBezTo>
                              <a:pt x="97531" y="9625"/>
                              <a:pt x="97325" y="9694"/>
                              <a:pt x="96958" y="10153"/>
                            </a:cubicBezTo>
                            <a:cubicBezTo>
                              <a:pt x="96407" y="10857"/>
                              <a:pt x="96927" y="11805"/>
                              <a:pt x="96682" y="12570"/>
                            </a:cubicBezTo>
                            <a:cubicBezTo>
                              <a:pt x="96285" y="13916"/>
                              <a:pt x="95642" y="14803"/>
                              <a:pt x="94173" y="14834"/>
                            </a:cubicBezTo>
                            <a:cubicBezTo>
                              <a:pt x="94128" y="14836"/>
                              <a:pt x="94082" y="14837"/>
                              <a:pt x="94037" y="14837"/>
                            </a:cubicBezTo>
                            <a:cubicBezTo>
                              <a:pt x="90383" y="14837"/>
                              <a:pt x="89293" y="8775"/>
                              <a:pt x="88024" y="6206"/>
                            </a:cubicBezTo>
                            <a:cubicBezTo>
                              <a:pt x="87005" y="4202"/>
                              <a:pt x="85253" y="2983"/>
                              <a:pt x="83596" y="2983"/>
                            </a:cubicBezTo>
                            <a:cubicBezTo>
                              <a:pt x="82116" y="2983"/>
                              <a:pt x="80713" y="3955"/>
                              <a:pt x="79977" y="6206"/>
                            </a:cubicBezTo>
                            <a:cubicBezTo>
                              <a:pt x="78998" y="9296"/>
                              <a:pt x="79579" y="12876"/>
                              <a:pt x="76000" y="13885"/>
                            </a:cubicBezTo>
                            <a:cubicBezTo>
                              <a:pt x="72083" y="14987"/>
                              <a:pt x="73368" y="16486"/>
                              <a:pt x="72787" y="20035"/>
                            </a:cubicBezTo>
                            <a:cubicBezTo>
                              <a:pt x="72206" y="23431"/>
                              <a:pt x="69911" y="23064"/>
                              <a:pt x="67249" y="23646"/>
                            </a:cubicBezTo>
                            <a:cubicBezTo>
                              <a:pt x="64955" y="24135"/>
                              <a:pt x="63853" y="25512"/>
                              <a:pt x="61130" y="25542"/>
                            </a:cubicBezTo>
                            <a:cubicBezTo>
                              <a:pt x="60892" y="25555"/>
                              <a:pt x="60654" y="25561"/>
                              <a:pt x="60418" y="25561"/>
                            </a:cubicBezTo>
                            <a:cubicBezTo>
                              <a:pt x="59473" y="25561"/>
                              <a:pt x="58548" y="25463"/>
                              <a:pt x="57642" y="25267"/>
                            </a:cubicBezTo>
                            <a:cubicBezTo>
                              <a:pt x="57336" y="25175"/>
                              <a:pt x="57000" y="24747"/>
                              <a:pt x="56724" y="24716"/>
                            </a:cubicBezTo>
                            <a:cubicBezTo>
                              <a:pt x="56661" y="24708"/>
                              <a:pt x="56598" y="24705"/>
                              <a:pt x="56534" y="24705"/>
                            </a:cubicBezTo>
                            <a:cubicBezTo>
                              <a:pt x="55881" y="24705"/>
                              <a:pt x="55206" y="25085"/>
                              <a:pt x="54530" y="25085"/>
                            </a:cubicBezTo>
                            <a:cubicBezTo>
                              <a:pt x="54507" y="25085"/>
                              <a:pt x="54484" y="25084"/>
                              <a:pt x="54460" y="25084"/>
                            </a:cubicBezTo>
                            <a:cubicBezTo>
                              <a:pt x="51951" y="25022"/>
                              <a:pt x="50299" y="21963"/>
                              <a:pt x="47821" y="21106"/>
                            </a:cubicBezTo>
                            <a:cubicBezTo>
                              <a:pt x="47057" y="20845"/>
                              <a:pt x="46451" y="20728"/>
                              <a:pt x="45975" y="20728"/>
                            </a:cubicBezTo>
                            <a:cubicBezTo>
                              <a:pt x="42312" y="20728"/>
                              <a:pt x="46294" y="27674"/>
                              <a:pt x="44670" y="29948"/>
                            </a:cubicBezTo>
                            <a:cubicBezTo>
                              <a:pt x="42865" y="32488"/>
                              <a:pt x="40937" y="30744"/>
                              <a:pt x="41518" y="34905"/>
                            </a:cubicBezTo>
                            <a:cubicBezTo>
                              <a:pt x="41794" y="36679"/>
                              <a:pt x="42253" y="39219"/>
                              <a:pt x="40937" y="40718"/>
                            </a:cubicBezTo>
                            <a:cubicBezTo>
                              <a:pt x="40478" y="41238"/>
                              <a:pt x="38673" y="41513"/>
                              <a:pt x="38489" y="41850"/>
                            </a:cubicBezTo>
                            <a:cubicBezTo>
                              <a:pt x="37969" y="42829"/>
                              <a:pt x="39071" y="43104"/>
                              <a:pt x="39224" y="44022"/>
                            </a:cubicBezTo>
                            <a:cubicBezTo>
                              <a:pt x="39683" y="47327"/>
                              <a:pt x="35185" y="46072"/>
                              <a:pt x="33288" y="46806"/>
                            </a:cubicBezTo>
                            <a:cubicBezTo>
                              <a:pt x="32358" y="47158"/>
                              <a:pt x="32238" y="47593"/>
                              <a:pt x="31654" y="47593"/>
                            </a:cubicBezTo>
                            <a:cubicBezTo>
                              <a:pt x="31373" y="47593"/>
                              <a:pt x="30986" y="47493"/>
                              <a:pt x="30351" y="47235"/>
                            </a:cubicBezTo>
                            <a:cubicBezTo>
                              <a:pt x="28209" y="46317"/>
                              <a:pt x="26159" y="45154"/>
                              <a:pt x="23956" y="44328"/>
                            </a:cubicBezTo>
                            <a:cubicBezTo>
                              <a:pt x="23318" y="44092"/>
                              <a:pt x="22789" y="43987"/>
                              <a:pt x="22358" y="43987"/>
                            </a:cubicBezTo>
                            <a:cubicBezTo>
                              <a:pt x="19546" y="43987"/>
                              <a:pt x="20864" y="48474"/>
                              <a:pt x="22641" y="50570"/>
                            </a:cubicBezTo>
                            <a:cubicBezTo>
                              <a:pt x="24783" y="53079"/>
                              <a:pt x="26618" y="53599"/>
                              <a:pt x="25180" y="56689"/>
                            </a:cubicBezTo>
                            <a:cubicBezTo>
                              <a:pt x="24568" y="58096"/>
                              <a:pt x="24109" y="58188"/>
                              <a:pt x="25058" y="60085"/>
                            </a:cubicBezTo>
                            <a:cubicBezTo>
                              <a:pt x="25639" y="61186"/>
                              <a:pt x="27597" y="62533"/>
                              <a:pt x="27659" y="63756"/>
                            </a:cubicBezTo>
                            <a:cubicBezTo>
                              <a:pt x="27768" y="66980"/>
                              <a:pt x="24535" y="68375"/>
                              <a:pt x="21902" y="68375"/>
                            </a:cubicBezTo>
                            <a:cubicBezTo>
                              <a:pt x="21587" y="68375"/>
                              <a:pt x="21280" y="68355"/>
                              <a:pt x="20989" y="68315"/>
                            </a:cubicBezTo>
                            <a:cubicBezTo>
                              <a:pt x="19493" y="68118"/>
                              <a:pt x="17617" y="67706"/>
                              <a:pt x="15866" y="67706"/>
                            </a:cubicBezTo>
                            <a:cubicBezTo>
                              <a:pt x="14895" y="67706"/>
                              <a:pt x="13964" y="67833"/>
                              <a:pt x="13156" y="68193"/>
                            </a:cubicBezTo>
                            <a:cubicBezTo>
                              <a:pt x="10127" y="69539"/>
                              <a:pt x="11810" y="72048"/>
                              <a:pt x="13646" y="73670"/>
                            </a:cubicBezTo>
                            <a:cubicBezTo>
                              <a:pt x="14747" y="74649"/>
                              <a:pt x="18357" y="76148"/>
                              <a:pt x="18327" y="77922"/>
                            </a:cubicBezTo>
                            <a:cubicBezTo>
                              <a:pt x="18296" y="79299"/>
                              <a:pt x="17256" y="79054"/>
                              <a:pt x="16338" y="79636"/>
                            </a:cubicBezTo>
                            <a:cubicBezTo>
                              <a:pt x="16919" y="80829"/>
                              <a:pt x="18510" y="81135"/>
                              <a:pt x="18449" y="82481"/>
                            </a:cubicBezTo>
                            <a:cubicBezTo>
                              <a:pt x="18419" y="84194"/>
                              <a:pt x="16614" y="84500"/>
                              <a:pt x="15359" y="84653"/>
                            </a:cubicBezTo>
                            <a:cubicBezTo>
                              <a:pt x="14904" y="84707"/>
                              <a:pt x="14395" y="84725"/>
                              <a:pt x="13855" y="84725"/>
                            </a:cubicBezTo>
                            <a:cubicBezTo>
                              <a:pt x="12819" y="84725"/>
                              <a:pt x="11669" y="84660"/>
                              <a:pt x="10567" y="84660"/>
                            </a:cubicBezTo>
                            <a:cubicBezTo>
                              <a:pt x="7333" y="84660"/>
                              <a:pt x="4508" y="85218"/>
                              <a:pt x="6180" y="89610"/>
                            </a:cubicBezTo>
                            <a:cubicBezTo>
                              <a:pt x="7159" y="92180"/>
                              <a:pt x="9332" y="94230"/>
                              <a:pt x="7221" y="96892"/>
                            </a:cubicBezTo>
                            <a:cubicBezTo>
                              <a:pt x="5844" y="98605"/>
                              <a:pt x="3702" y="99033"/>
                              <a:pt x="2478" y="100991"/>
                            </a:cubicBezTo>
                            <a:cubicBezTo>
                              <a:pt x="0" y="105030"/>
                              <a:pt x="337" y="109742"/>
                              <a:pt x="2019" y="113842"/>
                            </a:cubicBezTo>
                            <a:cubicBezTo>
                              <a:pt x="3457" y="117391"/>
                              <a:pt x="3304" y="118431"/>
                              <a:pt x="7588" y="119471"/>
                            </a:cubicBezTo>
                            <a:cubicBezTo>
                              <a:pt x="17739" y="121932"/>
                              <a:pt x="28732" y="122398"/>
                              <a:pt x="39377" y="122398"/>
                            </a:cubicBezTo>
                            <a:cubicBezTo>
                              <a:pt x="42497" y="122398"/>
                              <a:pt x="45587" y="122358"/>
                              <a:pt x="48617" y="122317"/>
                            </a:cubicBezTo>
                            <a:cubicBezTo>
                              <a:pt x="67984" y="122041"/>
                              <a:pt x="87259" y="121093"/>
                              <a:pt x="106565" y="119961"/>
                            </a:cubicBezTo>
                            <a:cubicBezTo>
                              <a:pt x="113529" y="119557"/>
                              <a:pt x="120498" y="119415"/>
                              <a:pt x="127469" y="119415"/>
                            </a:cubicBezTo>
                            <a:cubicBezTo>
                              <a:pt x="143824" y="119415"/>
                              <a:pt x="160190" y="120195"/>
                              <a:pt x="176539" y="120195"/>
                            </a:cubicBezTo>
                            <a:cubicBezTo>
                              <a:pt x="184876" y="120195"/>
                              <a:pt x="193209" y="119992"/>
                              <a:pt x="201534" y="119379"/>
                            </a:cubicBezTo>
                            <a:cubicBezTo>
                              <a:pt x="209091" y="118798"/>
                              <a:pt x="217290" y="117972"/>
                              <a:pt x="224664" y="116075"/>
                            </a:cubicBezTo>
                            <a:cubicBezTo>
                              <a:pt x="227112" y="115433"/>
                              <a:pt x="228366" y="114943"/>
                              <a:pt x="229192" y="112465"/>
                            </a:cubicBezTo>
                            <a:cubicBezTo>
                              <a:pt x="231089" y="106774"/>
                              <a:pt x="231120" y="100165"/>
                              <a:pt x="226530" y="95943"/>
                            </a:cubicBezTo>
                            <a:cubicBezTo>
                              <a:pt x="224480" y="94016"/>
                              <a:pt x="222706" y="92822"/>
                              <a:pt x="222492" y="89824"/>
                            </a:cubicBezTo>
                            <a:cubicBezTo>
                              <a:pt x="222339" y="87468"/>
                              <a:pt x="223134" y="85755"/>
                              <a:pt x="220992" y="84286"/>
                            </a:cubicBezTo>
                            <a:cubicBezTo>
                              <a:pt x="219249" y="83093"/>
                              <a:pt x="216617" y="82909"/>
                              <a:pt x="216801" y="80186"/>
                            </a:cubicBezTo>
                            <a:cubicBezTo>
                              <a:pt x="216923" y="77831"/>
                              <a:pt x="219004" y="76484"/>
                              <a:pt x="219096" y="74067"/>
                            </a:cubicBezTo>
                            <a:cubicBezTo>
                              <a:pt x="219126" y="72293"/>
                              <a:pt x="218912" y="69753"/>
                              <a:pt x="217596" y="68407"/>
                            </a:cubicBezTo>
                            <a:cubicBezTo>
                              <a:pt x="216617" y="67459"/>
                              <a:pt x="216556" y="68223"/>
                              <a:pt x="216189" y="66694"/>
                            </a:cubicBezTo>
                            <a:cubicBezTo>
                              <a:pt x="215883" y="65317"/>
                              <a:pt x="216434" y="64950"/>
                              <a:pt x="215302" y="63940"/>
                            </a:cubicBezTo>
                            <a:cubicBezTo>
                              <a:pt x="214108" y="62839"/>
                              <a:pt x="213374" y="64124"/>
                              <a:pt x="214139" y="61890"/>
                            </a:cubicBezTo>
                            <a:cubicBezTo>
                              <a:pt x="214629" y="60452"/>
                              <a:pt x="216128" y="59014"/>
                              <a:pt x="217107" y="57913"/>
                            </a:cubicBezTo>
                            <a:cubicBezTo>
                              <a:pt x="217964" y="56934"/>
                              <a:pt x="218820" y="57025"/>
                              <a:pt x="218361" y="55465"/>
                            </a:cubicBezTo>
                            <a:cubicBezTo>
                              <a:pt x="218055" y="54425"/>
                              <a:pt x="217199" y="54027"/>
                              <a:pt x="216220" y="53782"/>
                            </a:cubicBezTo>
                            <a:cubicBezTo>
                              <a:pt x="215570" y="53618"/>
                              <a:pt x="214814" y="53553"/>
                              <a:pt x="214009" y="53553"/>
                            </a:cubicBezTo>
                            <a:cubicBezTo>
                              <a:pt x="211818" y="53553"/>
                              <a:pt x="209259" y="54034"/>
                              <a:pt x="207469" y="54302"/>
                            </a:cubicBezTo>
                            <a:cubicBezTo>
                              <a:pt x="206833" y="54406"/>
                              <a:pt x="206003" y="54683"/>
                              <a:pt x="205251" y="54683"/>
                            </a:cubicBezTo>
                            <a:cubicBezTo>
                              <a:pt x="204666" y="54683"/>
                              <a:pt x="204129" y="54515"/>
                              <a:pt x="203767" y="53966"/>
                            </a:cubicBezTo>
                            <a:cubicBezTo>
                              <a:pt x="203155" y="53048"/>
                              <a:pt x="204257" y="51243"/>
                              <a:pt x="204165" y="50264"/>
                            </a:cubicBezTo>
                            <a:cubicBezTo>
                              <a:pt x="203989" y="48579"/>
                              <a:pt x="203140" y="48346"/>
                              <a:pt x="202118" y="48346"/>
                            </a:cubicBezTo>
                            <a:cubicBezTo>
                              <a:pt x="201728" y="48346"/>
                              <a:pt x="201312" y="48381"/>
                              <a:pt x="200898" y="48381"/>
                            </a:cubicBezTo>
                            <a:cubicBezTo>
                              <a:pt x="200134" y="48381"/>
                              <a:pt x="199380" y="48264"/>
                              <a:pt x="198811" y="47602"/>
                            </a:cubicBezTo>
                            <a:cubicBezTo>
                              <a:pt x="196883" y="45399"/>
                              <a:pt x="201197" y="40993"/>
                              <a:pt x="202237" y="39341"/>
                            </a:cubicBezTo>
                            <a:cubicBezTo>
                              <a:pt x="203186" y="37842"/>
                              <a:pt x="205083" y="34446"/>
                              <a:pt x="202849" y="33253"/>
                            </a:cubicBezTo>
                            <a:cubicBezTo>
                              <a:pt x="202403" y="33014"/>
                              <a:pt x="201920" y="32915"/>
                              <a:pt x="201413" y="32915"/>
                            </a:cubicBezTo>
                            <a:cubicBezTo>
                              <a:pt x="198793" y="32915"/>
                              <a:pt x="195524" y="35578"/>
                              <a:pt x="193242" y="35578"/>
                            </a:cubicBezTo>
                            <a:cubicBezTo>
                              <a:pt x="189999" y="35578"/>
                              <a:pt x="192722" y="33375"/>
                              <a:pt x="191743" y="31600"/>
                            </a:cubicBezTo>
                            <a:cubicBezTo>
                              <a:pt x="191430" y="31054"/>
                              <a:pt x="191021" y="30844"/>
                              <a:pt x="190559" y="30844"/>
                            </a:cubicBezTo>
                            <a:cubicBezTo>
                              <a:pt x="189081" y="30844"/>
                              <a:pt x="187057" y="32990"/>
                              <a:pt x="185869" y="33130"/>
                            </a:cubicBezTo>
                            <a:cubicBezTo>
                              <a:pt x="185690" y="33154"/>
                              <a:pt x="185526" y="33166"/>
                              <a:pt x="185375" y="33166"/>
                            </a:cubicBezTo>
                            <a:cubicBezTo>
                              <a:pt x="182851" y="33166"/>
                              <a:pt x="183902" y="29941"/>
                              <a:pt x="182748" y="28296"/>
                            </a:cubicBezTo>
                            <a:cubicBezTo>
                              <a:pt x="180759" y="25451"/>
                              <a:pt x="176231" y="28327"/>
                              <a:pt x="175833" y="24380"/>
                            </a:cubicBezTo>
                            <a:cubicBezTo>
                              <a:pt x="175497" y="20831"/>
                              <a:pt x="178434" y="18322"/>
                              <a:pt x="179015" y="15079"/>
                            </a:cubicBezTo>
                            <a:cubicBezTo>
                              <a:pt x="179388" y="13054"/>
                              <a:pt x="178174" y="12380"/>
                              <a:pt x="176646" y="12380"/>
                            </a:cubicBezTo>
                            <a:cubicBezTo>
                              <a:pt x="175542" y="12380"/>
                              <a:pt x="174274" y="12732"/>
                              <a:pt x="173324" y="13182"/>
                            </a:cubicBezTo>
                            <a:cubicBezTo>
                              <a:pt x="172046" y="13797"/>
                              <a:pt x="171079" y="14651"/>
                              <a:pt x="169813" y="14651"/>
                            </a:cubicBezTo>
                            <a:cubicBezTo>
                              <a:pt x="169444" y="14651"/>
                              <a:pt x="169048" y="14579"/>
                              <a:pt x="168613" y="14406"/>
                            </a:cubicBezTo>
                            <a:cubicBezTo>
                              <a:pt x="167535" y="13986"/>
                              <a:pt x="167717" y="13303"/>
                              <a:pt x="166463" y="13303"/>
                            </a:cubicBezTo>
                            <a:cubicBezTo>
                              <a:pt x="166435" y="13303"/>
                              <a:pt x="166408" y="13304"/>
                              <a:pt x="166379" y="13304"/>
                            </a:cubicBezTo>
                            <a:cubicBezTo>
                              <a:pt x="162830" y="13396"/>
                              <a:pt x="160841" y="18811"/>
                              <a:pt x="157354" y="19576"/>
                            </a:cubicBezTo>
                            <a:cubicBezTo>
                              <a:pt x="156968" y="19658"/>
                              <a:pt x="156621" y="19696"/>
                              <a:pt x="156308" y="19696"/>
                            </a:cubicBezTo>
                            <a:cubicBezTo>
                              <a:pt x="153124" y="19696"/>
                              <a:pt x="153427" y="15754"/>
                              <a:pt x="151143" y="14222"/>
                            </a:cubicBezTo>
                            <a:cubicBezTo>
                              <a:pt x="149521" y="13121"/>
                              <a:pt x="147532" y="14283"/>
                              <a:pt x="146064" y="12753"/>
                            </a:cubicBezTo>
                            <a:cubicBezTo>
                              <a:pt x="142882" y="9480"/>
                              <a:pt x="145972" y="5166"/>
                              <a:pt x="144840" y="1586"/>
                            </a:cubicBezTo>
                            <a:cubicBezTo>
                              <a:pt x="144483" y="471"/>
                              <a:pt x="143969" y="40"/>
                              <a:pt x="143405" y="40"/>
                            </a:cubicBezTo>
                            <a:cubicBezTo>
                              <a:pt x="141989" y="40"/>
                              <a:pt x="140255" y="2756"/>
                              <a:pt x="139883" y="4156"/>
                            </a:cubicBezTo>
                            <a:cubicBezTo>
                              <a:pt x="139394" y="6053"/>
                              <a:pt x="139608" y="8439"/>
                              <a:pt x="138201" y="9877"/>
                            </a:cubicBezTo>
                            <a:cubicBezTo>
                              <a:pt x="137452" y="10627"/>
                              <a:pt x="136364" y="10939"/>
                              <a:pt x="135277" y="10939"/>
                            </a:cubicBezTo>
                            <a:cubicBezTo>
                              <a:pt x="134544" y="10939"/>
                              <a:pt x="133811" y="10797"/>
                              <a:pt x="133183" y="10551"/>
                            </a:cubicBezTo>
                            <a:cubicBezTo>
                              <a:pt x="130533" y="9486"/>
                              <a:pt x="129271" y="7389"/>
                              <a:pt x="127262" y="7389"/>
                            </a:cubicBezTo>
                            <a:cubicBezTo>
                              <a:pt x="126441" y="7389"/>
                              <a:pt x="125496" y="7739"/>
                              <a:pt x="124280" y="8654"/>
                            </a:cubicBezTo>
                            <a:cubicBezTo>
                              <a:pt x="122223" y="10176"/>
                              <a:pt x="119731" y="11661"/>
                              <a:pt x="117342" y="11661"/>
                            </a:cubicBezTo>
                            <a:cubicBezTo>
                              <a:pt x="116035" y="11661"/>
                              <a:pt x="114759" y="11217"/>
                              <a:pt x="113602" y="10092"/>
                            </a:cubicBezTo>
                            <a:cubicBezTo>
                              <a:pt x="112194" y="8715"/>
                              <a:pt x="112347" y="8776"/>
                              <a:pt x="110481" y="8164"/>
                            </a:cubicBezTo>
                            <a:cubicBezTo>
                              <a:pt x="108982" y="7675"/>
                              <a:pt x="107942" y="7032"/>
                              <a:pt x="107421" y="5441"/>
                            </a:cubicBezTo>
                            <a:cubicBezTo>
                              <a:pt x="106945" y="3989"/>
                              <a:pt x="106488" y="0"/>
                              <a:pt x="10491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4" name="Google Shape;884;p37"/>
                      <p:cNvSpPr/>
                      <p:nvPr/>
                    </p:nvSpPr>
                    <p:spPr>
                      <a:xfrm>
                        <a:off x="1347800" y="2665125"/>
                        <a:ext cx="4902225" cy="2396425"/>
                      </a:xfrm>
                      <a:custGeom>
                        <a:rect b="b" l="l" r="r" t="t"/>
                        <a:pathLst>
                          <a:path extrusionOk="0" h="95857" w="196089">
                            <a:moveTo>
                              <a:pt x="98060" y="0"/>
                            </a:moveTo>
                            <a:cubicBezTo>
                              <a:pt x="43905" y="0"/>
                              <a:pt x="1" y="42926"/>
                              <a:pt x="1" y="95857"/>
                            </a:cubicBezTo>
                            <a:lnTo>
                              <a:pt x="196088" y="95857"/>
                            </a:lnTo>
                            <a:cubicBezTo>
                              <a:pt x="196088" y="42926"/>
                              <a:pt x="152183" y="0"/>
                              <a:pt x="9806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5" name="Google Shape;885;p37"/>
                      <p:cNvSpPr/>
                      <p:nvPr/>
                    </p:nvSpPr>
                    <p:spPr>
                      <a:xfrm>
                        <a:off x="1457175" y="2766275"/>
                        <a:ext cx="4610800" cy="2693800"/>
                      </a:xfrm>
                      <a:custGeom>
                        <a:rect b="b" l="l" r="r" t="t"/>
                        <a:pathLst>
                          <a:path extrusionOk="0" h="107752" w="184432">
                            <a:moveTo>
                              <a:pt x="61957" y="8804"/>
                            </a:moveTo>
                            <a:cubicBezTo>
                              <a:pt x="61957" y="8806"/>
                              <a:pt x="61957" y="8807"/>
                              <a:pt x="61957" y="8809"/>
                            </a:cubicBezTo>
                            <a:lnTo>
                              <a:pt x="61957" y="8809"/>
                            </a:lnTo>
                            <a:cubicBezTo>
                              <a:pt x="61957" y="8807"/>
                              <a:pt x="61957" y="8806"/>
                              <a:pt x="61957" y="8804"/>
                            </a:cubicBezTo>
                            <a:close/>
                            <a:moveTo>
                              <a:pt x="93178" y="0"/>
                            </a:moveTo>
                            <a:cubicBezTo>
                              <a:pt x="93042" y="0"/>
                              <a:pt x="92895" y="46"/>
                              <a:pt x="92736" y="146"/>
                            </a:cubicBezTo>
                            <a:cubicBezTo>
                              <a:pt x="92155" y="482"/>
                              <a:pt x="91880" y="1706"/>
                              <a:pt x="91696" y="2318"/>
                            </a:cubicBezTo>
                            <a:cubicBezTo>
                              <a:pt x="91268" y="3573"/>
                              <a:pt x="90900" y="4858"/>
                              <a:pt x="90503" y="6143"/>
                            </a:cubicBezTo>
                            <a:cubicBezTo>
                              <a:pt x="90166" y="7244"/>
                              <a:pt x="89860" y="8345"/>
                              <a:pt x="89034" y="9202"/>
                            </a:cubicBezTo>
                            <a:cubicBezTo>
                              <a:pt x="88641" y="9616"/>
                              <a:pt x="88205" y="9768"/>
                              <a:pt x="87754" y="9768"/>
                            </a:cubicBezTo>
                            <a:cubicBezTo>
                              <a:pt x="86871" y="9768"/>
                              <a:pt x="85928" y="9189"/>
                              <a:pt x="85118" y="8866"/>
                            </a:cubicBezTo>
                            <a:cubicBezTo>
                              <a:pt x="85093" y="8857"/>
                              <a:pt x="85071" y="8854"/>
                              <a:pt x="85051" y="8854"/>
                            </a:cubicBezTo>
                            <a:cubicBezTo>
                              <a:pt x="84996" y="8854"/>
                              <a:pt x="84957" y="8882"/>
                              <a:pt x="84934" y="8927"/>
                            </a:cubicBezTo>
                            <a:cubicBezTo>
                              <a:pt x="83710" y="10610"/>
                              <a:pt x="84384" y="12965"/>
                              <a:pt x="84292" y="14893"/>
                            </a:cubicBezTo>
                            <a:cubicBezTo>
                              <a:pt x="84200" y="17555"/>
                              <a:pt x="84016" y="20278"/>
                              <a:pt x="83986" y="22970"/>
                            </a:cubicBezTo>
                            <a:cubicBezTo>
                              <a:pt x="83955" y="24684"/>
                              <a:pt x="84904" y="27835"/>
                              <a:pt x="83527" y="29242"/>
                            </a:cubicBezTo>
                            <a:cubicBezTo>
                              <a:pt x="83199" y="29570"/>
                              <a:pt x="82882" y="29690"/>
                              <a:pt x="82567" y="29690"/>
                            </a:cubicBezTo>
                            <a:cubicBezTo>
                              <a:pt x="81795" y="29690"/>
                              <a:pt x="81040" y="28966"/>
                              <a:pt x="80192" y="28814"/>
                            </a:cubicBezTo>
                            <a:cubicBezTo>
                              <a:pt x="79999" y="28782"/>
                              <a:pt x="79826" y="28767"/>
                              <a:pt x="79669" y="28767"/>
                            </a:cubicBezTo>
                            <a:cubicBezTo>
                              <a:pt x="78042" y="28767"/>
                              <a:pt x="78234" y="30368"/>
                              <a:pt x="76643" y="30619"/>
                            </a:cubicBezTo>
                            <a:cubicBezTo>
                              <a:pt x="76583" y="30629"/>
                              <a:pt x="76523" y="30633"/>
                              <a:pt x="76462" y="30633"/>
                            </a:cubicBezTo>
                            <a:cubicBezTo>
                              <a:pt x="74393" y="30633"/>
                              <a:pt x="71540" y="25224"/>
                              <a:pt x="70738" y="23827"/>
                            </a:cubicBezTo>
                            <a:cubicBezTo>
                              <a:pt x="69116" y="21012"/>
                              <a:pt x="67862" y="17983"/>
                              <a:pt x="66332" y="15107"/>
                            </a:cubicBezTo>
                            <a:cubicBezTo>
                              <a:pt x="65598" y="13669"/>
                              <a:pt x="64741" y="12262"/>
                              <a:pt x="63823" y="10946"/>
                            </a:cubicBezTo>
                            <a:cubicBezTo>
                              <a:pt x="63580" y="10551"/>
                              <a:pt x="61946" y="9067"/>
                              <a:pt x="61957" y="8809"/>
                            </a:cubicBezTo>
                            <a:lnTo>
                              <a:pt x="61957" y="8809"/>
                            </a:lnTo>
                            <a:cubicBezTo>
                              <a:pt x="61653" y="12570"/>
                              <a:pt x="64649" y="15843"/>
                              <a:pt x="64435" y="19329"/>
                            </a:cubicBezTo>
                            <a:cubicBezTo>
                              <a:pt x="63819" y="19141"/>
                              <a:pt x="63352" y="19057"/>
                              <a:pt x="63007" y="19057"/>
                            </a:cubicBezTo>
                            <a:cubicBezTo>
                              <a:pt x="61330" y="19057"/>
                              <a:pt x="62511" y="21052"/>
                              <a:pt x="63273" y="22878"/>
                            </a:cubicBezTo>
                            <a:cubicBezTo>
                              <a:pt x="64037" y="24714"/>
                              <a:pt x="64588" y="26550"/>
                              <a:pt x="65475" y="28324"/>
                            </a:cubicBezTo>
                            <a:cubicBezTo>
                              <a:pt x="66149" y="29701"/>
                              <a:pt x="67005" y="31047"/>
                              <a:pt x="67372" y="32516"/>
                            </a:cubicBezTo>
                            <a:cubicBezTo>
                              <a:pt x="67984" y="34933"/>
                              <a:pt x="67648" y="34168"/>
                              <a:pt x="65843" y="34413"/>
                            </a:cubicBezTo>
                            <a:cubicBezTo>
                              <a:pt x="64772" y="34566"/>
                              <a:pt x="64649" y="34505"/>
                              <a:pt x="63854" y="35178"/>
                            </a:cubicBezTo>
                            <a:cubicBezTo>
                              <a:pt x="63303" y="35637"/>
                              <a:pt x="63854" y="36555"/>
                              <a:pt x="62875" y="36769"/>
                            </a:cubicBezTo>
                            <a:cubicBezTo>
                              <a:pt x="62823" y="36780"/>
                              <a:pt x="62768" y="36785"/>
                              <a:pt x="62712" y="36785"/>
                            </a:cubicBezTo>
                            <a:cubicBezTo>
                              <a:pt x="61333" y="36785"/>
                              <a:pt x="58618" y="33682"/>
                              <a:pt x="57765" y="33006"/>
                            </a:cubicBezTo>
                            <a:cubicBezTo>
                              <a:pt x="54767" y="30680"/>
                              <a:pt x="52228" y="28722"/>
                              <a:pt x="49902" y="25663"/>
                            </a:cubicBezTo>
                            <a:cubicBezTo>
                              <a:pt x="48173" y="23444"/>
                              <a:pt x="46255" y="19868"/>
                              <a:pt x="43073" y="19868"/>
                            </a:cubicBezTo>
                            <a:cubicBezTo>
                              <a:pt x="42876" y="19868"/>
                              <a:pt x="42674" y="19882"/>
                              <a:pt x="42468" y="19911"/>
                            </a:cubicBezTo>
                            <a:cubicBezTo>
                              <a:pt x="42223" y="23980"/>
                              <a:pt x="45955" y="28049"/>
                              <a:pt x="48097" y="31353"/>
                            </a:cubicBezTo>
                            <a:cubicBezTo>
                              <a:pt x="49168" y="33006"/>
                              <a:pt x="52931" y="36769"/>
                              <a:pt x="52717" y="38758"/>
                            </a:cubicBezTo>
                            <a:cubicBezTo>
                              <a:pt x="52504" y="38810"/>
                              <a:pt x="52298" y="38833"/>
                              <a:pt x="52096" y="38833"/>
                            </a:cubicBezTo>
                            <a:cubicBezTo>
                              <a:pt x="50532" y="38833"/>
                              <a:pt x="49279" y="37428"/>
                              <a:pt x="47761" y="37320"/>
                            </a:cubicBezTo>
                            <a:lnTo>
                              <a:pt x="47761" y="37320"/>
                            </a:lnTo>
                            <a:cubicBezTo>
                              <a:pt x="47455" y="39308"/>
                              <a:pt x="54369" y="44969"/>
                              <a:pt x="51218" y="46712"/>
                            </a:cubicBezTo>
                            <a:cubicBezTo>
                              <a:pt x="51369" y="48550"/>
                              <a:pt x="52825" y="50491"/>
                              <a:pt x="51189" y="50491"/>
                            </a:cubicBezTo>
                            <a:cubicBezTo>
                              <a:pt x="50837" y="50491"/>
                              <a:pt x="50341" y="50401"/>
                              <a:pt x="49658" y="50200"/>
                            </a:cubicBezTo>
                            <a:cubicBezTo>
                              <a:pt x="46231" y="49191"/>
                              <a:pt x="43355" y="46682"/>
                              <a:pt x="40265" y="45091"/>
                            </a:cubicBezTo>
                            <a:cubicBezTo>
                              <a:pt x="39609" y="44759"/>
                              <a:pt x="39225" y="44634"/>
                              <a:pt x="38982" y="44634"/>
                            </a:cubicBezTo>
                            <a:cubicBezTo>
                              <a:pt x="38331" y="44634"/>
                              <a:pt x="38692" y="45533"/>
                              <a:pt x="37511" y="45733"/>
                            </a:cubicBezTo>
                            <a:cubicBezTo>
                              <a:pt x="37445" y="45744"/>
                              <a:pt x="37377" y="45748"/>
                              <a:pt x="37306" y="45748"/>
                            </a:cubicBezTo>
                            <a:cubicBezTo>
                              <a:pt x="35677" y="45748"/>
                              <a:pt x="32899" y="43132"/>
                              <a:pt x="31667" y="42398"/>
                            </a:cubicBezTo>
                            <a:cubicBezTo>
                              <a:pt x="29189" y="40899"/>
                              <a:pt x="26650" y="39522"/>
                              <a:pt x="24386" y="37779"/>
                            </a:cubicBezTo>
                            <a:cubicBezTo>
                              <a:pt x="23452" y="37032"/>
                              <a:pt x="21826" y="35717"/>
                              <a:pt x="20428" y="35717"/>
                            </a:cubicBezTo>
                            <a:cubicBezTo>
                              <a:pt x="19992" y="35717"/>
                              <a:pt x="19578" y="35844"/>
                              <a:pt x="19215" y="36157"/>
                            </a:cubicBezTo>
                            <a:cubicBezTo>
                              <a:pt x="20102" y="37350"/>
                              <a:pt x="20102" y="38911"/>
                              <a:pt x="20959" y="40134"/>
                            </a:cubicBezTo>
                            <a:cubicBezTo>
                              <a:pt x="21907" y="41481"/>
                              <a:pt x="23468" y="42704"/>
                              <a:pt x="24661" y="43836"/>
                            </a:cubicBezTo>
                            <a:cubicBezTo>
                              <a:pt x="26191" y="45336"/>
                              <a:pt x="27782" y="46621"/>
                              <a:pt x="29189" y="48242"/>
                            </a:cubicBezTo>
                            <a:cubicBezTo>
                              <a:pt x="30321" y="49588"/>
                              <a:pt x="31667" y="52464"/>
                              <a:pt x="33595" y="52587"/>
                            </a:cubicBezTo>
                            <a:cubicBezTo>
                              <a:pt x="33595" y="50415"/>
                              <a:pt x="30505" y="49527"/>
                              <a:pt x="30933" y="47233"/>
                            </a:cubicBezTo>
                            <a:cubicBezTo>
                              <a:pt x="30942" y="47232"/>
                              <a:pt x="30952" y="47232"/>
                              <a:pt x="30961" y="47232"/>
                            </a:cubicBezTo>
                            <a:cubicBezTo>
                              <a:pt x="33014" y="47232"/>
                              <a:pt x="36417" y="50543"/>
                              <a:pt x="38001" y="51822"/>
                            </a:cubicBezTo>
                            <a:cubicBezTo>
                              <a:pt x="38643" y="52342"/>
                              <a:pt x="40540" y="53780"/>
                              <a:pt x="40846" y="54576"/>
                            </a:cubicBezTo>
                            <a:cubicBezTo>
                              <a:pt x="41091" y="55279"/>
                              <a:pt x="40387" y="55677"/>
                              <a:pt x="40540" y="56442"/>
                            </a:cubicBezTo>
                            <a:cubicBezTo>
                              <a:pt x="40999" y="58431"/>
                              <a:pt x="45833" y="59685"/>
                              <a:pt x="44120" y="61031"/>
                            </a:cubicBezTo>
                            <a:cubicBezTo>
                              <a:pt x="43738" y="61334"/>
                              <a:pt x="43236" y="61436"/>
                              <a:pt x="42672" y="61436"/>
                            </a:cubicBezTo>
                            <a:cubicBezTo>
                              <a:pt x="41534" y="61436"/>
                              <a:pt x="40144" y="61022"/>
                              <a:pt x="38981" y="61022"/>
                            </a:cubicBezTo>
                            <a:cubicBezTo>
                              <a:pt x="37814" y="61022"/>
                              <a:pt x="36876" y="61440"/>
                              <a:pt x="36654" y="63112"/>
                            </a:cubicBezTo>
                            <a:cubicBezTo>
                              <a:pt x="36595" y="63116"/>
                              <a:pt x="36537" y="63118"/>
                              <a:pt x="36479" y="63118"/>
                            </a:cubicBezTo>
                            <a:cubicBezTo>
                              <a:pt x="35353" y="63118"/>
                              <a:pt x="34585" y="62293"/>
                              <a:pt x="33595" y="61827"/>
                            </a:cubicBezTo>
                            <a:cubicBezTo>
                              <a:pt x="31423" y="60786"/>
                              <a:pt x="28975" y="60389"/>
                              <a:pt x="26741" y="59440"/>
                            </a:cubicBezTo>
                            <a:cubicBezTo>
                              <a:pt x="21785" y="57360"/>
                              <a:pt x="17410" y="54147"/>
                              <a:pt x="12239" y="52464"/>
                            </a:cubicBezTo>
                            <a:lnTo>
                              <a:pt x="12239" y="52464"/>
                            </a:lnTo>
                            <a:cubicBezTo>
                              <a:pt x="13249" y="53902"/>
                              <a:pt x="14136" y="55524"/>
                              <a:pt x="15390" y="56778"/>
                            </a:cubicBezTo>
                            <a:cubicBezTo>
                              <a:pt x="16492" y="57910"/>
                              <a:pt x="18572" y="58706"/>
                              <a:pt x="19245" y="60175"/>
                            </a:cubicBezTo>
                            <a:cubicBezTo>
                              <a:pt x="19613" y="61001"/>
                              <a:pt x="19184" y="61674"/>
                              <a:pt x="19796" y="62530"/>
                            </a:cubicBezTo>
                            <a:cubicBezTo>
                              <a:pt x="20898" y="64091"/>
                              <a:pt x="24110" y="65100"/>
                              <a:pt x="25671" y="66141"/>
                            </a:cubicBezTo>
                            <a:lnTo>
                              <a:pt x="34176" y="71679"/>
                            </a:lnTo>
                            <a:lnTo>
                              <a:pt x="36318" y="73086"/>
                            </a:lnTo>
                            <a:lnTo>
                              <a:pt x="37389" y="73759"/>
                            </a:lnTo>
                            <a:lnTo>
                              <a:pt x="38001" y="74157"/>
                            </a:lnTo>
                            <a:cubicBezTo>
                              <a:pt x="38368" y="74279"/>
                              <a:pt x="38551" y="74708"/>
                              <a:pt x="38429" y="75075"/>
                            </a:cubicBezTo>
                            <a:cubicBezTo>
                              <a:pt x="38582" y="75870"/>
                              <a:pt x="38521" y="75931"/>
                              <a:pt x="38123" y="76543"/>
                            </a:cubicBezTo>
                            <a:cubicBezTo>
                              <a:pt x="37878" y="76880"/>
                              <a:pt x="37603" y="77216"/>
                              <a:pt x="37327" y="77522"/>
                            </a:cubicBezTo>
                            <a:cubicBezTo>
                              <a:pt x="36746" y="78104"/>
                              <a:pt x="36134" y="78624"/>
                              <a:pt x="35431" y="79052"/>
                            </a:cubicBezTo>
                            <a:cubicBezTo>
                              <a:pt x="35369" y="79083"/>
                              <a:pt x="35339" y="79205"/>
                              <a:pt x="35369" y="79266"/>
                            </a:cubicBezTo>
                            <a:cubicBezTo>
                              <a:pt x="35614" y="79633"/>
                              <a:pt x="35798" y="80001"/>
                              <a:pt x="35981" y="80368"/>
                            </a:cubicBezTo>
                            <a:cubicBezTo>
                              <a:pt x="36073" y="80551"/>
                              <a:pt x="36563" y="81530"/>
                              <a:pt x="36440" y="81775"/>
                            </a:cubicBezTo>
                            <a:cubicBezTo>
                              <a:pt x="36257" y="82234"/>
                              <a:pt x="34604" y="82418"/>
                              <a:pt x="34207" y="82509"/>
                            </a:cubicBezTo>
                            <a:lnTo>
                              <a:pt x="29005" y="83886"/>
                            </a:lnTo>
                            <a:cubicBezTo>
                              <a:pt x="27751" y="84223"/>
                              <a:pt x="26497" y="84437"/>
                              <a:pt x="25548" y="85355"/>
                            </a:cubicBezTo>
                            <a:cubicBezTo>
                              <a:pt x="24967" y="86028"/>
                              <a:pt x="24263" y="86579"/>
                              <a:pt x="23498" y="86976"/>
                            </a:cubicBezTo>
                            <a:cubicBezTo>
                              <a:pt x="22795" y="87313"/>
                              <a:pt x="22060" y="87527"/>
                              <a:pt x="21326" y="87680"/>
                            </a:cubicBezTo>
                            <a:cubicBezTo>
                              <a:pt x="17899" y="88384"/>
                              <a:pt x="14350" y="88537"/>
                              <a:pt x="10862" y="88690"/>
                            </a:cubicBezTo>
                            <a:lnTo>
                              <a:pt x="154" y="89240"/>
                            </a:lnTo>
                            <a:cubicBezTo>
                              <a:pt x="1" y="89271"/>
                              <a:pt x="1" y="89455"/>
                              <a:pt x="154" y="89485"/>
                            </a:cubicBezTo>
                            <a:cubicBezTo>
                              <a:pt x="5263" y="89669"/>
                              <a:pt x="10342" y="90128"/>
                              <a:pt x="15390" y="90862"/>
                            </a:cubicBezTo>
                            <a:cubicBezTo>
                              <a:pt x="17807" y="91199"/>
                              <a:pt x="20194" y="91627"/>
                              <a:pt x="22580" y="92116"/>
                            </a:cubicBezTo>
                            <a:cubicBezTo>
                              <a:pt x="23804" y="92361"/>
                              <a:pt x="25028" y="92606"/>
                              <a:pt x="26252" y="92881"/>
                            </a:cubicBezTo>
                            <a:cubicBezTo>
                              <a:pt x="27262" y="93096"/>
                              <a:pt x="29097" y="93432"/>
                              <a:pt x="28975" y="94840"/>
                            </a:cubicBezTo>
                            <a:cubicBezTo>
                              <a:pt x="28975" y="94870"/>
                              <a:pt x="29005" y="94901"/>
                              <a:pt x="29036" y="94931"/>
                            </a:cubicBezTo>
                            <a:lnTo>
                              <a:pt x="30321" y="95298"/>
                            </a:lnTo>
                            <a:cubicBezTo>
                              <a:pt x="30933" y="95482"/>
                              <a:pt x="31759" y="95635"/>
                              <a:pt x="31484" y="96461"/>
                            </a:cubicBezTo>
                            <a:cubicBezTo>
                              <a:pt x="31208" y="97257"/>
                              <a:pt x="30199" y="97593"/>
                              <a:pt x="29587" y="98083"/>
                            </a:cubicBezTo>
                            <a:cubicBezTo>
                              <a:pt x="28883" y="98664"/>
                              <a:pt x="28179" y="99765"/>
                              <a:pt x="29067" y="100500"/>
                            </a:cubicBezTo>
                            <a:cubicBezTo>
                              <a:pt x="29526" y="100897"/>
                              <a:pt x="30168" y="100959"/>
                              <a:pt x="30688" y="101081"/>
                            </a:cubicBezTo>
                            <a:lnTo>
                              <a:pt x="33656" y="101724"/>
                            </a:lnTo>
                            <a:lnTo>
                              <a:pt x="38154" y="102764"/>
                            </a:lnTo>
                            <a:cubicBezTo>
                              <a:pt x="37236" y="103498"/>
                              <a:pt x="36318" y="104171"/>
                              <a:pt x="35308" y="104783"/>
                            </a:cubicBezTo>
                            <a:cubicBezTo>
                              <a:pt x="34237" y="105456"/>
                              <a:pt x="33013" y="105885"/>
                              <a:pt x="31728" y="106007"/>
                            </a:cubicBezTo>
                            <a:cubicBezTo>
                              <a:pt x="31553" y="106007"/>
                              <a:pt x="31517" y="106315"/>
                              <a:pt x="31702" y="106315"/>
                            </a:cubicBezTo>
                            <a:cubicBezTo>
                              <a:pt x="31710" y="106315"/>
                              <a:pt x="31719" y="106314"/>
                              <a:pt x="31728" y="106313"/>
                            </a:cubicBezTo>
                            <a:cubicBezTo>
                              <a:pt x="34451" y="106099"/>
                              <a:pt x="36471" y="104477"/>
                              <a:pt x="38521" y="102856"/>
                            </a:cubicBezTo>
                            <a:lnTo>
                              <a:pt x="39592" y="103100"/>
                            </a:lnTo>
                            <a:cubicBezTo>
                              <a:pt x="39653" y="103100"/>
                              <a:pt x="39683" y="103009"/>
                              <a:pt x="39622" y="102978"/>
                            </a:cubicBezTo>
                            <a:lnTo>
                              <a:pt x="38643" y="102764"/>
                            </a:lnTo>
                            <a:cubicBezTo>
                              <a:pt x="40387" y="101387"/>
                              <a:pt x="42131" y="100041"/>
                              <a:pt x="44303" y="99551"/>
                            </a:cubicBezTo>
                            <a:cubicBezTo>
                              <a:pt x="45352" y="99315"/>
                              <a:pt x="46442" y="99216"/>
                              <a:pt x="47540" y="99216"/>
                            </a:cubicBezTo>
                            <a:cubicBezTo>
                              <a:pt x="49291" y="99216"/>
                              <a:pt x="51062" y="99469"/>
                              <a:pt x="52717" y="99827"/>
                            </a:cubicBezTo>
                            <a:cubicBezTo>
                              <a:pt x="54033" y="100102"/>
                              <a:pt x="55318" y="100561"/>
                              <a:pt x="56664" y="100744"/>
                            </a:cubicBezTo>
                            <a:cubicBezTo>
                              <a:pt x="57920" y="100898"/>
                              <a:pt x="59197" y="100966"/>
                              <a:pt x="60496" y="100966"/>
                            </a:cubicBezTo>
                            <a:cubicBezTo>
                              <a:pt x="60748" y="100966"/>
                              <a:pt x="61000" y="100964"/>
                              <a:pt x="61253" y="100959"/>
                            </a:cubicBezTo>
                            <a:cubicBezTo>
                              <a:pt x="64944" y="101008"/>
                              <a:pt x="68626" y="101144"/>
                              <a:pt x="72309" y="101144"/>
                            </a:cubicBezTo>
                            <a:cubicBezTo>
                              <a:pt x="75525" y="101144"/>
                              <a:pt x="78743" y="101040"/>
                              <a:pt x="81967" y="100683"/>
                            </a:cubicBezTo>
                            <a:cubicBezTo>
                              <a:pt x="84533" y="100389"/>
                              <a:pt x="87124" y="99885"/>
                              <a:pt x="89717" y="99885"/>
                            </a:cubicBezTo>
                            <a:cubicBezTo>
                              <a:pt x="90091" y="99885"/>
                              <a:pt x="90465" y="99895"/>
                              <a:pt x="90839" y="99918"/>
                            </a:cubicBezTo>
                            <a:cubicBezTo>
                              <a:pt x="92430" y="99980"/>
                              <a:pt x="94021" y="100408"/>
                              <a:pt x="95429" y="101203"/>
                            </a:cubicBezTo>
                            <a:cubicBezTo>
                              <a:pt x="96652" y="101938"/>
                              <a:pt x="97784" y="102825"/>
                              <a:pt x="98978" y="103620"/>
                            </a:cubicBezTo>
                            <a:cubicBezTo>
                              <a:pt x="101364" y="105273"/>
                              <a:pt x="104179" y="106221"/>
                              <a:pt x="107086" y="106343"/>
                            </a:cubicBezTo>
                            <a:cubicBezTo>
                              <a:pt x="107390" y="106357"/>
                              <a:pt x="107694" y="106364"/>
                              <a:pt x="107998" y="106364"/>
                            </a:cubicBezTo>
                            <a:cubicBezTo>
                              <a:pt x="111028" y="106364"/>
                              <a:pt x="114054" y="105712"/>
                              <a:pt x="117029" y="105211"/>
                            </a:cubicBezTo>
                            <a:cubicBezTo>
                              <a:pt x="118656" y="104935"/>
                              <a:pt x="120265" y="104762"/>
                              <a:pt x="121871" y="104762"/>
                            </a:cubicBezTo>
                            <a:cubicBezTo>
                              <a:pt x="123286" y="104762"/>
                              <a:pt x="124697" y="104896"/>
                              <a:pt x="126116" y="105211"/>
                            </a:cubicBezTo>
                            <a:cubicBezTo>
                              <a:pt x="129023" y="105823"/>
                              <a:pt x="131776" y="107231"/>
                              <a:pt x="134713" y="107659"/>
                            </a:cubicBezTo>
                            <a:cubicBezTo>
                              <a:pt x="135185" y="107723"/>
                              <a:pt x="135659" y="107751"/>
                              <a:pt x="136136" y="107751"/>
                            </a:cubicBezTo>
                            <a:cubicBezTo>
                              <a:pt x="138877" y="107751"/>
                              <a:pt x="141679" y="106807"/>
                              <a:pt x="144259" y="106129"/>
                            </a:cubicBezTo>
                            <a:cubicBezTo>
                              <a:pt x="147625" y="105242"/>
                              <a:pt x="150990" y="104355"/>
                              <a:pt x="154356" y="103437"/>
                            </a:cubicBezTo>
                            <a:cubicBezTo>
                              <a:pt x="160995" y="101632"/>
                              <a:pt x="167573" y="99612"/>
                              <a:pt x="174059" y="97287"/>
                            </a:cubicBezTo>
                            <a:cubicBezTo>
                              <a:pt x="175681" y="96675"/>
                              <a:pt x="181770" y="94992"/>
                              <a:pt x="179658" y="92239"/>
                            </a:cubicBezTo>
                            <a:cubicBezTo>
                              <a:pt x="178404" y="90617"/>
                              <a:pt x="176018" y="90128"/>
                              <a:pt x="174059" y="89914"/>
                            </a:cubicBezTo>
                            <a:cubicBezTo>
                              <a:pt x="171551" y="89669"/>
                              <a:pt x="168950" y="89914"/>
                              <a:pt x="166472" y="89455"/>
                            </a:cubicBezTo>
                            <a:cubicBezTo>
                              <a:pt x="166135" y="89393"/>
                              <a:pt x="165187" y="89302"/>
                              <a:pt x="165034" y="88996"/>
                            </a:cubicBezTo>
                            <a:cubicBezTo>
                              <a:pt x="164820" y="88537"/>
                              <a:pt x="166196" y="87466"/>
                              <a:pt x="166472" y="87191"/>
                            </a:cubicBezTo>
                            <a:cubicBezTo>
                              <a:pt x="166564" y="87068"/>
                              <a:pt x="166502" y="86915"/>
                              <a:pt x="166380" y="86915"/>
                            </a:cubicBezTo>
                            <a:cubicBezTo>
                              <a:pt x="163385" y="86944"/>
                              <a:pt x="160471" y="87813"/>
                              <a:pt x="157460" y="87813"/>
                            </a:cubicBezTo>
                            <a:cubicBezTo>
                              <a:pt x="157272" y="87813"/>
                              <a:pt x="157084" y="87810"/>
                              <a:pt x="156895" y="87803"/>
                            </a:cubicBezTo>
                            <a:cubicBezTo>
                              <a:pt x="156100" y="87772"/>
                              <a:pt x="155335" y="87680"/>
                              <a:pt x="154570" y="87466"/>
                            </a:cubicBezTo>
                            <a:cubicBezTo>
                              <a:pt x="154050" y="87344"/>
                              <a:pt x="152245" y="86854"/>
                              <a:pt x="152398" y="86212"/>
                            </a:cubicBezTo>
                            <a:cubicBezTo>
                              <a:pt x="152612" y="85141"/>
                              <a:pt x="154570" y="84406"/>
                              <a:pt x="155427" y="84100"/>
                            </a:cubicBezTo>
                            <a:cubicBezTo>
                              <a:pt x="157936" y="83213"/>
                              <a:pt x="160689" y="82785"/>
                              <a:pt x="163259" y="82203"/>
                            </a:cubicBezTo>
                            <a:cubicBezTo>
                              <a:pt x="167053" y="81286"/>
                              <a:pt x="170786" y="80276"/>
                              <a:pt x="174549" y="79236"/>
                            </a:cubicBezTo>
                            <a:cubicBezTo>
                              <a:pt x="177180" y="78532"/>
                              <a:pt x="180026" y="78012"/>
                              <a:pt x="182381" y="76574"/>
                            </a:cubicBezTo>
                            <a:cubicBezTo>
                              <a:pt x="183055" y="76115"/>
                              <a:pt x="184431" y="75197"/>
                              <a:pt x="184431" y="74279"/>
                            </a:cubicBezTo>
                            <a:cubicBezTo>
                              <a:pt x="184401" y="73514"/>
                              <a:pt x="183452" y="73484"/>
                              <a:pt x="182902" y="73453"/>
                            </a:cubicBezTo>
                            <a:cubicBezTo>
                              <a:pt x="182574" y="73443"/>
                              <a:pt x="182246" y="73438"/>
                              <a:pt x="181917" y="73438"/>
                            </a:cubicBezTo>
                            <a:cubicBezTo>
                              <a:pt x="178342" y="73438"/>
                              <a:pt x="174683" y="74014"/>
                              <a:pt x="171153" y="74463"/>
                            </a:cubicBezTo>
                            <a:cubicBezTo>
                              <a:pt x="169134" y="74708"/>
                              <a:pt x="167145" y="74983"/>
                              <a:pt x="165126" y="75228"/>
                            </a:cubicBezTo>
                            <a:cubicBezTo>
                              <a:pt x="163535" y="75411"/>
                              <a:pt x="161913" y="75472"/>
                              <a:pt x="160353" y="75778"/>
                            </a:cubicBezTo>
                            <a:cubicBezTo>
                              <a:pt x="159282" y="75962"/>
                              <a:pt x="158241" y="76237"/>
                              <a:pt x="157140" y="76421"/>
                            </a:cubicBezTo>
                            <a:cubicBezTo>
                              <a:pt x="156746" y="76473"/>
                              <a:pt x="156200" y="76554"/>
                              <a:pt x="155659" y="76554"/>
                            </a:cubicBezTo>
                            <a:cubicBezTo>
                              <a:pt x="154939" y="76554"/>
                              <a:pt x="154229" y="76411"/>
                              <a:pt x="153897" y="75870"/>
                            </a:cubicBezTo>
                            <a:cubicBezTo>
                              <a:pt x="152459" y="73514"/>
                              <a:pt x="157874" y="71587"/>
                              <a:pt x="158976" y="70302"/>
                            </a:cubicBezTo>
                            <a:cubicBezTo>
                              <a:pt x="159062" y="70216"/>
                              <a:pt x="159014" y="70023"/>
                              <a:pt x="158882" y="70023"/>
                            </a:cubicBezTo>
                            <a:cubicBezTo>
                              <a:pt x="158873" y="70023"/>
                              <a:pt x="158863" y="70024"/>
                              <a:pt x="158853" y="70026"/>
                            </a:cubicBezTo>
                            <a:cubicBezTo>
                              <a:pt x="155734" y="70460"/>
                              <a:pt x="152587" y="70702"/>
                              <a:pt x="149413" y="70702"/>
                            </a:cubicBezTo>
                            <a:cubicBezTo>
                              <a:pt x="149225" y="70702"/>
                              <a:pt x="149037" y="70701"/>
                              <a:pt x="148849" y="70700"/>
                            </a:cubicBezTo>
                            <a:cubicBezTo>
                              <a:pt x="148622" y="70700"/>
                              <a:pt x="148230" y="70719"/>
                              <a:pt x="147781" y="70719"/>
                            </a:cubicBezTo>
                            <a:cubicBezTo>
                              <a:pt x="146533" y="70719"/>
                              <a:pt x="144844" y="70570"/>
                              <a:pt x="145024" y="69445"/>
                            </a:cubicBezTo>
                            <a:cubicBezTo>
                              <a:pt x="145238" y="68344"/>
                              <a:pt x="146646" y="67426"/>
                              <a:pt x="147472" y="66875"/>
                            </a:cubicBezTo>
                            <a:cubicBezTo>
                              <a:pt x="150134" y="65070"/>
                              <a:pt x="153193" y="63938"/>
                              <a:pt x="156253" y="62806"/>
                            </a:cubicBezTo>
                            <a:cubicBezTo>
                              <a:pt x="159435" y="61643"/>
                              <a:pt x="162617" y="60328"/>
                              <a:pt x="165799" y="59073"/>
                            </a:cubicBezTo>
                            <a:cubicBezTo>
                              <a:pt x="167634" y="58369"/>
                              <a:pt x="169501" y="57788"/>
                              <a:pt x="171367" y="57176"/>
                            </a:cubicBezTo>
                            <a:cubicBezTo>
                              <a:pt x="172989" y="56656"/>
                              <a:pt x="174702" y="56105"/>
                              <a:pt x="176140" y="55157"/>
                            </a:cubicBezTo>
                            <a:cubicBezTo>
                              <a:pt x="176905" y="54698"/>
                              <a:pt x="177945" y="53841"/>
                              <a:pt x="177333" y="52862"/>
                            </a:cubicBezTo>
                            <a:cubicBezTo>
                              <a:pt x="176835" y="52061"/>
                              <a:pt x="175881" y="51850"/>
                              <a:pt x="174911" y="51850"/>
                            </a:cubicBezTo>
                            <a:cubicBezTo>
                              <a:pt x="174214" y="51850"/>
                              <a:pt x="173508" y="51959"/>
                              <a:pt x="172958" y="52036"/>
                            </a:cubicBezTo>
                            <a:cubicBezTo>
                              <a:pt x="167757" y="52801"/>
                              <a:pt x="162861" y="54790"/>
                              <a:pt x="157905" y="56411"/>
                            </a:cubicBezTo>
                            <a:cubicBezTo>
                              <a:pt x="156804" y="56778"/>
                              <a:pt x="155702" y="57084"/>
                              <a:pt x="154570" y="57299"/>
                            </a:cubicBezTo>
                            <a:cubicBezTo>
                              <a:pt x="154092" y="57385"/>
                              <a:pt x="153539" y="57479"/>
                              <a:pt x="153001" y="57479"/>
                            </a:cubicBezTo>
                            <a:cubicBezTo>
                              <a:pt x="152402" y="57479"/>
                              <a:pt x="151823" y="57363"/>
                              <a:pt x="151388" y="56993"/>
                            </a:cubicBezTo>
                            <a:cubicBezTo>
                              <a:pt x="150440" y="56228"/>
                              <a:pt x="151113" y="55310"/>
                              <a:pt x="150715" y="54392"/>
                            </a:cubicBezTo>
                            <a:cubicBezTo>
                              <a:pt x="150378" y="53566"/>
                              <a:pt x="149216" y="53352"/>
                              <a:pt x="148451" y="53229"/>
                            </a:cubicBezTo>
                            <a:cubicBezTo>
                              <a:pt x="148078" y="53179"/>
                              <a:pt x="147706" y="53156"/>
                              <a:pt x="147335" y="53156"/>
                            </a:cubicBezTo>
                            <a:cubicBezTo>
                              <a:pt x="144790" y="53156"/>
                              <a:pt x="142299" y="54213"/>
                              <a:pt x="139762" y="54453"/>
                            </a:cubicBezTo>
                            <a:cubicBezTo>
                              <a:pt x="139454" y="54485"/>
                              <a:pt x="139103" y="54517"/>
                              <a:pt x="138747" y="54517"/>
                            </a:cubicBezTo>
                            <a:cubicBezTo>
                              <a:pt x="138075" y="54517"/>
                              <a:pt x="137387" y="54404"/>
                              <a:pt x="136947" y="53964"/>
                            </a:cubicBezTo>
                            <a:cubicBezTo>
                              <a:pt x="136366" y="53382"/>
                              <a:pt x="136488" y="52495"/>
                              <a:pt x="136702" y="51791"/>
                            </a:cubicBezTo>
                            <a:cubicBezTo>
                              <a:pt x="137192" y="50078"/>
                              <a:pt x="138293" y="48518"/>
                              <a:pt x="139333" y="47141"/>
                            </a:cubicBezTo>
                            <a:cubicBezTo>
                              <a:pt x="141108" y="44816"/>
                              <a:pt x="143127" y="42704"/>
                              <a:pt x="145300" y="40777"/>
                            </a:cubicBezTo>
                            <a:cubicBezTo>
                              <a:pt x="147686" y="38727"/>
                              <a:pt x="150409" y="37136"/>
                              <a:pt x="152887" y="35239"/>
                            </a:cubicBezTo>
                            <a:cubicBezTo>
                              <a:pt x="154019" y="34413"/>
                              <a:pt x="155060" y="33465"/>
                              <a:pt x="155947" y="32394"/>
                            </a:cubicBezTo>
                            <a:cubicBezTo>
                              <a:pt x="156436" y="31782"/>
                              <a:pt x="156865" y="31139"/>
                              <a:pt x="156345" y="30466"/>
                            </a:cubicBezTo>
                            <a:cubicBezTo>
                              <a:pt x="155818" y="29750"/>
                              <a:pt x="155147" y="29491"/>
                              <a:pt x="154423" y="29491"/>
                            </a:cubicBezTo>
                            <a:cubicBezTo>
                              <a:pt x="153043" y="29491"/>
                              <a:pt x="151472" y="30434"/>
                              <a:pt x="150348" y="30956"/>
                            </a:cubicBezTo>
                            <a:cubicBezTo>
                              <a:pt x="147380" y="32363"/>
                              <a:pt x="144688" y="34321"/>
                              <a:pt x="141597" y="35514"/>
                            </a:cubicBezTo>
                            <a:cubicBezTo>
                              <a:pt x="140955" y="35790"/>
                              <a:pt x="140312" y="35973"/>
                              <a:pt x="139639" y="36126"/>
                            </a:cubicBezTo>
                            <a:cubicBezTo>
                              <a:pt x="139410" y="36195"/>
                              <a:pt x="139163" y="36230"/>
                              <a:pt x="138925" y="36230"/>
                            </a:cubicBezTo>
                            <a:cubicBezTo>
                              <a:pt x="138846" y="36230"/>
                              <a:pt x="138767" y="36226"/>
                              <a:pt x="138691" y="36218"/>
                            </a:cubicBezTo>
                            <a:cubicBezTo>
                              <a:pt x="138079" y="36126"/>
                              <a:pt x="138079" y="35545"/>
                              <a:pt x="138232" y="35025"/>
                            </a:cubicBezTo>
                            <a:cubicBezTo>
                              <a:pt x="138259" y="34915"/>
                              <a:pt x="138189" y="34806"/>
                              <a:pt x="138086" y="34806"/>
                            </a:cubicBezTo>
                            <a:cubicBezTo>
                              <a:pt x="138074" y="34806"/>
                              <a:pt x="138061" y="34808"/>
                              <a:pt x="138048" y="34811"/>
                            </a:cubicBezTo>
                            <a:cubicBezTo>
                              <a:pt x="136370" y="35255"/>
                              <a:pt x="129457" y="41233"/>
                              <a:pt x="126220" y="41233"/>
                            </a:cubicBezTo>
                            <a:cubicBezTo>
                              <a:pt x="125443" y="41233"/>
                              <a:pt x="124878" y="40889"/>
                              <a:pt x="124647" y="40043"/>
                            </a:cubicBezTo>
                            <a:cubicBezTo>
                              <a:pt x="124127" y="38115"/>
                              <a:pt x="125412" y="35851"/>
                              <a:pt x="126300" y="34229"/>
                            </a:cubicBezTo>
                            <a:cubicBezTo>
                              <a:pt x="127279" y="32424"/>
                              <a:pt x="128441" y="30772"/>
                              <a:pt x="129359" y="28967"/>
                            </a:cubicBezTo>
                            <a:cubicBezTo>
                              <a:pt x="129757" y="28202"/>
                              <a:pt x="130155" y="27345"/>
                              <a:pt x="130063" y="26489"/>
                            </a:cubicBezTo>
                            <a:cubicBezTo>
                              <a:pt x="129941" y="25632"/>
                              <a:pt x="129543" y="24898"/>
                              <a:pt x="129573" y="24010"/>
                            </a:cubicBezTo>
                            <a:cubicBezTo>
                              <a:pt x="129696" y="21869"/>
                              <a:pt x="131379" y="19788"/>
                              <a:pt x="132602" y="18136"/>
                            </a:cubicBezTo>
                            <a:cubicBezTo>
                              <a:pt x="133826" y="16453"/>
                              <a:pt x="135081" y="14893"/>
                              <a:pt x="136029" y="13088"/>
                            </a:cubicBezTo>
                            <a:cubicBezTo>
                              <a:pt x="136672" y="11833"/>
                              <a:pt x="137498" y="9998"/>
                              <a:pt x="136519" y="8713"/>
                            </a:cubicBezTo>
                            <a:cubicBezTo>
                              <a:pt x="136457" y="8651"/>
                              <a:pt x="136396" y="8621"/>
                              <a:pt x="136304" y="8621"/>
                            </a:cubicBezTo>
                            <a:cubicBezTo>
                              <a:pt x="133581" y="9477"/>
                              <a:pt x="131501" y="11803"/>
                              <a:pt x="129635" y="13883"/>
                            </a:cubicBezTo>
                            <a:cubicBezTo>
                              <a:pt x="128625" y="15015"/>
                              <a:pt x="127646" y="16178"/>
                              <a:pt x="126575" y="17218"/>
                            </a:cubicBezTo>
                            <a:cubicBezTo>
                              <a:pt x="125565" y="18197"/>
                              <a:pt x="124311" y="18870"/>
                              <a:pt x="122965" y="19176"/>
                            </a:cubicBezTo>
                            <a:cubicBezTo>
                              <a:pt x="119997" y="20002"/>
                              <a:pt x="118069" y="21961"/>
                              <a:pt x="116234" y="24316"/>
                            </a:cubicBezTo>
                            <a:cubicBezTo>
                              <a:pt x="115071" y="25846"/>
                              <a:pt x="113847" y="27774"/>
                              <a:pt x="111767" y="28110"/>
                            </a:cubicBezTo>
                            <a:cubicBezTo>
                              <a:pt x="111545" y="28147"/>
                              <a:pt x="111332" y="28165"/>
                              <a:pt x="111132" y="28165"/>
                            </a:cubicBezTo>
                            <a:cubicBezTo>
                              <a:pt x="109677" y="28165"/>
                              <a:pt x="108853" y="27204"/>
                              <a:pt x="109472" y="25510"/>
                            </a:cubicBezTo>
                            <a:cubicBezTo>
                              <a:pt x="109839" y="24469"/>
                              <a:pt x="110910" y="23399"/>
                              <a:pt x="111400" y="22297"/>
                            </a:cubicBezTo>
                            <a:cubicBezTo>
                              <a:pt x="112103" y="20767"/>
                              <a:pt x="112776" y="19238"/>
                              <a:pt x="113480" y="17708"/>
                            </a:cubicBezTo>
                            <a:cubicBezTo>
                              <a:pt x="114429" y="15750"/>
                              <a:pt x="115193" y="13730"/>
                              <a:pt x="115744" y="11619"/>
                            </a:cubicBezTo>
                            <a:cubicBezTo>
                              <a:pt x="116111" y="9875"/>
                              <a:pt x="116264" y="7948"/>
                              <a:pt x="115255" y="6387"/>
                            </a:cubicBezTo>
                            <a:cubicBezTo>
                              <a:pt x="115219" y="6334"/>
                              <a:pt x="115163" y="6301"/>
                              <a:pt x="115110" y="6301"/>
                            </a:cubicBezTo>
                            <a:cubicBezTo>
                              <a:pt x="115072" y="6301"/>
                              <a:pt x="115035" y="6318"/>
                              <a:pt x="115010" y="6357"/>
                            </a:cubicBezTo>
                            <a:cubicBezTo>
                              <a:pt x="112532" y="9049"/>
                              <a:pt x="110849" y="12323"/>
                              <a:pt x="109074" y="15474"/>
                            </a:cubicBezTo>
                            <a:cubicBezTo>
                              <a:pt x="108340" y="16759"/>
                              <a:pt x="107606" y="18075"/>
                              <a:pt x="106841" y="19329"/>
                            </a:cubicBezTo>
                            <a:cubicBezTo>
                              <a:pt x="106504" y="19819"/>
                              <a:pt x="106015" y="20706"/>
                              <a:pt x="105342" y="20828"/>
                            </a:cubicBezTo>
                            <a:cubicBezTo>
                              <a:pt x="105266" y="20844"/>
                              <a:pt x="105197" y="20851"/>
                              <a:pt x="105134" y="20851"/>
                            </a:cubicBezTo>
                            <a:cubicBezTo>
                              <a:pt x="104449" y="20851"/>
                              <a:pt x="104397" y="20012"/>
                              <a:pt x="103781" y="19788"/>
                            </a:cubicBezTo>
                            <a:cubicBezTo>
                              <a:pt x="103616" y="19727"/>
                              <a:pt x="103457" y="19699"/>
                              <a:pt x="103305" y="19699"/>
                            </a:cubicBezTo>
                            <a:cubicBezTo>
                              <a:pt x="101939" y="19699"/>
                              <a:pt x="101113" y="21976"/>
                              <a:pt x="100783" y="22940"/>
                            </a:cubicBezTo>
                            <a:cubicBezTo>
                              <a:pt x="100416" y="24010"/>
                              <a:pt x="100079" y="25204"/>
                              <a:pt x="99467" y="26183"/>
                            </a:cubicBezTo>
                            <a:cubicBezTo>
                              <a:pt x="99050" y="26800"/>
                              <a:pt x="98320" y="27342"/>
                              <a:pt x="97674" y="27342"/>
                            </a:cubicBezTo>
                            <a:cubicBezTo>
                              <a:pt x="97231" y="27342"/>
                              <a:pt x="96828" y="27087"/>
                              <a:pt x="96591" y="26428"/>
                            </a:cubicBezTo>
                            <a:cubicBezTo>
                              <a:pt x="96224" y="25357"/>
                              <a:pt x="96285" y="24163"/>
                              <a:pt x="96102" y="23062"/>
                            </a:cubicBezTo>
                            <a:cubicBezTo>
                              <a:pt x="95796" y="21012"/>
                              <a:pt x="95367" y="19023"/>
                              <a:pt x="95153" y="16973"/>
                            </a:cubicBezTo>
                            <a:cubicBezTo>
                              <a:pt x="94878" y="14128"/>
                              <a:pt x="94756" y="11283"/>
                              <a:pt x="94847" y="8437"/>
                            </a:cubicBezTo>
                            <a:cubicBezTo>
                              <a:pt x="94847" y="7642"/>
                              <a:pt x="94926" y="0"/>
                              <a:pt x="9317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6" name="Google Shape;886;p37"/>
                      <p:cNvSpPr/>
                      <p:nvPr/>
                    </p:nvSpPr>
                    <p:spPr>
                      <a:xfrm>
                        <a:off x="2254975" y="3180950"/>
                        <a:ext cx="3090175" cy="2178150"/>
                      </a:xfrm>
                      <a:custGeom>
                        <a:rect b="b" l="l" r="r" t="t"/>
                        <a:pathLst>
                          <a:path extrusionOk="0" h="87126" w="123607">
                            <a:moveTo>
                              <a:pt x="56996" y="0"/>
                            </a:moveTo>
                            <a:cubicBezTo>
                              <a:pt x="56668" y="0"/>
                              <a:pt x="56324" y="483"/>
                              <a:pt x="55776" y="1304"/>
                            </a:cubicBezTo>
                            <a:cubicBezTo>
                              <a:pt x="53084" y="5312"/>
                              <a:pt x="55225" y="10911"/>
                              <a:pt x="55439" y="15409"/>
                            </a:cubicBezTo>
                            <a:cubicBezTo>
                              <a:pt x="55531" y="17245"/>
                              <a:pt x="55745" y="20212"/>
                              <a:pt x="54521" y="21773"/>
                            </a:cubicBezTo>
                            <a:cubicBezTo>
                              <a:pt x="54017" y="22404"/>
                              <a:pt x="53616" y="22655"/>
                              <a:pt x="53219" y="22655"/>
                            </a:cubicBezTo>
                            <a:cubicBezTo>
                              <a:pt x="52653" y="22655"/>
                              <a:pt x="52093" y="22145"/>
                              <a:pt x="51248" y="21497"/>
                            </a:cubicBezTo>
                            <a:cubicBezTo>
                              <a:pt x="50303" y="22589"/>
                              <a:pt x="49786" y="24934"/>
                              <a:pt x="48103" y="24934"/>
                            </a:cubicBezTo>
                            <a:cubicBezTo>
                              <a:pt x="48041" y="24934"/>
                              <a:pt x="47978" y="24931"/>
                              <a:pt x="47913" y="24924"/>
                            </a:cubicBezTo>
                            <a:cubicBezTo>
                              <a:pt x="46108" y="24771"/>
                              <a:pt x="43935" y="21008"/>
                              <a:pt x="43048" y="19784"/>
                            </a:cubicBezTo>
                            <a:cubicBezTo>
                              <a:pt x="42433" y="18947"/>
                              <a:pt x="41085" y="16665"/>
                              <a:pt x="39880" y="16665"/>
                            </a:cubicBezTo>
                            <a:cubicBezTo>
                              <a:pt x="39587" y="16665"/>
                              <a:pt x="39303" y="16799"/>
                              <a:pt x="39040" y="17122"/>
                            </a:cubicBezTo>
                            <a:cubicBezTo>
                              <a:pt x="37908" y="18438"/>
                              <a:pt x="39836" y="22477"/>
                              <a:pt x="39805" y="23976"/>
                            </a:cubicBezTo>
                            <a:cubicBezTo>
                              <a:pt x="39744" y="25628"/>
                              <a:pt x="39407" y="26332"/>
                              <a:pt x="37847" y="26485"/>
                            </a:cubicBezTo>
                            <a:cubicBezTo>
                              <a:pt x="37734" y="26497"/>
                              <a:pt x="37627" y="26502"/>
                              <a:pt x="37524" y="26502"/>
                            </a:cubicBezTo>
                            <a:cubicBezTo>
                              <a:pt x="36402" y="26502"/>
                              <a:pt x="35838" y="25852"/>
                              <a:pt x="35379" y="25852"/>
                            </a:cubicBezTo>
                            <a:cubicBezTo>
                              <a:pt x="35124" y="25852"/>
                              <a:pt x="34902" y="26051"/>
                              <a:pt x="34634" y="26668"/>
                            </a:cubicBezTo>
                            <a:cubicBezTo>
                              <a:pt x="34128" y="27785"/>
                              <a:pt x="34639" y="28554"/>
                              <a:pt x="34055" y="28554"/>
                            </a:cubicBezTo>
                            <a:cubicBezTo>
                              <a:pt x="33792" y="28554"/>
                              <a:pt x="33305" y="28397"/>
                              <a:pt x="32401" y="28045"/>
                            </a:cubicBezTo>
                            <a:cubicBezTo>
                              <a:pt x="30103" y="27132"/>
                              <a:pt x="27011" y="23808"/>
                              <a:pt x="24545" y="23808"/>
                            </a:cubicBezTo>
                            <a:cubicBezTo>
                              <a:pt x="24450" y="23808"/>
                              <a:pt x="24356" y="23813"/>
                              <a:pt x="24262" y="23823"/>
                            </a:cubicBezTo>
                            <a:cubicBezTo>
                              <a:pt x="24324" y="27494"/>
                              <a:pt x="26985" y="30554"/>
                              <a:pt x="26741" y="34286"/>
                            </a:cubicBezTo>
                            <a:cubicBezTo>
                              <a:pt x="26636" y="34295"/>
                              <a:pt x="26532" y="34298"/>
                              <a:pt x="26428" y="34298"/>
                            </a:cubicBezTo>
                            <a:cubicBezTo>
                              <a:pt x="25955" y="34298"/>
                              <a:pt x="25486" y="34230"/>
                              <a:pt x="25032" y="34230"/>
                            </a:cubicBezTo>
                            <a:cubicBezTo>
                              <a:pt x="24822" y="34230"/>
                              <a:pt x="24617" y="34245"/>
                              <a:pt x="24415" y="34286"/>
                            </a:cubicBezTo>
                            <a:cubicBezTo>
                              <a:pt x="24905" y="35510"/>
                              <a:pt x="26465" y="36367"/>
                              <a:pt x="26373" y="37744"/>
                            </a:cubicBezTo>
                            <a:cubicBezTo>
                              <a:pt x="25983" y="37762"/>
                              <a:pt x="25589" y="37767"/>
                              <a:pt x="25194" y="37767"/>
                            </a:cubicBezTo>
                            <a:cubicBezTo>
                              <a:pt x="24774" y="37767"/>
                              <a:pt x="24353" y="37761"/>
                              <a:pt x="23931" y="37761"/>
                            </a:cubicBezTo>
                            <a:cubicBezTo>
                              <a:pt x="23410" y="37761"/>
                              <a:pt x="22888" y="37769"/>
                              <a:pt x="22365" y="37805"/>
                            </a:cubicBezTo>
                            <a:cubicBezTo>
                              <a:pt x="22708" y="39553"/>
                              <a:pt x="22061" y="40186"/>
                              <a:pt x="20908" y="40186"/>
                            </a:cubicBezTo>
                            <a:cubicBezTo>
                              <a:pt x="17898" y="40186"/>
                              <a:pt x="11443" y="35873"/>
                              <a:pt x="10188" y="35873"/>
                            </a:cubicBezTo>
                            <a:cubicBezTo>
                              <a:pt x="10166" y="35873"/>
                              <a:pt x="10146" y="35875"/>
                              <a:pt x="10127" y="35877"/>
                            </a:cubicBezTo>
                            <a:cubicBezTo>
                              <a:pt x="11014" y="39549"/>
                              <a:pt x="16124" y="41874"/>
                              <a:pt x="18694" y="44230"/>
                            </a:cubicBezTo>
                            <a:cubicBezTo>
                              <a:pt x="22121" y="47351"/>
                              <a:pt x="17990" y="46831"/>
                              <a:pt x="16491" y="48789"/>
                            </a:cubicBezTo>
                            <a:cubicBezTo>
                              <a:pt x="15940" y="49462"/>
                              <a:pt x="16644" y="50655"/>
                              <a:pt x="16063" y="51359"/>
                            </a:cubicBezTo>
                            <a:cubicBezTo>
                              <a:pt x="15628" y="51896"/>
                              <a:pt x="14781" y="52070"/>
                              <a:pt x="13852" y="52070"/>
                            </a:cubicBezTo>
                            <a:cubicBezTo>
                              <a:pt x="12557" y="52070"/>
                              <a:pt x="11102" y="51733"/>
                              <a:pt x="10372" y="51573"/>
                            </a:cubicBezTo>
                            <a:cubicBezTo>
                              <a:pt x="7124" y="50828"/>
                              <a:pt x="3556" y="47558"/>
                              <a:pt x="263" y="47558"/>
                            </a:cubicBezTo>
                            <a:cubicBezTo>
                              <a:pt x="175" y="47558"/>
                              <a:pt x="88" y="47560"/>
                              <a:pt x="0" y="47565"/>
                            </a:cubicBezTo>
                            <a:cubicBezTo>
                              <a:pt x="734" y="51328"/>
                              <a:pt x="6823" y="52399"/>
                              <a:pt x="8812" y="54908"/>
                            </a:cubicBezTo>
                            <a:cubicBezTo>
                              <a:pt x="9271" y="55489"/>
                              <a:pt x="9546" y="56468"/>
                              <a:pt x="10250" y="57203"/>
                            </a:cubicBezTo>
                            <a:cubicBezTo>
                              <a:pt x="11167" y="58121"/>
                              <a:pt x="12361" y="58824"/>
                              <a:pt x="12667" y="60170"/>
                            </a:cubicBezTo>
                            <a:cubicBezTo>
                              <a:pt x="12820" y="61578"/>
                              <a:pt x="12605" y="63016"/>
                              <a:pt x="12024" y="64301"/>
                            </a:cubicBezTo>
                            <a:cubicBezTo>
                              <a:pt x="11351" y="65494"/>
                              <a:pt x="9699" y="65800"/>
                              <a:pt x="9362" y="67207"/>
                            </a:cubicBezTo>
                            <a:cubicBezTo>
                              <a:pt x="8934" y="68951"/>
                              <a:pt x="10250" y="69288"/>
                              <a:pt x="8965" y="70787"/>
                            </a:cubicBezTo>
                            <a:cubicBezTo>
                              <a:pt x="7312" y="72745"/>
                              <a:pt x="3427" y="72898"/>
                              <a:pt x="1989" y="74856"/>
                            </a:cubicBezTo>
                            <a:cubicBezTo>
                              <a:pt x="2989" y="76091"/>
                              <a:pt x="5173" y="76955"/>
                              <a:pt x="7100" y="76955"/>
                            </a:cubicBezTo>
                            <a:cubicBezTo>
                              <a:pt x="7944" y="76955"/>
                              <a:pt x="8738" y="76789"/>
                              <a:pt x="9362" y="76417"/>
                            </a:cubicBezTo>
                            <a:lnTo>
                              <a:pt x="67861" y="87125"/>
                            </a:lnTo>
                            <a:cubicBezTo>
                              <a:pt x="78661" y="84402"/>
                              <a:pt x="90165" y="84892"/>
                              <a:pt x="101149" y="84066"/>
                            </a:cubicBezTo>
                            <a:cubicBezTo>
                              <a:pt x="105004" y="83760"/>
                              <a:pt x="108645" y="82046"/>
                              <a:pt x="112378" y="81129"/>
                            </a:cubicBezTo>
                            <a:cubicBezTo>
                              <a:pt x="114091" y="80731"/>
                              <a:pt x="115499" y="80364"/>
                              <a:pt x="116937" y="79323"/>
                            </a:cubicBezTo>
                            <a:cubicBezTo>
                              <a:pt x="118375" y="78253"/>
                              <a:pt x="119813" y="76906"/>
                              <a:pt x="119445" y="74918"/>
                            </a:cubicBezTo>
                            <a:cubicBezTo>
                              <a:pt x="119017" y="72470"/>
                              <a:pt x="117028" y="72715"/>
                              <a:pt x="115315" y="71766"/>
                            </a:cubicBezTo>
                            <a:cubicBezTo>
                              <a:pt x="115621" y="67605"/>
                              <a:pt x="123606" y="67085"/>
                              <a:pt x="123515" y="63597"/>
                            </a:cubicBezTo>
                            <a:cubicBezTo>
                              <a:pt x="123324" y="63571"/>
                              <a:pt x="123132" y="63559"/>
                              <a:pt x="122941" y="63559"/>
                            </a:cubicBezTo>
                            <a:cubicBezTo>
                              <a:pt x="119510" y="63559"/>
                              <a:pt x="115950" y="67474"/>
                              <a:pt x="112640" y="67474"/>
                            </a:cubicBezTo>
                            <a:cubicBezTo>
                              <a:pt x="112191" y="67474"/>
                              <a:pt x="111746" y="67402"/>
                              <a:pt x="111307" y="67238"/>
                            </a:cubicBezTo>
                            <a:cubicBezTo>
                              <a:pt x="110909" y="64454"/>
                              <a:pt x="115835" y="63352"/>
                              <a:pt x="115468" y="61119"/>
                            </a:cubicBezTo>
                            <a:cubicBezTo>
                              <a:pt x="115317" y="60196"/>
                              <a:pt x="114663" y="60014"/>
                              <a:pt x="113857" y="60014"/>
                            </a:cubicBezTo>
                            <a:cubicBezTo>
                              <a:pt x="113332" y="60014"/>
                              <a:pt x="112743" y="60091"/>
                              <a:pt x="112184" y="60091"/>
                            </a:cubicBezTo>
                            <a:cubicBezTo>
                              <a:pt x="111866" y="60091"/>
                              <a:pt x="111557" y="60065"/>
                              <a:pt x="111276" y="59987"/>
                            </a:cubicBezTo>
                            <a:cubicBezTo>
                              <a:pt x="111185" y="58304"/>
                              <a:pt x="114030" y="57019"/>
                              <a:pt x="112837" y="55520"/>
                            </a:cubicBezTo>
                            <a:cubicBezTo>
                              <a:pt x="112549" y="55157"/>
                              <a:pt x="112144" y="55050"/>
                              <a:pt x="111695" y="55050"/>
                            </a:cubicBezTo>
                            <a:cubicBezTo>
                              <a:pt x="111052" y="55050"/>
                              <a:pt x="110320" y="55269"/>
                              <a:pt x="109714" y="55269"/>
                            </a:cubicBezTo>
                            <a:cubicBezTo>
                              <a:pt x="109032" y="55269"/>
                              <a:pt x="108510" y="54991"/>
                              <a:pt x="108462" y="53807"/>
                            </a:cubicBezTo>
                            <a:cubicBezTo>
                              <a:pt x="108156" y="48116"/>
                              <a:pt x="120547" y="47565"/>
                              <a:pt x="119996" y="43710"/>
                            </a:cubicBezTo>
                            <a:lnTo>
                              <a:pt x="119996" y="43710"/>
                            </a:lnTo>
                            <a:cubicBezTo>
                              <a:pt x="117640" y="44077"/>
                              <a:pt x="115437" y="45240"/>
                              <a:pt x="113051" y="45393"/>
                            </a:cubicBezTo>
                            <a:cubicBezTo>
                              <a:pt x="112745" y="44199"/>
                              <a:pt x="114091" y="43588"/>
                              <a:pt x="114152" y="42394"/>
                            </a:cubicBezTo>
                            <a:cubicBezTo>
                              <a:pt x="113893" y="42367"/>
                              <a:pt x="113635" y="42354"/>
                              <a:pt x="113376" y="42354"/>
                            </a:cubicBezTo>
                            <a:cubicBezTo>
                              <a:pt x="110729" y="42354"/>
                              <a:pt x="108088" y="43681"/>
                              <a:pt x="105524" y="44322"/>
                            </a:cubicBezTo>
                            <a:cubicBezTo>
                              <a:pt x="104601" y="44536"/>
                              <a:pt x="103509" y="44928"/>
                              <a:pt x="102579" y="44928"/>
                            </a:cubicBezTo>
                            <a:cubicBezTo>
                              <a:pt x="101782" y="44928"/>
                              <a:pt x="101104" y="44641"/>
                              <a:pt x="100752" y="43710"/>
                            </a:cubicBezTo>
                            <a:cubicBezTo>
                              <a:pt x="100048" y="41935"/>
                              <a:pt x="102159" y="39885"/>
                              <a:pt x="102281" y="38264"/>
                            </a:cubicBezTo>
                            <a:cubicBezTo>
                              <a:pt x="102373" y="36994"/>
                              <a:pt x="102212" y="36811"/>
                              <a:pt x="101815" y="36811"/>
                            </a:cubicBezTo>
                            <a:cubicBezTo>
                              <a:pt x="101653" y="36811"/>
                              <a:pt x="101452" y="36841"/>
                              <a:pt x="101213" y="36841"/>
                            </a:cubicBezTo>
                            <a:cubicBezTo>
                              <a:pt x="100864" y="36841"/>
                              <a:pt x="100434" y="36776"/>
                              <a:pt x="99925" y="36459"/>
                            </a:cubicBezTo>
                            <a:cubicBezTo>
                              <a:pt x="98579" y="35602"/>
                              <a:pt x="98916" y="34592"/>
                              <a:pt x="99589" y="33093"/>
                            </a:cubicBezTo>
                            <a:cubicBezTo>
                              <a:pt x="101088" y="29820"/>
                              <a:pt x="109594" y="26179"/>
                              <a:pt x="108951" y="22691"/>
                            </a:cubicBezTo>
                            <a:lnTo>
                              <a:pt x="108951" y="22691"/>
                            </a:lnTo>
                            <a:cubicBezTo>
                              <a:pt x="107115" y="22752"/>
                              <a:pt x="104974" y="24649"/>
                              <a:pt x="103475" y="25567"/>
                            </a:cubicBezTo>
                            <a:cubicBezTo>
                              <a:pt x="101119" y="27005"/>
                              <a:pt x="98916" y="28718"/>
                              <a:pt x="96560" y="30156"/>
                            </a:cubicBezTo>
                            <a:cubicBezTo>
                              <a:pt x="95965" y="30503"/>
                              <a:pt x="94085" y="31694"/>
                              <a:pt x="92888" y="31694"/>
                            </a:cubicBezTo>
                            <a:cubicBezTo>
                              <a:pt x="92608" y="31694"/>
                              <a:pt x="92365" y="31628"/>
                              <a:pt x="92185" y="31472"/>
                            </a:cubicBezTo>
                            <a:cubicBezTo>
                              <a:pt x="91603" y="30952"/>
                              <a:pt x="91971" y="28963"/>
                              <a:pt x="91940" y="28229"/>
                            </a:cubicBezTo>
                            <a:cubicBezTo>
                              <a:pt x="91910" y="28227"/>
                              <a:pt x="91879" y="28226"/>
                              <a:pt x="91849" y="28226"/>
                            </a:cubicBezTo>
                            <a:cubicBezTo>
                              <a:pt x="90732" y="28226"/>
                              <a:pt x="89287" y="29391"/>
                              <a:pt x="88193" y="29391"/>
                            </a:cubicBezTo>
                            <a:cubicBezTo>
                              <a:pt x="87793" y="29391"/>
                              <a:pt x="87440" y="29235"/>
                              <a:pt x="87167" y="28810"/>
                            </a:cubicBezTo>
                            <a:cubicBezTo>
                              <a:pt x="86188" y="27280"/>
                              <a:pt x="88574" y="24037"/>
                              <a:pt x="88299" y="22293"/>
                            </a:cubicBezTo>
                            <a:lnTo>
                              <a:pt x="88299" y="22293"/>
                            </a:lnTo>
                            <a:cubicBezTo>
                              <a:pt x="87116" y="22372"/>
                              <a:pt x="85707" y="23964"/>
                              <a:pt x="84538" y="23964"/>
                            </a:cubicBezTo>
                            <a:cubicBezTo>
                              <a:pt x="84347" y="23964"/>
                              <a:pt x="84162" y="23922"/>
                              <a:pt x="83985" y="23823"/>
                            </a:cubicBezTo>
                            <a:cubicBezTo>
                              <a:pt x="84444" y="20365"/>
                              <a:pt x="87565" y="17428"/>
                              <a:pt x="89462" y="14644"/>
                            </a:cubicBezTo>
                            <a:cubicBezTo>
                              <a:pt x="90655" y="12931"/>
                              <a:pt x="94418" y="9045"/>
                              <a:pt x="94051" y="6842"/>
                            </a:cubicBezTo>
                            <a:cubicBezTo>
                              <a:pt x="93940" y="6822"/>
                              <a:pt x="93829" y="6813"/>
                              <a:pt x="93717" y="6813"/>
                            </a:cubicBezTo>
                            <a:cubicBezTo>
                              <a:pt x="91403" y="6813"/>
                              <a:pt x="89037" y="10894"/>
                              <a:pt x="87840" y="12441"/>
                            </a:cubicBezTo>
                            <a:cubicBezTo>
                              <a:pt x="86918" y="13643"/>
                              <a:pt x="86838" y="14232"/>
                              <a:pt x="85643" y="14232"/>
                            </a:cubicBezTo>
                            <a:cubicBezTo>
                              <a:pt x="85529" y="14232"/>
                              <a:pt x="85406" y="14226"/>
                              <a:pt x="85270" y="14216"/>
                            </a:cubicBezTo>
                            <a:cubicBezTo>
                              <a:pt x="84497" y="14130"/>
                              <a:pt x="84849" y="13347"/>
                              <a:pt x="84121" y="13347"/>
                            </a:cubicBezTo>
                            <a:cubicBezTo>
                              <a:pt x="84071" y="13347"/>
                              <a:pt x="84016" y="13351"/>
                              <a:pt x="83955" y="13359"/>
                            </a:cubicBezTo>
                            <a:cubicBezTo>
                              <a:pt x="83190" y="13481"/>
                              <a:pt x="81813" y="15593"/>
                              <a:pt x="81170" y="16174"/>
                            </a:cubicBezTo>
                            <a:cubicBezTo>
                              <a:pt x="80038" y="17183"/>
                              <a:pt x="77009" y="20304"/>
                              <a:pt x="75510" y="20365"/>
                            </a:cubicBezTo>
                            <a:cubicBezTo>
                              <a:pt x="75458" y="20368"/>
                              <a:pt x="75406" y="20369"/>
                              <a:pt x="75357" y="20369"/>
                            </a:cubicBezTo>
                            <a:cubicBezTo>
                              <a:pt x="72096" y="20369"/>
                              <a:pt x="74491" y="15500"/>
                              <a:pt x="73858" y="13481"/>
                            </a:cubicBezTo>
                            <a:lnTo>
                              <a:pt x="73858" y="13481"/>
                            </a:lnTo>
                            <a:cubicBezTo>
                              <a:pt x="72022" y="14063"/>
                              <a:pt x="70890" y="16204"/>
                              <a:pt x="70186" y="17857"/>
                            </a:cubicBezTo>
                            <a:cubicBezTo>
                              <a:pt x="69666" y="19019"/>
                              <a:pt x="69636" y="21314"/>
                              <a:pt x="68840" y="22262"/>
                            </a:cubicBezTo>
                            <a:cubicBezTo>
                              <a:pt x="68359" y="22837"/>
                              <a:pt x="67953" y="23073"/>
                              <a:pt x="67611" y="23073"/>
                            </a:cubicBezTo>
                            <a:cubicBezTo>
                              <a:pt x="66042" y="23073"/>
                              <a:pt x="65833" y="18090"/>
                              <a:pt x="65934" y="18040"/>
                            </a:cubicBezTo>
                            <a:lnTo>
                              <a:pt x="65934" y="18040"/>
                            </a:lnTo>
                            <a:cubicBezTo>
                              <a:pt x="64799" y="18396"/>
                              <a:pt x="64036" y="19675"/>
                              <a:pt x="63187" y="19675"/>
                            </a:cubicBezTo>
                            <a:cubicBezTo>
                              <a:pt x="62868" y="19675"/>
                              <a:pt x="62538" y="19495"/>
                              <a:pt x="62170" y="19019"/>
                            </a:cubicBezTo>
                            <a:cubicBezTo>
                              <a:pt x="61100" y="17581"/>
                              <a:pt x="61314" y="13512"/>
                              <a:pt x="60763" y="11737"/>
                            </a:cubicBezTo>
                            <a:cubicBezTo>
                              <a:pt x="59784" y="8464"/>
                              <a:pt x="59386" y="4364"/>
                              <a:pt x="57979" y="1274"/>
                            </a:cubicBezTo>
                            <a:cubicBezTo>
                              <a:pt x="57573" y="390"/>
                              <a:pt x="57291" y="0"/>
                              <a:pt x="569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7" name="Google Shape;887;p37"/>
                      <p:cNvSpPr/>
                      <p:nvPr/>
                    </p:nvSpPr>
                    <p:spPr>
                      <a:xfrm>
                        <a:off x="2567800" y="3848400"/>
                        <a:ext cx="2482100" cy="1213150"/>
                      </a:xfrm>
                      <a:custGeom>
                        <a:rect b="b" l="l" r="r" t="t"/>
                        <a:pathLst>
                          <a:path extrusionOk="0" h="48526" w="99284">
                            <a:moveTo>
                              <a:pt x="49627" y="1"/>
                            </a:moveTo>
                            <a:cubicBezTo>
                              <a:pt x="22213" y="1"/>
                              <a:pt x="1" y="21724"/>
                              <a:pt x="1" y="48526"/>
                            </a:cubicBezTo>
                            <a:lnTo>
                              <a:pt x="99284" y="48526"/>
                            </a:lnTo>
                            <a:cubicBezTo>
                              <a:pt x="99284" y="21724"/>
                              <a:pt x="77041" y="1"/>
                              <a:pt x="4962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8" name="Google Shape;888;p37"/>
                      <p:cNvSpPr/>
                      <p:nvPr/>
                    </p:nvSpPr>
                    <p:spPr>
                      <a:xfrm>
                        <a:off x="2323776" y="1870358"/>
                        <a:ext cx="1220793" cy="309816"/>
                      </a:xfrm>
                      <a:custGeom>
                        <a:rect b="b" l="l" r="r" t="t"/>
                        <a:pathLst>
                          <a:path extrusionOk="0" h="12331" w="48006">
                            <a:moveTo>
                              <a:pt x="48006" y="0"/>
                            </a:moveTo>
                            <a:lnTo>
                              <a:pt x="48006" y="0"/>
                            </a:lnTo>
                            <a:cubicBezTo>
                              <a:pt x="46721" y="31"/>
                              <a:pt x="45435" y="184"/>
                              <a:pt x="44150" y="306"/>
                            </a:cubicBezTo>
                            <a:lnTo>
                              <a:pt x="43233" y="368"/>
                            </a:lnTo>
                            <a:cubicBezTo>
                              <a:pt x="37328" y="949"/>
                              <a:pt x="31331" y="2173"/>
                              <a:pt x="25548" y="3427"/>
                            </a:cubicBezTo>
                            <a:cubicBezTo>
                              <a:pt x="16798" y="5355"/>
                              <a:pt x="8262" y="8047"/>
                              <a:pt x="1" y="11474"/>
                            </a:cubicBezTo>
                            <a:lnTo>
                              <a:pt x="1011" y="12331"/>
                            </a:lnTo>
                            <a:cubicBezTo>
                              <a:pt x="2081" y="12331"/>
                              <a:pt x="3183" y="12239"/>
                              <a:pt x="4254" y="12086"/>
                            </a:cubicBezTo>
                            <a:cubicBezTo>
                              <a:pt x="17196" y="5508"/>
                              <a:pt x="31086" y="2846"/>
                              <a:pt x="45221" y="1591"/>
                            </a:cubicBezTo>
                            <a:cubicBezTo>
                              <a:pt x="46139" y="1071"/>
                              <a:pt x="47057" y="521"/>
                              <a:pt x="4800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89" name="Google Shape;889;p37"/>
                      <p:cNvSpPr/>
                      <p:nvPr/>
                    </p:nvSpPr>
                    <p:spPr>
                      <a:xfrm>
                        <a:off x="5597550" y="2355325"/>
                        <a:ext cx="676175" cy="580600"/>
                      </a:xfrm>
                      <a:custGeom>
                        <a:rect b="b" l="l" r="r" t="t"/>
                        <a:pathLst>
                          <a:path extrusionOk="0" h="23224" w="27047">
                            <a:moveTo>
                              <a:pt x="0" y="1"/>
                            </a:moveTo>
                            <a:lnTo>
                              <a:pt x="0" y="1"/>
                            </a:lnTo>
                            <a:cubicBezTo>
                              <a:pt x="122" y="521"/>
                              <a:pt x="275" y="1011"/>
                              <a:pt x="459" y="1470"/>
                            </a:cubicBezTo>
                            <a:cubicBezTo>
                              <a:pt x="9852" y="8078"/>
                              <a:pt x="19704" y="14564"/>
                              <a:pt x="27047" y="23223"/>
                            </a:cubicBezTo>
                            <a:cubicBezTo>
                              <a:pt x="26710" y="21173"/>
                              <a:pt x="25517" y="19735"/>
                              <a:pt x="23803" y="18144"/>
                            </a:cubicBezTo>
                            <a:cubicBezTo>
                              <a:pt x="21386" y="15941"/>
                              <a:pt x="18908" y="13738"/>
                              <a:pt x="16338" y="11658"/>
                            </a:cubicBezTo>
                            <a:cubicBezTo>
                              <a:pt x="13982" y="9730"/>
                              <a:pt x="11718" y="7864"/>
                              <a:pt x="9362" y="5967"/>
                            </a:cubicBezTo>
                            <a:cubicBezTo>
                              <a:pt x="8230" y="4988"/>
                              <a:pt x="7037" y="4101"/>
                              <a:pt x="5783" y="3305"/>
                            </a:cubicBezTo>
                            <a:cubicBezTo>
                              <a:pt x="4345" y="2449"/>
                              <a:pt x="3121" y="1317"/>
                              <a:pt x="1591" y="582"/>
                            </a:cubicBezTo>
                            <a:lnTo>
                              <a:pt x="0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0" name="Google Shape;890;p37"/>
                      <p:cNvSpPr/>
                      <p:nvPr/>
                    </p:nvSpPr>
                    <p:spPr>
                      <a:xfrm>
                        <a:off x="5609000" y="2392825"/>
                        <a:ext cx="667025" cy="590500"/>
                      </a:xfrm>
                      <a:custGeom>
                        <a:rect b="b" l="l" r="r" t="t"/>
                        <a:pathLst>
                          <a:path extrusionOk="0" h="23620" w="26681">
                            <a:moveTo>
                              <a:pt x="1" y="0"/>
                            </a:moveTo>
                            <a:cubicBezTo>
                              <a:pt x="796" y="1989"/>
                              <a:pt x="2204" y="4161"/>
                              <a:pt x="3703" y="5416"/>
                            </a:cubicBezTo>
                            <a:cubicBezTo>
                              <a:pt x="5080" y="6578"/>
                              <a:pt x="6732" y="6701"/>
                              <a:pt x="8292" y="7588"/>
                            </a:cubicBezTo>
                            <a:cubicBezTo>
                              <a:pt x="10924" y="9118"/>
                              <a:pt x="10587" y="12697"/>
                              <a:pt x="12943" y="14533"/>
                            </a:cubicBezTo>
                            <a:cubicBezTo>
                              <a:pt x="13983" y="15329"/>
                              <a:pt x="15299" y="15787"/>
                              <a:pt x="16492" y="16338"/>
                            </a:cubicBezTo>
                            <a:cubicBezTo>
                              <a:pt x="17808" y="16950"/>
                              <a:pt x="18175" y="17440"/>
                              <a:pt x="19031" y="18541"/>
                            </a:cubicBezTo>
                            <a:cubicBezTo>
                              <a:pt x="19858" y="19581"/>
                              <a:pt x="20898" y="20163"/>
                              <a:pt x="22030" y="20775"/>
                            </a:cubicBezTo>
                            <a:cubicBezTo>
                              <a:pt x="23284" y="21478"/>
                              <a:pt x="25334" y="23528"/>
                              <a:pt x="26619" y="23620"/>
                            </a:cubicBezTo>
                            <a:cubicBezTo>
                              <a:pt x="26680" y="22977"/>
                              <a:pt x="26650" y="22335"/>
                              <a:pt x="26558" y="21692"/>
                            </a:cubicBezTo>
                            <a:cubicBezTo>
                              <a:pt x="19246" y="13064"/>
                              <a:pt x="9394" y="6578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1" name="Google Shape;891;p37"/>
                      <p:cNvSpPr/>
                      <p:nvPr/>
                    </p:nvSpPr>
                    <p:spPr>
                      <a:xfrm>
                        <a:off x="4049400" y="1574375"/>
                        <a:ext cx="260075" cy="595125"/>
                      </a:xfrm>
                      <a:custGeom>
                        <a:rect b="b" l="l" r="r" t="t"/>
                        <a:pathLst>
                          <a:path extrusionOk="0" h="23805" w="10403">
                            <a:moveTo>
                              <a:pt x="8200" y="1"/>
                            </a:moveTo>
                            <a:cubicBezTo>
                              <a:pt x="7221" y="1102"/>
                              <a:pt x="7313" y="3703"/>
                              <a:pt x="7037" y="5141"/>
                            </a:cubicBezTo>
                            <a:cubicBezTo>
                              <a:pt x="6701" y="6793"/>
                              <a:pt x="6395" y="8751"/>
                              <a:pt x="5508" y="10189"/>
                            </a:cubicBezTo>
                            <a:cubicBezTo>
                              <a:pt x="4620" y="11596"/>
                              <a:pt x="3611" y="12545"/>
                              <a:pt x="3029" y="14167"/>
                            </a:cubicBezTo>
                            <a:cubicBezTo>
                              <a:pt x="2020" y="16920"/>
                              <a:pt x="1347" y="19735"/>
                              <a:pt x="0" y="22366"/>
                            </a:cubicBezTo>
                            <a:lnTo>
                              <a:pt x="9302" y="23804"/>
                            </a:lnTo>
                            <a:cubicBezTo>
                              <a:pt x="10403" y="23315"/>
                              <a:pt x="9271" y="21968"/>
                              <a:pt x="9026" y="21204"/>
                            </a:cubicBezTo>
                            <a:cubicBezTo>
                              <a:pt x="8690" y="20163"/>
                              <a:pt x="8751" y="19245"/>
                              <a:pt x="8751" y="18144"/>
                            </a:cubicBezTo>
                            <a:cubicBezTo>
                              <a:pt x="8751" y="16247"/>
                              <a:pt x="8873" y="14075"/>
                              <a:pt x="8445" y="12239"/>
                            </a:cubicBezTo>
                            <a:cubicBezTo>
                              <a:pt x="7955" y="10220"/>
                              <a:pt x="8078" y="8904"/>
                              <a:pt x="8353" y="6762"/>
                            </a:cubicBezTo>
                            <a:cubicBezTo>
                              <a:pt x="8628" y="4621"/>
                              <a:pt x="9546" y="2173"/>
                              <a:pt x="9302" y="31"/>
                            </a:cubicBezTo>
                            <a:cubicBezTo>
                              <a:pt x="8965" y="31"/>
                              <a:pt x="8537" y="31"/>
                              <a:pt x="820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2" name="Google Shape;892;p37"/>
                      <p:cNvSpPr/>
                      <p:nvPr/>
                    </p:nvSpPr>
                    <p:spPr>
                      <a:xfrm>
                        <a:off x="2739900" y="3969275"/>
                        <a:ext cx="2101175" cy="1215625"/>
                      </a:xfrm>
                      <a:custGeom>
                        <a:rect b="b" l="l" r="r" t="t"/>
                        <a:pathLst>
                          <a:path extrusionOk="0" h="48625" w="84047">
                            <a:moveTo>
                              <a:pt x="53815" y="1"/>
                            </a:moveTo>
                            <a:cubicBezTo>
                              <a:pt x="53765" y="1"/>
                              <a:pt x="53717" y="28"/>
                              <a:pt x="53696" y="92"/>
                            </a:cubicBezTo>
                            <a:cubicBezTo>
                              <a:pt x="53115" y="1315"/>
                              <a:pt x="52472" y="2539"/>
                              <a:pt x="51707" y="3671"/>
                            </a:cubicBezTo>
                            <a:cubicBezTo>
                              <a:pt x="51160" y="4520"/>
                              <a:pt x="51151" y="5392"/>
                              <a:pt x="50105" y="5392"/>
                            </a:cubicBezTo>
                            <a:cubicBezTo>
                              <a:pt x="49981" y="5392"/>
                              <a:pt x="49843" y="5380"/>
                              <a:pt x="49688" y="5354"/>
                            </a:cubicBezTo>
                            <a:cubicBezTo>
                              <a:pt x="48740" y="5201"/>
                              <a:pt x="48709" y="4589"/>
                              <a:pt x="48403" y="3794"/>
                            </a:cubicBezTo>
                            <a:cubicBezTo>
                              <a:pt x="47669" y="4161"/>
                              <a:pt x="47210" y="6700"/>
                              <a:pt x="46873" y="7465"/>
                            </a:cubicBezTo>
                            <a:cubicBezTo>
                              <a:pt x="46537" y="8261"/>
                              <a:pt x="46139" y="8995"/>
                              <a:pt x="45680" y="9729"/>
                            </a:cubicBezTo>
                            <a:cubicBezTo>
                              <a:pt x="45558" y="9943"/>
                              <a:pt x="45405" y="10127"/>
                              <a:pt x="45221" y="10311"/>
                            </a:cubicBezTo>
                            <a:cubicBezTo>
                              <a:pt x="45208" y="10324"/>
                              <a:pt x="45190" y="10328"/>
                              <a:pt x="45168" y="10328"/>
                            </a:cubicBezTo>
                            <a:cubicBezTo>
                              <a:pt x="45109" y="10328"/>
                              <a:pt x="45027" y="10293"/>
                              <a:pt x="44968" y="10293"/>
                            </a:cubicBezTo>
                            <a:cubicBezTo>
                              <a:pt x="44946" y="10293"/>
                              <a:pt x="44928" y="10298"/>
                              <a:pt x="44915" y="10311"/>
                            </a:cubicBezTo>
                            <a:cubicBezTo>
                              <a:pt x="44181" y="10923"/>
                              <a:pt x="43783" y="12361"/>
                              <a:pt x="43232" y="13278"/>
                            </a:cubicBezTo>
                            <a:cubicBezTo>
                              <a:pt x="42452" y="14562"/>
                              <a:pt x="41175" y="15349"/>
                              <a:pt x="39775" y="15349"/>
                            </a:cubicBezTo>
                            <a:cubicBezTo>
                              <a:pt x="39473" y="15349"/>
                              <a:pt x="39166" y="15312"/>
                              <a:pt x="38857" y="15237"/>
                            </a:cubicBezTo>
                            <a:cubicBezTo>
                              <a:pt x="38276" y="15084"/>
                              <a:pt x="37572" y="14931"/>
                              <a:pt x="37144" y="14472"/>
                            </a:cubicBezTo>
                            <a:cubicBezTo>
                              <a:pt x="36654" y="13952"/>
                              <a:pt x="36777" y="13248"/>
                              <a:pt x="36532" y="12636"/>
                            </a:cubicBezTo>
                            <a:cubicBezTo>
                              <a:pt x="36081" y="12769"/>
                              <a:pt x="35837" y="13155"/>
                              <a:pt x="35340" y="13155"/>
                            </a:cubicBezTo>
                            <a:cubicBezTo>
                              <a:pt x="35265" y="13155"/>
                              <a:pt x="35183" y="13146"/>
                              <a:pt x="35094" y="13125"/>
                            </a:cubicBezTo>
                            <a:cubicBezTo>
                              <a:pt x="34604" y="12972"/>
                              <a:pt x="34176" y="12636"/>
                              <a:pt x="33931" y="12208"/>
                            </a:cubicBezTo>
                            <a:cubicBezTo>
                              <a:pt x="33350" y="11259"/>
                              <a:pt x="32983" y="10127"/>
                              <a:pt x="32585" y="9117"/>
                            </a:cubicBezTo>
                            <a:lnTo>
                              <a:pt x="29801" y="2417"/>
                            </a:lnTo>
                            <a:cubicBezTo>
                              <a:pt x="29772" y="2344"/>
                              <a:pt x="29694" y="2306"/>
                              <a:pt x="29623" y="2306"/>
                            </a:cubicBezTo>
                            <a:cubicBezTo>
                              <a:pt x="29547" y="2306"/>
                              <a:pt x="29479" y="2352"/>
                              <a:pt x="29495" y="2448"/>
                            </a:cubicBezTo>
                            <a:cubicBezTo>
                              <a:pt x="29740" y="5018"/>
                              <a:pt x="30015" y="7588"/>
                              <a:pt x="30260" y="10158"/>
                            </a:cubicBezTo>
                            <a:cubicBezTo>
                              <a:pt x="30352" y="11137"/>
                              <a:pt x="30443" y="12483"/>
                              <a:pt x="29587" y="13217"/>
                            </a:cubicBezTo>
                            <a:cubicBezTo>
                              <a:pt x="29306" y="13453"/>
                              <a:pt x="28891" y="13604"/>
                              <a:pt x="28494" y="13604"/>
                            </a:cubicBezTo>
                            <a:cubicBezTo>
                              <a:pt x="28069" y="13604"/>
                              <a:pt x="27666" y="13431"/>
                              <a:pt x="27476" y="13003"/>
                            </a:cubicBezTo>
                            <a:cubicBezTo>
                              <a:pt x="27437" y="12946"/>
                              <a:pt x="27384" y="12921"/>
                              <a:pt x="27332" y="12921"/>
                            </a:cubicBezTo>
                            <a:cubicBezTo>
                              <a:pt x="27217" y="12921"/>
                              <a:pt x="27107" y="13039"/>
                              <a:pt x="27170" y="13187"/>
                            </a:cubicBezTo>
                            <a:cubicBezTo>
                              <a:pt x="27506" y="13768"/>
                              <a:pt x="27108" y="14441"/>
                              <a:pt x="26619" y="14778"/>
                            </a:cubicBezTo>
                            <a:cubicBezTo>
                              <a:pt x="26305" y="14943"/>
                              <a:pt x="25965" y="15028"/>
                              <a:pt x="25627" y="15028"/>
                            </a:cubicBezTo>
                            <a:cubicBezTo>
                              <a:pt x="25338" y="15028"/>
                              <a:pt x="25051" y="14966"/>
                              <a:pt x="24783" y="14839"/>
                            </a:cubicBezTo>
                            <a:cubicBezTo>
                              <a:pt x="23529" y="14349"/>
                              <a:pt x="22397" y="13309"/>
                              <a:pt x="21448" y="12422"/>
                            </a:cubicBezTo>
                            <a:cubicBezTo>
                              <a:pt x="19521" y="10586"/>
                              <a:pt x="17838" y="8505"/>
                              <a:pt x="16522" y="6211"/>
                            </a:cubicBezTo>
                            <a:cubicBezTo>
                              <a:pt x="16484" y="6162"/>
                              <a:pt x="16433" y="6142"/>
                              <a:pt x="16383" y="6142"/>
                            </a:cubicBezTo>
                            <a:cubicBezTo>
                              <a:pt x="16276" y="6142"/>
                              <a:pt x="16175" y="6238"/>
                              <a:pt x="16216" y="6364"/>
                            </a:cubicBezTo>
                            <a:lnTo>
                              <a:pt x="18175" y="14900"/>
                            </a:lnTo>
                            <a:cubicBezTo>
                              <a:pt x="18511" y="16338"/>
                              <a:pt x="18817" y="17745"/>
                              <a:pt x="19154" y="19183"/>
                            </a:cubicBezTo>
                            <a:cubicBezTo>
                              <a:pt x="19460" y="20468"/>
                              <a:pt x="19980" y="21937"/>
                              <a:pt x="19674" y="23253"/>
                            </a:cubicBezTo>
                            <a:cubicBezTo>
                              <a:pt x="19551" y="23865"/>
                              <a:pt x="19154" y="24354"/>
                              <a:pt x="18603" y="24629"/>
                            </a:cubicBezTo>
                            <a:cubicBezTo>
                              <a:pt x="18385" y="24766"/>
                              <a:pt x="18130" y="24835"/>
                              <a:pt x="17874" y="24835"/>
                            </a:cubicBezTo>
                            <a:cubicBezTo>
                              <a:pt x="17556" y="24835"/>
                              <a:pt x="17236" y="24728"/>
                              <a:pt x="16981" y="24507"/>
                            </a:cubicBezTo>
                            <a:cubicBezTo>
                              <a:pt x="16955" y="24472"/>
                              <a:pt x="16916" y="24457"/>
                              <a:pt x="16876" y="24457"/>
                            </a:cubicBezTo>
                            <a:cubicBezTo>
                              <a:pt x="16775" y="24457"/>
                              <a:pt x="16662" y="24551"/>
                              <a:pt x="16706" y="24660"/>
                            </a:cubicBezTo>
                            <a:cubicBezTo>
                              <a:pt x="16859" y="25088"/>
                              <a:pt x="16737" y="25578"/>
                              <a:pt x="16400" y="25884"/>
                            </a:cubicBezTo>
                            <a:cubicBezTo>
                              <a:pt x="16060" y="26172"/>
                              <a:pt x="15652" y="26325"/>
                              <a:pt x="15235" y="26325"/>
                            </a:cubicBezTo>
                            <a:cubicBezTo>
                              <a:pt x="15164" y="26325"/>
                              <a:pt x="15094" y="26321"/>
                              <a:pt x="15023" y="26312"/>
                            </a:cubicBezTo>
                            <a:cubicBezTo>
                              <a:pt x="14044" y="26220"/>
                              <a:pt x="13096" y="25976"/>
                              <a:pt x="12208" y="25578"/>
                            </a:cubicBezTo>
                            <a:cubicBezTo>
                              <a:pt x="10403" y="24905"/>
                              <a:pt x="8720" y="23926"/>
                              <a:pt x="7221" y="22671"/>
                            </a:cubicBezTo>
                            <a:cubicBezTo>
                              <a:pt x="7207" y="22657"/>
                              <a:pt x="7187" y="22651"/>
                              <a:pt x="7166" y="22651"/>
                            </a:cubicBezTo>
                            <a:cubicBezTo>
                              <a:pt x="7091" y="22651"/>
                              <a:pt x="6997" y="22723"/>
                              <a:pt x="7068" y="22794"/>
                            </a:cubicBezTo>
                            <a:lnTo>
                              <a:pt x="10617" y="27903"/>
                            </a:lnTo>
                            <a:cubicBezTo>
                              <a:pt x="11199" y="28729"/>
                              <a:pt x="11811" y="29555"/>
                              <a:pt x="12361" y="30381"/>
                            </a:cubicBezTo>
                            <a:cubicBezTo>
                              <a:pt x="12881" y="31116"/>
                              <a:pt x="13187" y="31972"/>
                              <a:pt x="13187" y="32860"/>
                            </a:cubicBezTo>
                            <a:cubicBezTo>
                              <a:pt x="13157" y="33900"/>
                              <a:pt x="12790" y="34787"/>
                              <a:pt x="11719" y="34971"/>
                            </a:cubicBezTo>
                            <a:cubicBezTo>
                              <a:pt x="11515" y="35013"/>
                              <a:pt x="11285" y="35023"/>
                              <a:pt x="11045" y="35023"/>
                            </a:cubicBezTo>
                            <a:cubicBezTo>
                              <a:pt x="10854" y="35023"/>
                              <a:pt x="10656" y="35017"/>
                              <a:pt x="10461" y="35017"/>
                            </a:cubicBezTo>
                            <a:cubicBezTo>
                              <a:pt x="10021" y="35017"/>
                              <a:pt x="9592" y="35047"/>
                              <a:pt x="9271" y="35246"/>
                            </a:cubicBezTo>
                            <a:cubicBezTo>
                              <a:pt x="8935" y="35460"/>
                              <a:pt x="8873" y="35950"/>
                              <a:pt x="8659" y="36225"/>
                            </a:cubicBezTo>
                            <a:cubicBezTo>
                              <a:pt x="8262" y="36623"/>
                              <a:pt x="7772" y="36868"/>
                              <a:pt x="7221" y="36959"/>
                            </a:cubicBezTo>
                            <a:cubicBezTo>
                              <a:pt x="6160" y="37244"/>
                              <a:pt x="5098" y="37266"/>
                              <a:pt x="4000" y="37266"/>
                            </a:cubicBezTo>
                            <a:cubicBezTo>
                              <a:pt x="3800" y="37266"/>
                              <a:pt x="3599" y="37265"/>
                              <a:pt x="3397" y="37265"/>
                            </a:cubicBezTo>
                            <a:cubicBezTo>
                              <a:pt x="2938" y="37265"/>
                              <a:pt x="2111" y="37124"/>
                              <a:pt x="1372" y="37124"/>
                            </a:cubicBezTo>
                            <a:cubicBezTo>
                              <a:pt x="780" y="37124"/>
                              <a:pt x="245" y="37214"/>
                              <a:pt x="1" y="37541"/>
                            </a:cubicBezTo>
                            <a:cubicBezTo>
                              <a:pt x="490" y="38122"/>
                              <a:pt x="1377" y="38183"/>
                              <a:pt x="2081" y="38275"/>
                            </a:cubicBezTo>
                            <a:cubicBezTo>
                              <a:pt x="3305" y="38459"/>
                              <a:pt x="4559" y="38581"/>
                              <a:pt x="5814" y="38612"/>
                            </a:cubicBezTo>
                            <a:cubicBezTo>
                              <a:pt x="6762" y="38612"/>
                              <a:pt x="7680" y="38734"/>
                              <a:pt x="8629" y="38826"/>
                            </a:cubicBezTo>
                            <a:cubicBezTo>
                              <a:pt x="8706" y="38840"/>
                              <a:pt x="8812" y="38843"/>
                              <a:pt x="8933" y="38843"/>
                            </a:cubicBezTo>
                            <a:cubicBezTo>
                              <a:pt x="9012" y="38843"/>
                              <a:pt x="9098" y="38841"/>
                              <a:pt x="9186" y="38841"/>
                            </a:cubicBezTo>
                            <a:cubicBezTo>
                              <a:pt x="9551" y="38841"/>
                              <a:pt x="9957" y="38862"/>
                              <a:pt x="10128" y="39071"/>
                            </a:cubicBezTo>
                            <a:cubicBezTo>
                              <a:pt x="10281" y="39254"/>
                              <a:pt x="10005" y="39591"/>
                              <a:pt x="10220" y="39774"/>
                            </a:cubicBezTo>
                            <a:cubicBezTo>
                              <a:pt x="10403" y="39958"/>
                              <a:pt x="11015" y="39897"/>
                              <a:pt x="11229" y="39927"/>
                            </a:cubicBezTo>
                            <a:cubicBezTo>
                              <a:pt x="11749" y="39988"/>
                              <a:pt x="12545" y="40019"/>
                              <a:pt x="12912" y="40386"/>
                            </a:cubicBezTo>
                            <a:cubicBezTo>
                              <a:pt x="12361" y="40723"/>
                              <a:pt x="6609" y="41977"/>
                              <a:pt x="7099" y="42773"/>
                            </a:cubicBezTo>
                            <a:cubicBezTo>
                              <a:pt x="7282" y="43017"/>
                              <a:pt x="9332" y="43017"/>
                              <a:pt x="9669" y="43079"/>
                            </a:cubicBezTo>
                            <a:cubicBezTo>
                              <a:pt x="10526" y="43109"/>
                              <a:pt x="11352" y="43232"/>
                              <a:pt x="12147" y="43415"/>
                            </a:cubicBezTo>
                            <a:cubicBezTo>
                              <a:pt x="15757" y="44455"/>
                              <a:pt x="19154" y="45924"/>
                              <a:pt x="22886" y="46597"/>
                            </a:cubicBezTo>
                            <a:cubicBezTo>
                              <a:pt x="26527" y="47209"/>
                              <a:pt x="30199" y="47607"/>
                              <a:pt x="33870" y="47821"/>
                            </a:cubicBezTo>
                            <a:cubicBezTo>
                              <a:pt x="37939" y="48096"/>
                              <a:pt x="42039" y="48310"/>
                              <a:pt x="46108" y="48433"/>
                            </a:cubicBezTo>
                            <a:cubicBezTo>
                              <a:pt x="49499" y="48560"/>
                              <a:pt x="52890" y="48624"/>
                              <a:pt x="56281" y="48624"/>
                            </a:cubicBezTo>
                            <a:cubicBezTo>
                              <a:pt x="56960" y="48624"/>
                              <a:pt x="57638" y="48622"/>
                              <a:pt x="58316" y="48616"/>
                            </a:cubicBezTo>
                            <a:cubicBezTo>
                              <a:pt x="62385" y="48616"/>
                              <a:pt x="66485" y="48555"/>
                              <a:pt x="70554" y="48310"/>
                            </a:cubicBezTo>
                            <a:cubicBezTo>
                              <a:pt x="71044" y="48280"/>
                              <a:pt x="71564" y="48249"/>
                              <a:pt x="72084" y="48188"/>
                            </a:cubicBezTo>
                            <a:cubicBezTo>
                              <a:pt x="72206" y="48188"/>
                              <a:pt x="72206" y="47974"/>
                              <a:pt x="72084" y="47974"/>
                            </a:cubicBezTo>
                            <a:cubicBezTo>
                              <a:pt x="71725" y="47966"/>
                              <a:pt x="71365" y="47962"/>
                              <a:pt x="71006" y="47962"/>
                            </a:cubicBezTo>
                            <a:cubicBezTo>
                              <a:pt x="69927" y="47962"/>
                              <a:pt x="68849" y="47997"/>
                              <a:pt x="67770" y="48066"/>
                            </a:cubicBezTo>
                            <a:cubicBezTo>
                              <a:pt x="67801" y="48005"/>
                              <a:pt x="67831" y="47974"/>
                              <a:pt x="67862" y="47913"/>
                            </a:cubicBezTo>
                            <a:cubicBezTo>
                              <a:pt x="69514" y="47025"/>
                              <a:pt x="71319" y="46383"/>
                              <a:pt x="73185" y="45985"/>
                            </a:cubicBezTo>
                            <a:cubicBezTo>
                              <a:pt x="74868" y="45679"/>
                              <a:pt x="76612" y="45710"/>
                              <a:pt x="78326" y="45312"/>
                            </a:cubicBezTo>
                            <a:cubicBezTo>
                              <a:pt x="79182" y="45129"/>
                              <a:pt x="79978" y="44731"/>
                              <a:pt x="80681" y="44180"/>
                            </a:cubicBezTo>
                            <a:cubicBezTo>
                              <a:pt x="80773" y="44058"/>
                              <a:pt x="80681" y="43905"/>
                              <a:pt x="80559" y="43905"/>
                            </a:cubicBezTo>
                            <a:cubicBezTo>
                              <a:pt x="80367" y="43913"/>
                              <a:pt x="80174" y="43918"/>
                              <a:pt x="79982" y="43918"/>
                            </a:cubicBezTo>
                            <a:cubicBezTo>
                              <a:pt x="78829" y="43918"/>
                              <a:pt x="77683" y="43760"/>
                              <a:pt x="76582" y="43446"/>
                            </a:cubicBezTo>
                            <a:cubicBezTo>
                              <a:pt x="76704" y="42956"/>
                              <a:pt x="77194" y="42711"/>
                              <a:pt x="77622" y="42558"/>
                            </a:cubicBezTo>
                            <a:cubicBezTo>
                              <a:pt x="78234" y="42375"/>
                              <a:pt x="78846" y="42253"/>
                              <a:pt x="79488" y="42161"/>
                            </a:cubicBezTo>
                            <a:lnTo>
                              <a:pt x="83925" y="41304"/>
                            </a:lnTo>
                            <a:cubicBezTo>
                              <a:pt x="84047" y="41243"/>
                              <a:pt x="84016" y="40998"/>
                              <a:pt x="83863" y="40998"/>
                            </a:cubicBezTo>
                            <a:cubicBezTo>
                              <a:pt x="83443" y="41021"/>
                              <a:pt x="83020" y="41033"/>
                              <a:pt x="82597" y="41033"/>
                            </a:cubicBezTo>
                            <a:cubicBezTo>
                              <a:pt x="81328" y="41033"/>
                              <a:pt x="80054" y="40929"/>
                              <a:pt x="78815" y="40723"/>
                            </a:cubicBezTo>
                            <a:cubicBezTo>
                              <a:pt x="77163" y="40447"/>
                              <a:pt x="75572" y="40019"/>
                              <a:pt x="74042" y="39377"/>
                            </a:cubicBezTo>
                            <a:cubicBezTo>
                              <a:pt x="73797" y="39254"/>
                              <a:pt x="73583" y="39101"/>
                              <a:pt x="73706" y="38826"/>
                            </a:cubicBezTo>
                            <a:cubicBezTo>
                              <a:pt x="73797" y="38612"/>
                              <a:pt x="73950" y="38428"/>
                              <a:pt x="74134" y="38245"/>
                            </a:cubicBezTo>
                            <a:cubicBezTo>
                              <a:pt x="74440" y="37908"/>
                              <a:pt x="74807" y="37571"/>
                              <a:pt x="75174" y="37265"/>
                            </a:cubicBezTo>
                            <a:cubicBezTo>
                              <a:pt x="75266" y="37174"/>
                              <a:pt x="75205" y="37021"/>
                              <a:pt x="75052" y="37021"/>
                            </a:cubicBezTo>
                            <a:cubicBezTo>
                              <a:pt x="74164" y="37114"/>
                              <a:pt x="73258" y="37154"/>
                              <a:pt x="72347" y="37154"/>
                            </a:cubicBezTo>
                            <a:cubicBezTo>
                              <a:pt x="72066" y="37154"/>
                              <a:pt x="71784" y="37150"/>
                              <a:pt x="71503" y="37143"/>
                            </a:cubicBezTo>
                            <a:cubicBezTo>
                              <a:pt x="71449" y="37143"/>
                              <a:pt x="71391" y="37144"/>
                              <a:pt x="71329" y="37144"/>
                            </a:cubicBezTo>
                            <a:cubicBezTo>
                              <a:pt x="70899" y="37144"/>
                              <a:pt x="70313" y="37120"/>
                              <a:pt x="70126" y="36745"/>
                            </a:cubicBezTo>
                            <a:cubicBezTo>
                              <a:pt x="69881" y="36286"/>
                              <a:pt x="70371" y="35766"/>
                              <a:pt x="70677" y="35521"/>
                            </a:cubicBezTo>
                            <a:cubicBezTo>
                              <a:pt x="71105" y="35185"/>
                              <a:pt x="71564" y="34879"/>
                              <a:pt x="72023" y="34604"/>
                            </a:cubicBezTo>
                            <a:cubicBezTo>
                              <a:pt x="72482" y="34298"/>
                              <a:pt x="72941" y="34022"/>
                              <a:pt x="73430" y="33747"/>
                            </a:cubicBezTo>
                            <a:cubicBezTo>
                              <a:pt x="74348" y="33227"/>
                              <a:pt x="75327" y="32737"/>
                              <a:pt x="76337" y="32309"/>
                            </a:cubicBezTo>
                            <a:cubicBezTo>
                              <a:pt x="77469" y="31789"/>
                              <a:pt x="78632" y="31360"/>
                              <a:pt x="79825" y="30993"/>
                            </a:cubicBezTo>
                            <a:cubicBezTo>
                              <a:pt x="79978" y="30963"/>
                              <a:pt x="79947" y="30718"/>
                              <a:pt x="79794" y="30718"/>
                            </a:cubicBezTo>
                            <a:cubicBezTo>
                              <a:pt x="78550" y="30800"/>
                              <a:pt x="77319" y="30854"/>
                              <a:pt x="76084" y="30854"/>
                            </a:cubicBezTo>
                            <a:cubicBezTo>
                              <a:pt x="75467" y="30854"/>
                              <a:pt x="74848" y="30840"/>
                              <a:pt x="74226" y="30810"/>
                            </a:cubicBezTo>
                            <a:cubicBezTo>
                              <a:pt x="73583" y="30810"/>
                              <a:pt x="72818" y="30810"/>
                              <a:pt x="72237" y="30473"/>
                            </a:cubicBezTo>
                            <a:cubicBezTo>
                              <a:pt x="72084" y="30412"/>
                              <a:pt x="71962" y="30290"/>
                              <a:pt x="71870" y="30167"/>
                            </a:cubicBezTo>
                            <a:cubicBezTo>
                              <a:pt x="71839" y="30106"/>
                              <a:pt x="71778" y="30014"/>
                              <a:pt x="71778" y="29984"/>
                            </a:cubicBezTo>
                            <a:cubicBezTo>
                              <a:pt x="71778" y="29922"/>
                              <a:pt x="71900" y="29800"/>
                              <a:pt x="71962" y="29739"/>
                            </a:cubicBezTo>
                            <a:cubicBezTo>
                              <a:pt x="72206" y="29341"/>
                              <a:pt x="72451" y="28974"/>
                              <a:pt x="72696" y="28576"/>
                            </a:cubicBezTo>
                            <a:cubicBezTo>
                              <a:pt x="72749" y="28497"/>
                              <a:pt x="72664" y="28417"/>
                              <a:pt x="72581" y="28417"/>
                            </a:cubicBezTo>
                            <a:cubicBezTo>
                              <a:pt x="72568" y="28417"/>
                              <a:pt x="72555" y="28419"/>
                              <a:pt x="72543" y="28423"/>
                            </a:cubicBezTo>
                            <a:cubicBezTo>
                              <a:pt x="71870" y="28729"/>
                              <a:pt x="71197" y="28943"/>
                              <a:pt x="70524" y="29127"/>
                            </a:cubicBezTo>
                            <a:cubicBezTo>
                              <a:pt x="70218" y="29035"/>
                              <a:pt x="69942" y="28821"/>
                              <a:pt x="70004" y="28515"/>
                            </a:cubicBezTo>
                            <a:cubicBezTo>
                              <a:pt x="70034" y="28117"/>
                              <a:pt x="70524" y="27811"/>
                              <a:pt x="70799" y="27567"/>
                            </a:cubicBezTo>
                            <a:cubicBezTo>
                              <a:pt x="71105" y="27291"/>
                              <a:pt x="71472" y="27046"/>
                              <a:pt x="71809" y="26802"/>
                            </a:cubicBezTo>
                            <a:cubicBezTo>
                              <a:pt x="71945" y="26747"/>
                              <a:pt x="71887" y="26547"/>
                              <a:pt x="71765" y="26547"/>
                            </a:cubicBezTo>
                            <a:cubicBezTo>
                              <a:pt x="71750" y="26547"/>
                              <a:pt x="71734" y="26550"/>
                              <a:pt x="71717" y="26557"/>
                            </a:cubicBezTo>
                            <a:cubicBezTo>
                              <a:pt x="70780" y="26840"/>
                              <a:pt x="69829" y="27340"/>
                              <a:pt x="68883" y="27340"/>
                            </a:cubicBezTo>
                            <a:cubicBezTo>
                              <a:pt x="68500" y="27340"/>
                              <a:pt x="68119" y="27258"/>
                              <a:pt x="67739" y="27046"/>
                            </a:cubicBezTo>
                            <a:cubicBezTo>
                              <a:pt x="67250" y="25547"/>
                              <a:pt x="70799" y="24293"/>
                              <a:pt x="71595" y="23742"/>
                            </a:cubicBezTo>
                            <a:cubicBezTo>
                              <a:pt x="71305" y="23742"/>
                              <a:pt x="70653" y="23881"/>
                              <a:pt x="70098" y="23881"/>
                            </a:cubicBezTo>
                            <a:cubicBezTo>
                              <a:pt x="69714" y="23881"/>
                              <a:pt x="69376" y="23814"/>
                              <a:pt x="69239" y="23589"/>
                            </a:cubicBezTo>
                            <a:cubicBezTo>
                              <a:pt x="68810" y="22855"/>
                              <a:pt x="70401" y="21662"/>
                              <a:pt x="70768" y="21264"/>
                            </a:cubicBezTo>
                            <a:cubicBezTo>
                              <a:pt x="72053" y="19887"/>
                              <a:pt x="73583" y="18939"/>
                              <a:pt x="75113" y="17898"/>
                            </a:cubicBezTo>
                            <a:cubicBezTo>
                              <a:pt x="75725" y="17470"/>
                              <a:pt x="77224" y="16644"/>
                              <a:pt x="77285" y="15787"/>
                            </a:cubicBezTo>
                            <a:lnTo>
                              <a:pt x="77285" y="15787"/>
                            </a:lnTo>
                            <a:cubicBezTo>
                              <a:pt x="75725" y="16093"/>
                              <a:pt x="74042" y="17715"/>
                              <a:pt x="72696" y="18510"/>
                            </a:cubicBezTo>
                            <a:cubicBezTo>
                              <a:pt x="71680" y="19120"/>
                              <a:pt x="69820" y="20615"/>
                              <a:pt x="68343" y="20615"/>
                            </a:cubicBezTo>
                            <a:cubicBezTo>
                              <a:pt x="68041" y="20615"/>
                              <a:pt x="67754" y="20553"/>
                              <a:pt x="67495" y="20407"/>
                            </a:cubicBezTo>
                            <a:cubicBezTo>
                              <a:pt x="67495" y="19306"/>
                              <a:pt x="68688" y="18908"/>
                              <a:pt x="69147" y="18021"/>
                            </a:cubicBezTo>
                            <a:cubicBezTo>
                              <a:pt x="69113" y="18018"/>
                              <a:pt x="69080" y="18016"/>
                              <a:pt x="69046" y="18016"/>
                            </a:cubicBezTo>
                            <a:cubicBezTo>
                              <a:pt x="68428" y="18016"/>
                              <a:pt x="67740" y="18523"/>
                              <a:pt x="67189" y="18755"/>
                            </a:cubicBezTo>
                            <a:cubicBezTo>
                              <a:pt x="66301" y="19153"/>
                              <a:pt x="65445" y="19581"/>
                              <a:pt x="64558" y="19918"/>
                            </a:cubicBezTo>
                            <a:cubicBezTo>
                              <a:pt x="64196" y="20053"/>
                              <a:pt x="63797" y="20182"/>
                              <a:pt x="63434" y="20182"/>
                            </a:cubicBezTo>
                            <a:cubicBezTo>
                              <a:pt x="63060" y="20182"/>
                              <a:pt x="62725" y="20046"/>
                              <a:pt x="62508" y="19642"/>
                            </a:cubicBezTo>
                            <a:cubicBezTo>
                              <a:pt x="62140" y="18908"/>
                              <a:pt x="62783" y="18388"/>
                              <a:pt x="62752" y="17715"/>
                            </a:cubicBezTo>
                            <a:cubicBezTo>
                              <a:pt x="62657" y="17706"/>
                              <a:pt x="62559" y="17702"/>
                              <a:pt x="62460" y="17702"/>
                            </a:cubicBezTo>
                            <a:cubicBezTo>
                              <a:pt x="61773" y="17702"/>
                              <a:pt x="61005" y="17893"/>
                              <a:pt x="60400" y="17893"/>
                            </a:cubicBezTo>
                            <a:cubicBezTo>
                              <a:pt x="59633" y="17893"/>
                              <a:pt x="59129" y="17585"/>
                              <a:pt x="59387" y="16185"/>
                            </a:cubicBezTo>
                            <a:cubicBezTo>
                              <a:pt x="59601" y="14931"/>
                              <a:pt x="60458" y="13768"/>
                              <a:pt x="60611" y="12483"/>
                            </a:cubicBezTo>
                            <a:lnTo>
                              <a:pt x="60611" y="12483"/>
                            </a:lnTo>
                            <a:cubicBezTo>
                              <a:pt x="59264" y="13217"/>
                              <a:pt x="58285" y="14747"/>
                              <a:pt x="56694" y="15084"/>
                            </a:cubicBezTo>
                            <a:cubicBezTo>
                              <a:pt x="56496" y="15129"/>
                              <a:pt x="56329" y="15150"/>
                              <a:pt x="56188" y="15150"/>
                            </a:cubicBezTo>
                            <a:cubicBezTo>
                              <a:pt x="55280" y="15150"/>
                              <a:pt x="55417" y="14291"/>
                              <a:pt x="55073" y="13523"/>
                            </a:cubicBezTo>
                            <a:cubicBezTo>
                              <a:pt x="53451" y="14196"/>
                              <a:pt x="52625" y="16032"/>
                              <a:pt x="51157" y="16950"/>
                            </a:cubicBezTo>
                            <a:cubicBezTo>
                              <a:pt x="50745" y="17211"/>
                              <a:pt x="50430" y="17323"/>
                              <a:pt x="50194" y="17323"/>
                            </a:cubicBezTo>
                            <a:cubicBezTo>
                              <a:pt x="48989" y="17323"/>
                              <a:pt x="49804" y="14418"/>
                              <a:pt x="50086" y="13523"/>
                            </a:cubicBezTo>
                            <a:cubicBezTo>
                              <a:pt x="50331" y="12666"/>
                              <a:pt x="50575" y="11840"/>
                              <a:pt x="50820" y="10984"/>
                            </a:cubicBezTo>
                            <a:lnTo>
                              <a:pt x="52289" y="5935"/>
                            </a:lnTo>
                            <a:lnTo>
                              <a:pt x="53971" y="214"/>
                            </a:lnTo>
                            <a:cubicBezTo>
                              <a:pt x="54011" y="94"/>
                              <a:pt x="53908" y="1"/>
                              <a:pt x="5381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3" name="Google Shape;893;p37"/>
                      <p:cNvSpPr/>
                      <p:nvPr/>
                    </p:nvSpPr>
                    <p:spPr>
                      <a:xfrm>
                        <a:off x="3198075" y="4464900"/>
                        <a:ext cx="1220800" cy="596650"/>
                      </a:xfrm>
                      <a:custGeom>
                        <a:rect b="b" l="l" r="r" t="t"/>
                        <a:pathLst>
                          <a:path extrusionOk="0" h="23866" w="48832">
                            <a:moveTo>
                              <a:pt x="24416" y="1"/>
                            </a:moveTo>
                            <a:cubicBezTo>
                              <a:pt x="10923" y="1"/>
                              <a:pt x="0" y="10709"/>
                              <a:pt x="0" y="23866"/>
                            </a:cubicBezTo>
                            <a:lnTo>
                              <a:pt x="48831" y="23866"/>
                            </a:lnTo>
                            <a:cubicBezTo>
                              <a:pt x="48831" y="10679"/>
                              <a:pt x="37908" y="1"/>
                              <a:pt x="24416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4" name="Google Shape;894;p37"/>
                      <p:cNvSpPr/>
                      <p:nvPr/>
                    </p:nvSpPr>
                    <p:spPr>
                      <a:xfrm>
                        <a:off x="2980075" y="4346350"/>
                        <a:ext cx="197375" cy="188950"/>
                      </a:xfrm>
                      <a:custGeom>
                        <a:rect b="b" l="l" r="r" t="t"/>
                        <a:pathLst>
                          <a:path extrusionOk="0" h="7558" w="7895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949" y="1959"/>
                              <a:pt x="2632" y="5202"/>
                              <a:pt x="4988" y="5661"/>
                            </a:cubicBezTo>
                            <a:cubicBezTo>
                              <a:pt x="6334" y="5936"/>
                              <a:pt x="6671" y="7374"/>
                              <a:pt x="7894" y="7558"/>
                            </a:cubicBezTo>
                            <a:cubicBezTo>
                              <a:pt x="7497" y="6793"/>
                              <a:pt x="5661" y="2877"/>
                              <a:pt x="4743" y="2877"/>
                            </a:cubicBezTo>
                            <a:cubicBezTo>
                              <a:pt x="4437" y="2877"/>
                              <a:pt x="4621" y="3488"/>
                              <a:pt x="4345" y="3550"/>
                            </a:cubicBezTo>
                            <a:cubicBezTo>
                              <a:pt x="4266" y="3562"/>
                              <a:pt x="4185" y="3568"/>
                              <a:pt x="4104" y="3568"/>
                            </a:cubicBezTo>
                            <a:cubicBezTo>
                              <a:pt x="3779" y="3568"/>
                              <a:pt x="3446" y="3470"/>
                              <a:pt x="3152" y="3274"/>
                            </a:cubicBezTo>
                            <a:cubicBezTo>
                              <a:pt x="1959" y="2693"/>
                              <a:pt x="796" y="1071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5" name="Google Shape;895;p37"/>
                      <p:cNvSpPr/>
                      <p:nvPr/>
                    </p:nvSpPr>
                    <p:spPr>
                      <a:xfrm>
                        <a:off x="3728900" y="3921825"/>
                        <a:ext cx="96400" cy="370250"/>
                      </a:xfrm>
                      <a:custGeom>
                        <a:rect b="b" l="l" r="r" t="t"/>
                        <a:pathLst>
                          <a:path extrusionOk="0" h="14810" w="3856">
                            <a:moveTo>
                              <a:pt x="3856" y="6579"/>
                            </a:moveTo>
                            <a:lnTo>
                              <a:pt x="3856" y="6579"/>
                            </a:lnTo>
                            <a:cubicBezTo>
                              <a:pt x="3855" y="6579"/>
                              <a:pt x="3855" y="6579"/>
                              <a:pt x="3854" y="6580"/>
                            </a:cubicBezTo>
                            <a:lnTo>
                              <a:pt x="3854" y="6580"/>
                            </a:lnTo>
                            <a:cubicBezTo>
                              <a:pt x="3855" y="6580"/>
                              <a:pt x="3855" y="6579"/>
                              <a:pt x="3856" y="6579"/>
                            </a:cubicBezTo>
                            <a:close/>
                            <a:moveTo>
                              <a:pt x="3489" y="1"/>
                            </a:moveTo>
                            <a:lnTo>
                              <a:pt x="3489" y="1"/>
                            </a:lnTo>
                            <a:cubicBezTo>
                              <a:pt x="2877" y="1500"/>
                              <a:pt x="2571" y="3030"/>
                              <a:pt x="2081" y="4560"/>
                            </a:cubicBezTo>
                            <a:cubicBezTo>
                              <a:pt x="1775" y="5447"/>
                              <a:pt x="980" y="6151"/>
                              <a:pt x="827" y="7038"/>
                            </a:cubicBezTo>
                            <a:cubicBezTo>
                              <a:pt x="705" y="7803"/>
                              <a:pt x="1072" y="8568"/>
                              <a:pt x="1072" y="9333"/>
                            </a:cubicBezTo>
                            <a:cubicBezTo>
                              <a:pt x="1102" y="10373"/>
                              <a:pt x="735" y="11474"/>
                              <a:pt x="521" y="12484"/>
                            </a:cubicBezTo>
                            <a:cubicBezTo>
                              <a:pt x="399" y="13096"/>
                              <a:pt x="1" y="14228"/>
                              <a:pt x="429" y="14809"/>
                            </a:cubicBezTo>
                            <a:cubicBezTo>
                              <a:pt x="1592" y="14136"/>
                              <a:pt x="1133" y="11138"/>
                              <a:pt x="1990" y="10036"/>
                            </a:cubicBezTo>
                            <a:cubicBezTo>
                              <a:pt x="2204" y="9761"/>
                              <a:pt x="2540" y="9761"/>
                              <a:pt x="2816" y="9455"/>
                            </a:cubicBezTo>
                            <a:cubicBezTo>
                              <a:pt x="3122" y="9088"/>
                              <a:pt x="3366" y="8660"/>
                              <a:pt x="3550" y="8170"/>
                            </a:cubicBezTo>
                            <a:cubicBezTo>
                              <a:pt x="3640" y="7959"/>
                              <a:pt x="3820" y="6620"/>
                              <a:pt x="3854" y="6580"/>
                            </a:cubicBezTo>
                            <a:lnTo>
                              <a:pt x="3854" y="6580"/>
                            </a:lnTo>
                            <a:cubicBezTo>
                              <a:pt x="3457" y="6825"/>
                              <a:pt x="3060" y="7160"/>
                              <a:pt x="2571" y="7160"/>
                            </a:cubicBezTo>
                            <a:cubicBezTo>
                              <a:pt x="2387" y="6304"/>
                              <a:pt x="2938" y="5080"/>
                              <a:pt x="3030" y="4193"/>
                            </a:cubicBezTo>
                            <a:cubicBezTo>
                              <a:pt x="3122" y="2816"/>
                              <a:pt x="3519" y="1347"/>
                              <a:pt x="348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6" name="Google Shape;896;p37"/>
                      <p:cNvSpPr/>
                      <p:nvPr/>
                    </p:nvSpPr>
                    <p:spPr>
                      <a:xfrm>
                        <a:off x="4327050" y="4146725"/>
                        <a:ext cx="191250" cy="247850"/>
                      </a:xfrm>
                      <a:custGeom>
                        <a:rect b="b" l="l" r="r" t="t"/>
                        <a:pathLst>
                          <a:path extrusionOk="0" h="9914" w="7650">
                            <a:moveTo>
                              <a:pt x="7099" y="0"/>
                            </a:moveTo>
                            <a:cubicBezTo>
                              <a:pt x="5906" y="520"/>
                              <a:pt x="4957" y="1499"/>
                              <a:pt x="4070" y="2417"/>
                            </a:cubicBezTo>
                            <a:cubicBezTo>
                              <a:pt x="3489" y="2998"/>
                              <a:pt x="1867" y="4130"/>
                              <a:pt x="1898" y="5048"/>
                            </a:cubicBezTo>
                            <a:cubicBezTo>
                              <a:pt x="1898" y="5201"/>
                              <a:pt x="2173" y="5477"/>
                              <a:pt x="2142" y="5538"/>
                            </a:cubicBezTo>
                            <a:cubicBezTo>
                              <a:pt x="2112" y="6364"/>
                              <a:pt x="1836" y="6762"/>
                              <a:pt x="1224" y="7588"/>
                            </a:cubicBezTo>
                            <a:cubicBezTo>
                              <a:pt x="796" y="8230"/>
                              <a:pt x="92" y="9118"/>
                              <a:pt x="1" y="9913"/>
                            </a:cubicBezTo>
                            <a:cubicBezTo>
                              <a:pt x="582" y="9760"/>
                              <a:pt x="1010" y="9118"/>
                              <a:pt x="1469" y="8720"/>
                            </a:cubicBezTo>
                            <a:cubicBezTo>
                              <a:pt x="2693" y="7557"/>
                              <a:pt x="4009" y="6517"/>
                              <a:pt x="5141" y="5263"/>
                            </a:cubicBezTo>
                            <a:cubicBezTo>
                              <a:pt x="6028" y="4283"/>
                              <a:pt x="6793" y="3182"/>
                              <a:pt x="7650" y="2172"/>
                            </a:cubicBezTo>
                            <a:lnTo>
                              <a:pt x="7650" y="2172"/>
                            </a:lnTo>
                            <a:cubicBezTo>
                              <a:pt x="6181" y="3090"/>
                              <a:pt x="4712" y="3978"/>
                              <a:pt x="3274" y="4926"/>
                            </a:cubicBezTo>
                            <a:cubicBezTo>
                              <a:pt x="3458" y="4804"/>
                              <a:pt x="3764" y="3825"/>
                              <a:pt x="4009" y="3549"/>
                            </a:cubicBezTo>
                            <a:cubicBezTo>
                              <a:pt x="4223" y="3304"/>
                              <a:pt x="4682" y="2998"/>
                              <a:pt x="4957" y="2692"/>
                            </a:cubicBezTo>
                            <a:cubicBezTo>
                              <a:pt x="5814" y="1897"/>
                              <a:pt x="6518" y="979"/>
                              <a:pt x="70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7" name="Google Shape;897;p37"/>
                      <p:cNvSpPr/>
                      <p:nvPr/>
                    </p:nvSpPr>
                    <p:spPr>
                      <a:xfrm>
                        <a:off x="2654225" y="4738750"/>
                        <a:ext cx="367175" cy="91775"/>
                      </a:xfrm>
                      <a:custGeom>
                        <a:rect b="b" l="l" r="r" t="t"/>
                        <a:pathLst>
                          <a:path extrusionOk="0" h="3671" w="14687">
                            <a:moveTo>
                              <a:pt x="3734" y="0"/>
                            </a:moveTo>
                            <a:cubicBezTo>
                              <a:pt x="3917" y="367"/>
                              <a:pt x="4254" y="612"/>
                              <a:pt x="4468" y="979"/>
                            </a:cubicBezTo>
                            <a:cubicBezTo>
                              <a:pt x="3091" y="1499"/>
                              <a:pt x="1378" y="1040"/>
                              <a:pt x="1" y="1652"/>
                            </a:cubicBezTo>
                            <a:cubicBezTo>
                              <a:pt x="705" y="2081"/>
                              <a:pt x="2051" y="2050"/>
                              <a:pt x="2908" y="2203"/>
                            </a:cubicBezTo>
                            <a:cubicBezTo>
                              <a:pt x="4131" y="2417"/>
                              <a:pt x="5386" y="2540"/>
                              <a:pt x="6610" y="2815"/>
                            </a:cubicBezTo>
                            <a:cubicBezTo>
                              <a:pt x="7564" y="3060"/>
                              <a:pt x="9101" y="3670"/>
                              <a:pt x="10204" y="3670"/>
                            </a:cubicBezTo>
                            <a:cubicBezTo>
                              <a:pt x="10339" y="3670"/>
                              <a:pt x="10467" y="3661"/>
                              <a:pt x="10587" y="3641"/>
                            </a:cubicBezTo>
                            <a:cubicBezTo>
                              <a:pt x="10373" y="2417"/>
                              <a:pt x="13861" y="3090"/>
                              <a:pt x="14534" y="2203"/>
                            </a:cubicBezTo>
                            <a:cubicBezTo>
                              <a:pt x="14687" y="2050"/>
                              <a:pt x="10709" y="1010"/>
                              <a:pt x="10312" y="979"/>
                            </a:cubicBezTo>
                            <a:cubicBezTo>
                              <a:pt x="9057" y="796"/>
                              <a:pt x="7895" y="337"/>
                              <a:pt x="6671" y="153"/>
                            </a:cubicBezTo>
                            <a:cubicBezTo>
                              <a:pt x="6273" y="123"/>
                              <a:pt x="3764" y="61"/>
                              <a:pt x="373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8" name="Google Shape;898;p37"/>
                      <p:cNvSpPr/>
                      <p:nvPr/>
                    </p:nvSpPr>
                    <p:spPr>
                      <a:xfrm>
                        <a:off x="4625350" y="4580975"/>
                        <a:ext cx="234850" cy="102600"/>
                      </a:xfrm>
                      <a:custGeom>
                        <a:rect b="b" l="l" r="r" t="t"/>
                        <a:pathLst>
                          <a:path extrusionOk="0" h="4104" w="9394">
                            <a:moveTo>
                              <a:pt x="9066" y="1"/>
                            </a:moveTo>
                            <a:cubicBezTo>
                              <a:pt x="8570" y="1"/>
                              <a:pt x="8198" y="275"/>
                              <a:pt x="7742" y="529"/>
                            </a:cubicBezTo>
                            <a:cubicBezTo>
                              <a:pt x="7206" y="819"/>
                              <a:pt x="6824" y="880"/>
                              <a:pt x="6449" y="880"/>
                            </a:cubicBezTo>
                            <a:cubicBezTo>
                              <a:pt x="6176" y="880"/>
                              <a:pt x="5908" y="848"/>
                              <a:pt x="5588" y="848"/>
                            </a:cubicBezTo>
                            <a:cubicBezTo>
                              <a:pt x="5467" y="848"/>
                              <a:pt x="5340" y="853"/>
                              <a:pt x="5202" y="865"/>
                            </a:cubicBezTo>
                            <a:cubicBezTo>
                              <a:pt x="3581" y="1018"/>
                              <a:pt x="1041" y="2884"/>
                              <a:pt x="1" y="4047"/>
                            </a:cubicBezTo>
                            <a:cubicBezTo>
                              <a:pt x="105" y="4086"/>
                              <a:pt x="221" y="4103"/>
                              <a:pt x="346" y="4103"/>
                            </a:cubicBezTo>
                            <a:cubicBezTo>
                              <a:pt x="1509" y="4103"/>
                              <a:pt x="3497" y="2591"/>
                              <a:pt x="4713" y="2425"/>
                            </a:cubicBezTo>
                            <a:lnTo>
                              <a:pt x="4713" y="2425"/>
                            </a:lnTo>
                            <a:cubicBezTo>
                              <a:pt x="4682" y="2517"/>
                              <a:pt x="4652" y="2670"/>
                              <a:pt x="4590" y="2793"/>
                            </a:cubicBezTo>
                            <a:cubicBezTo>
                              <a:pt x="4582" y="2813"/>
                              <a:pt x="4592" y="2822"/>
                              <a:pt x="4619" y="2822"/>
                            </a:cubicBezTo>
                            <a:cubicBezTo>
                              <a:pt x="4873" y="2822"/>
                              <a:pt x="6569" y="1985"/>
                              <a:pt x="6763" y="1875"/>
                            </a:cubicBezTo>
                            <a:cubicBezTo>
                              <a:pt x="7650" y="1263"/>
                              <a:pt x="8660" y="835"/>
                              <a:pt x="9394" y="39"/>
                            </a:cubicBezTo>
                            <a:cubicBezTo>
                              <a:pt x="9278" y="13"/>
                              <a:pt x="9170" y="1"/>
                              <a:pt x="90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99" name="Google Shape;899;p37"/>
                      <p:cNvSpPr/>
                      <p:nvPr/>
                    </p:nvSpPr>
                    <p:spPr>
                      <a:xfrm>
                        <a:off x="4744675" y="4843025"/>
                        <a:ext cx="216500" cy="56450"/>
                      </a:xfrm>
                      <a:custGeom>
                        <a:rect b="b" l="l" r="r" t="t"/>
                        <a:pathLst>
                          <a:path extrusionOk="0" h="2258" w="8660">
                            <a:moveTo>
                              <a:pt x="4536" y="0"/>
                            </a:moveTo>
                            <a:cubicBezTo>
                              <a:pt x="2976" y="0"/>
                              <a:pt x="1355" y="195"/>
                              <a:pt x="1" y="357"/>
                            </a:cubicBezTo>
                            <a:cubicBezTo>
                              <a:pt x="461" y="1060"/>
                              <a:pt x="1382" y="1206"/>
                              <a:pt x="2217" y="1206"/>
                            </a:cubicBezTo>
                            <a:cubicBezTo>
                              <a:pt x="2436" y="1206"/>
                              <a:pt x="2649" y="1196"/>
                              <a:pt x="2846" y="1183"/>
                            </a:cubicBezTo>
                            <a:lnTo>
                              <a:pt x="2846" y="1183"/>
                            </a:lnTo>
                            <a:cubicBezTo>
                              <a:pt x="2479" y="1336"/>
                              <a:pt x="2173" y="1612"/>
                              <a:pt x="2020" y="1948"/>
                            </a:cubicBezTo>
                            <a:cubicBezTo>
                              <a:pt x="2467" y="2191"/>
                              <a:pt x="3046" y="2258"/>
                              <a:pt x="3654" y="2258"/>
                            </a:cubicBezTo>
                            <a:cubicBezTo>
                              <a:pt x="4403" y="2258"/>
                              <a:pt x="5195" y="2156"/>
                              <a:pt x="5836" y="2156"/>
                            </a:cubicBezTo>
                            <a:cubicBezTo>
                              <a:pt x="5923" y="2156"/>
                              <a:pt x="6008" y="2158"/>
                              <a:pt x="6089" y="2162"/>
                            </a:cubicBezTo>
                            <a:cubicBezTo>
                              <a:pt x="6613" y="2221"/>
                              <a:pt x="7161" y="2242"/>
                              <a:pt x="7711" y="2242"/>
                            </a:cubicBezTo>
                            <a:cubicBezTo>
                              <a:pt x="8028" y="2242"/>
                              <a:pt x="8346" y="2235"/>
                              <a:pt x="8659" y="2224"/>
                            </a:cubicBezTo>
                            <a:cubicBezTo>
                              <a:pt x="7803" y="1887"/>
                              <a:pt x="6916" y="1673"/>
                              <a:pt x="6059" y="1398"/>
                            </a:cubicBezTo>
                            <a:cubicBezTo>
                              <a:pt x="6304" y="908"/>
                              <a:pt x="7130" y="633"/>
                              <a:pt x="7589" y="357"/>
                            </a:cubicBezTo>
                            <a:cubicBezTo>
                              <a:pt x="6673" y="94"/>
                              <a:pt x="5619" y="0"/>
                              <a:pt x="453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1835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0" name="Google Shape;900;p37"/>
                      <p:cNvSpPr/>
                      <p:nvPr/>
                    </p:nvSpPr>
                    <p:spPr>
                      <a:xfrm>
                        <a:off x="2676425" y="2935375"/>
                        <a:ext cx="323575" cy="603350"/>
                      </a:xfrm>
                      <a:custGeom>
                        <a:rect b="b" l="l" r="r" t="t"/>
                        <a:pathLst>
                          <a:path extrusionOk="0" h="24134" w="12943">
                            <a:moveTo>
                              <a:pt x="2776" y="0"/>
                            </a:moveTo>
                            <a:cubicBezTo>
                              <a:pt x="1293" y="0"/>
                              <a:pt x="2880" y="6018"/>
                              <a:pt x="2754" y="6018"/>
                            </a:cubicBezTo>
                            <a:cubicBezTo>
                              <a:pt x="2044" y="5965"/>
                              <a:pt x="1379" y="5754"/>
                              <a:pt x="682" y="5754"/>
                            </a:cubicBezTo>
                            <a:cubicBezTo>
                              <a:pt x="568" y="5754"/>
                              <a:pt x="453" y="5760"/>
                              <a:pt x="337" y="5773"/>
                            </a:cubicBezTo>
                            <a:cubicBezTo>
                              <a:pt x="0" y="8221"/>
                              <a:pt x="3641" y="12106"/>
                              <a:pt x="4926" y="14095"/>
                            </a:cubicBezTo>
                            <a:cubicBezTo>
                              <a:pt x="5975" y="15756"/>
                              <a:pt x="10494" y="24134"/>
                              <a:pt x="12639" y="24134"/>
                            </a:cubicBezTo>
                            <a:cubicBezTo>
                              <a:pt x="12746" y="24134"/>
                              <a:pt x="12848" y="24113"/>
                              <a:pt x="12942" y="24069"/>
                            </a:cubicBezTo>
                            <a:cubicBezTo>
                              <a:pt x="12024" y="20184"/>
                              <a:pt x="7710" y="16329"/>
                              <a:pt x="7588" y="12382"/>
                            </a:cubicBezTo>
                            <a:cubicBezTo>
                              <a:pt x="7557" y="10515"/>
                              <a:pt x="8628" y="9261"/>
                              <a:pt x="8077" y="7303"/>
                            </a:cubicBezTo>
                            <a:cubicBezTo>
                              <a:pt x="7496" y="5100"/>
                              <a:pt x="5783" y="2530"/>
                              <a:pt x="4161" y="908"/>
                            </a:cubicBezTo>
                            <a:cubicBezTo>
                              <a:pt x="3535" y="266"/>
                              <a:pt x="3088" y="0"/>
                              <a:pt x="277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1" name="Google Shape;901;p37"/>
                      <p:cNvSpPr/>
                      <p:nvPr/>
                    </p:nvSpPr>
                    <p:spPr>
                      <a:xfrm>
                        <a:off x="3219500" y="2828800"/>
                        <a:ext cx="293725" cy="596800"/>
                      </a:xfrm>
                      <a:custGeom>
                        <a:rect b="b" l="l" r="r" t="t"/>
                        <a:pathLst>
                          <a:path extrusionOk="0" h="23872" w="11749">
                            <a:moveTo>
                              <a:pt x="1591" y="1"/>
                            </a:moveTo>
                            <a:cubicBezTo>
                              <a:pt x="1346" y="4498"/>
                              <a:pt x="2601" y="8629"/>
                              <a:pt x="2876" y="13065"/>
                            </a:cubicBezTo>
                            <a:cubicBezTo>
                              <a:pt x="2968" y="14381"/>
                              <a:pt x="4069" y="17654"/>
                              <a:pt x="3152" y="18756"/>
                            </a:cubicBezTo>
                            <a:cubicBezTo>
                              <a:pt x="2854" y="19102"/>
                              <a:pt x="2535" y="19185"/>
                              <a:pt x="2219" y="19185"/>
                            </a:cubicBezTo>
                            <a:cubicBezTo>
                              <a:pt x="1925" y="19185"/>
                              <a:pt x="1634" y="19113"/>
                              <a:pt x="1366" y="19113"/>
                            </a:cubicBezTo>
                            <a:cubicBezTo>
                              <a:pt x="1006" y="19113"/>
                              <a:pt x="688" y="19244"/>
                              <a:pt x="459" y="19857"/>
                            </a:cubicBezTo>
                            <a:cubicBezTo>
                              <a:pt x="0" y="21081"/>
                              <a:pt x="1561" y="23070"/>
                              <a:pt x="2540" y="23590"/>
                            </a:cubicBezTo>
                            <a:cubicBezTo>
                              <a:pt x="2911" y="23786"/>
                              <a:pt x="3197" y="23872"/>
                              <a:pt x="3418" y="23872"/>
                            </a:cubicBezTo>
                            <a:cubicBezTo>
                              <a:pt x="4546" y="23872"/>
                              <a:pt x="3972" y="21626"/>
                              <a:pt x="4253" y="20194"/>
                            </a:cubicBezTo>
                            <a:cubicBezTo>
                              <a:pt x="4498" y="18786"/>
                              <a:pt x="4865" y="19001"/>
                              <a:pt x="5354" y="18236"/>
                            </a:cubicBezTo>
                            <a:cubicBezTo>
                              <a:pt x="5660" y="17746"/>
                              <a:pt x="6150" y="18113"/>
                              <a:pt x="6364" y="17257"/>
                            </a:cubicBezTo>
                            <a:cubicBezTo>
                              <a:pt x="6701" y="16002"/>
                              <a:pt x="4681" y="14319"/>
                              <a:pt x="5936" y="13218"/>
                            </a:cubicBezTo>
                            <a:lnTo>
                              <a:pt x="5936" y="13218"/>
                            </a:lnTo>
                            <a:cubicBezTo>
                              <a:pt x="7466" y="15604"/>
                              <a:pt x="8322" y="18909"/>
                              <a:pt x="10372" y="20867"/>
                            </a:cubicBezTo>
                            <a:cubicBezTo>
                              <a:pt x="11749" y="19643"/>
                              <a:pt x="9087" y="14687"/>
                              <a:pt x="8383" y="13524"/>
                            </a:cubicBezTo>
                            <a:cubicBezTo>
                              <a:pt x="6762" y="10893"/>
                              <a:pt x="5507" y="8078"/>
                              <a:pt x="4620" y="5110"/>
                            </a:cubicBezTo>
                            <a:cubicBezTo>
                              <a:pt x="4131" y="3519"/>
                              <a:pt x="3549" y="307"/>
                              <a:pt x="15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2" name="Google Shape;902;p37"/>
                      <p:cNvSpPr/>
                      <p:nvPr/>
                    </p:nvSpPr>
                    <p:spPr>
                      <a:xfrm>
                        <a:off x="2075975" y="3441475"/>
                        <a:ext cx="536975" cy="386325"/>
                      </a:xfrm>
                      <a:custGeom>
                        <a:rect b="b" l="l" r="r" t="t"/>
                        <a:pathLst>
                          <a:path extrusionOk="0" h="15453" w="21479">
                            <a:moveTo>
                              <a:pt x="940" y="1"/>
                            </a:moveTo>
                            <a:cubicBezTo>
                              <a:pt x="933" y="1"/>
                              <a:pt x="926" y="1"/>
                              <a:pt x="919" y="1"/>
                            </a:cubicBezTo>
                            <a:cubicBezTo>
                              <a:pt x="1" y="3213"/>
                              <a:pt x="8476" y="7711"/>
                              <a:pt x="10679" y="9057"/>
                            </a:cubicBezTo>
                            <a:cubicBezTo>
                              <a:pt x="12881" y="10434"/>
                              <a:pt x="15146" y="11903"/>
                              <a:pt x="17379" y="13341"/>
                            </a:cubicBezTo>
                            <a:cubicBezTo>
                              <a:pt x="18589" y="14127"/>
                              <a:pt x="19919" y="15452"/>
                              <a:pt x="21427" y="15452"/>
                            </a:cubicBezTo>
                            <a:cubicBezTo>
                              <a:pt x="21445" y="15452"/>
                              <a:pt x="21462" y="15452"/>
                              <a:pt x="21479" y="15452"/>
                            </a:cubicBezTo>
                            <a:cubicBezTo>
                              <a:pt x="20836" y="12882"/>
                              <a:pt x="17134" y="11229"/>
                              <a:pt x="15176" y="9791"/>
                            </a:cubicBezTo>
                            <a:cubicBezTo>
                              <a:pt x="13346" y="8449"/>
                              <a:pt x="11820" y="7168"/>
                              <a:pt x="10476" y="5371"/>
                            </a:cubicBezTo>
                            <a:lnTo>
                              <a:pt x="10476" y="5371"/>
                            </a:lnTo>
                            <a:cubicBezTo>
                              <a:pt x="10890" y="5897"/>
                              <a:pt x="13746" y="6950"/>
                              <a:pt x="14503" y="7344"/>
                            </a:cubicBezTo>
                            <a:cubicBezTo>
                              <a:pt x="16155" y="8170"/>
                              <a:pt x="17930" y="8782"/>
                              <a:pt x="19765" y="9149"/>
                            </a:cubicBezTo>
                            <a:cubicBezTo>
                              <a:pt x="19827" y="7527"/>
                              <a:pt x="16522" y="5936"/>
                              <a:pt x="15421" y="5019"/>
                            </a:cubicBezTo>
                            <a:cubicBezTo>
                              <a:pt x="15121" y="4773"/>
                              <a:pt x="10471" y="1174"/>
                              <a:pt x="9333" y="1174"/>
                            </a:cubicBezTo>
                            <a:cubicBezTo>
                              <a:pt x="9194" y="1174"/>
                              <a:pt x="9108" y="1227"/>
                              <a:pt x="9088" y="1347"/>
                            </a:cubicBezTo>
                            <a:cubicBezTo>
                              <a:pt x="9010" y="1829"/>
                              <a:pt x="8617" y="2014"/>
                              <a:pt x="8039" y="2014"/>
                            </a:cubicBezTo>
                            <a:cubicBezTo>
                              <a:pt x="6132" y="2014"/>
                              <a:pt x="2210" y="1"/>
                              <a:pt x="94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3" name="Google Shape;903;p37"/>
                      <p:cNvSpPr/>
                      <p:nvPr/>
                    </p:nvSpPr>
                    <p:spPr>
                      <a:xfrm>
                        <a:off x="1472475" y="4422125"/>
                        <a:ext cx="881950" cy="450775"/>
                      </a:xfrm>
                      <a:custGeom>
                        <a:rect b="b" l="l" r="r" t="t"/>
                        <a:pathLst>
                          <a:path extrusionOk="0" h="18031" w="35278">
                            <a:moveTo>
                              <a:pt x="22703" y="3242"/>
                            </a:moveTo>
                            <a:cubicBezTo>
                              <a:pt x="22704" y="3244"/>
                              <a:pt x="22706" y="3246"/>
                              <a:pt x="22708" y="3248"/>
                            </a:cubicBezTo>
                            <a:lnTo>
                              <a:pt x="22708" y="3248"/>
                            </a:lnTo>
                            <a:cubicBezTo>
                              <a:pt x="22706" y="3246"/>
                              <a:pt x="22704" y="3244"/>
                              <a:pt x="22703" y="3242"/>
                            </a:cubicBezTo>
                            <a:close/>
                            <a:moveTo>
                              <a:pt x="962" y="0"/>
                            </a:moveTo>
                            <a:cubicBezTo>
                              <a:pt x="702" y="0"/>
                              <a:pt x="545" y="56"/>
                              <a:pt x="521" y="182"/>
                            </a:cubicBezTo>
                            <a:cubicBezTo>
                              <a:pt x="1" y="2660"/>
                              <a:pt x="5600" y="4618"/>
                              <a:pt x="7374" y="5322"/>
                            </a:cubicBezTo>
                            <a:cubicBezTo>
                              <a:pt x="10617" y="6668"/>
                              <a:pt x="13861" y="7892"/>
                              <a:pt x="16951" y="9575"/>
                            </a:cubicBezTo>
                            <a:cubicBezTo>
                              <a:pt x="15696" y="10615"/>
                              <a:pt x="12025" y="9973"/>
                              <a:pt x="10097" y="10646"/>
                            </a:cubicBezTo>
                            <a:cubicBezTo>
                              <a:pt x="8873" y="11105"/>
                              <a:pt x="8598" y="11319"/>
                              <a:pt x="6915" y="11411"/>
                            </a:cubicBezTo>
                            <a:cubicBezTo>
                              <a:pt x="6150" y="11472"/>
                              <a:pt x="4315" y="11441"/>
                              <a:pt x="3795" y="12023"/>
                            </a:cubicBezTo>
                            <a:cubicBezTo>
                              <a:pt x="1255" y="14776"/>
                              <a:pt x="9179" y="15908"/>
                              <a:pt x="10403" y="16153"/>
                            </a:cubicBezTo>
                            <a:cubicBezTo>
                              <a:pt x="12825" y="16691"/>
                              <a:pt x="16869" y="18031"/>
                              <a:pt x="19894" y="18031"/>
                            </a:cubicBezTo>
                            <a:cubicBezTo>
                              <a:pt x="20654" y="18031"/>
                              <a:pt x="21349" y="17947"/>
                              <a:pt x="21938" y="17744"/>
                            </a:cubicBezTo>
                            <a:cubicBezTo>
                              <a:pt x="20683" y="16092"/>
                              <a:pt x="17379" y="16214"/>
                              <a:pt x="16247" y="14226"/>
                            </a:cubicBezTo>
                            <a:cubicBezTo>
                              <a:pt x="16955" y="13610"/>
                              <a:pt x="18044" y="13432"/>
                              <a:pt x="19216" y="13432"/>
                            </a:cubicBezTo>
                            <a:cubicBezTo>
                              <a:pt x="20782" y="13432"/>
                              <a:pt x="22497" y="13749"/>
                              <a:pt x="23651" y="13767"/>
                            </a:cubicBezTo>
                            <a:cubicBezTo>
                              <a:pt x="23764" y="13769"/>
                              <a:pt x="23877" y="13769"/>
                              <a:pt x="23989" y="13769"/>
                            </a:cubicBezTo>
                            <a:cubicBezTo>
                              <a:pt x="25678" y="13769"/>
                              <a:pt x="27340" y="13554"/>
                              <a:pt x="28975" y="13124"/>
                            </a:cubicBezTo>
                            <a:cubicBezTo>
                              <a:pt x="29587" y="12971"/>
                              <a:pt x="26527" y="11166"/>
                              <a:pt x="26405" y="11135"/>
                            </a:cubicBezTo>
                            <a:cubicBezTo>
                              <a:pt x="25273" y="10615"/>
                              <a:pt x="23865" y="10401"/>
                              <a:pt x="23315" y="9177"/>
                            </a:cubicBezTo>
                            <a:cubicBezTo>
                              <a:pt x="24574" y="9177"/>
                              <a:pt x="25896" y="9032"/>
                              <a:pt x="27178" y="9032"/>
                            </a:cubicBezTo>
                            <a:cubicBezTo>
                              <a:pt x="27453" y="9032"/>
                              <a:pt x="27726" y="9039"/>
                              <a:pt x="27996" y="9055"/>
                            </a:cubicBezTo>
                            <a:cubicBezTo>
                              <a:pt x="29096" y="9127"/>
                              <a:pt x="30927" y="10209"/>
                              <a:pt x="32316" y="10209"/>
                            </a:cubicBezTo>
                            <a:cubicBezTo>
                              <a:pt x="32704" y="10209"/>
                              <a:pt x="33057" y="10125"/>
                              <a:pt x="33350" y="9912"/>
                            </a:cubicBezTo>
                            <a:cubicBezTo>
                              <a:pt x="35277" y="8535"/>
                              <a:pt x="32310" y="7097"/>
                              <a:pt x="31116" y="6424"/>
                            </a:cubicBezTo>
                            <a:cubicBezTo>
                              <a:pt x="29434" y="5536"/>
                              <a:pt x="27720" y="4771"/>
                              <a:pt x="25915" y="4129"/>
                            </a:cubicBezTo>
                            <a:cubicBezTo>
                              <a:pt x="25459" y="3947"/>
                              <a:pt x="22981" y="3583"/>
                              <a:pt x="22708" y="3248"/>
                            </a:cubicBezTo>
                            <a:lnTo>
                              <a:pt x="22708" y="3248"/>
                            </a:lnTo>
                            <a:cubicBezTo>
                              <a:pt x="23225" y="3920"/>
                              <a:pt x="23620" y="4744"/>
                              <a:pt x="23437" y="5628"/>
                            </a:cubicBezTo>
                            <a:cubicBezTo>
                              <a:pt x="23121" y="5695"/>
                              <a:pt x="22800" y="5725"/>
                              <a:pt x="22477" y="5725"/>
                            </a:cubicBezTo>
                            <a:cubicBezTo>
                              <a:pt x="20579" y="5725"/>
                              <a:pt x="18593" y="4695"/>
                              <a:pt x="16920" y="4068"/>
                            </a:cubicBezTo>
                            <a:cubicBezTo>
                              <a:pt x="15146" y="3395"/>
                              <a:pt x="13922" y="3731"/>
                              <a:pt x="12055" y="3456"/>
                            </a:cubicBezTo>
                            <a:cubicBezTo>
                              <a:pt x="11161" y="3347"/>
                              <a:pt x="2973" y="0"/>
                              <a:pt x="9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4" name="Google Shape;904;p37"/>
                      <p:cNvSpPr/>
                      <p:nvPr/>
                    </p:nvSpPr>
                    <p:spPr>
                      <a:xfrm>
                        <a:off x="4530775" y="3178300"/>
                        <a:ext cx="698875" cy="602975"/>
                      </a:xfrm>
                      <a:custGeom>
                        <a:rect b="b" l="l" r="r" t="t"/>
                        <a:pathLst>
                          <a:path extrusionOk="0" h="24119" w="27955">
                            <a:moveTo>
                              <a:pt x="23761" y="1"/>
                            </a:moveTo>
                            <a:cubicBezTo>
                              <a:pt x="23752" y="1"/>
                              <a:pt x="23742" y="2"/>
                              <a:pt x="23732" y="3"/>
                            </a:cubicBezTo>
                            <a:cubicBezTo>
                              <a:pt x="21346" y="278"/>
                              <a:pt x="19633" y="2022"/>
                              <a:pt x="17797" y="3338"/>
                            </a:cubicBezTo>
                            <a:cubicBezTo>
                              <a:pt x="16267" y="4470"/>
                              <a:pt x="14676" y="4990"/>
                              <a:pt x="13972" y="6948"/>
                            </a:cubicBezTo>
                            <a:cubicBezTo>
                              <a:pt x="13881" y="7101"/>
                              <a:pt x="14186" y="7897"/>
                              <a:pt x="14186" y="8631"/>
                            </a:cubicBezTo>
                            <a:cubicBezTo>
                              <a:pt x="14186" y="8814"/>
                              <a:pt x="14156" y="9029"/>
                              <a:pt x="14095" y="9212"/>
                            </a:cubicBezTo>
                            <a:cubicBezTo>
                              <a:pt x="13697" y="10130"/>
                              <a:pt x="12810" y="10926"/>
                              <a:pt x="12167" y="11660"/>
                            </a:cubicBezTo>
                            <a:cubicBezTo>
                              <a:pt x="10209" y="13771"/>
                              <a:pt x="8067" y="15760"/>
                              <a:pt x="5956" y="17779"/>
                            </a:cubicBezTo>
                            <a:cubicBezTo>
                              <a:pt x="4488" y="19125"/>
                              <a:pt x="1612" y="20869"/>
                              <a:pt x="663" y="22552"/>
                            </a:cubicBezTo>
                            <a:cubicBezTo>
                              <a:pt x="1" y="23733"/>
                              <a:pt x="344" y="24119"/>
                              <a:pt x="1037" y="24119"/>
                            </a:cubicBezTo>
                            <a:cubicBezTo>
                              <a:pt x="1528" y="24119"/>
                              <a:pt x="2196" y="23925"/>
                              <a:pt x="2805" y="23684"/>
                            </a:cubicBezTo>
                            <a:cubicBezTo>
                              <a:pt x="4732" y="22919"/>
                              <a:pt x="6415" y="21175"/>
                              <a:pt x="7976" y="19890"/>
                            </a:cubicBezTo>
                            <a:cubicBezTo>
                              <a:pt x="9873" y="18360"/>
                              <a:pt x="11769" y="17014"/>
                              <a:pt x="13666" y="15546"/>
                            </a:cubicBezTo>
                            <a:cubicBezTo>
                              <a:pt x="15349" y="14261"/>
                              <a:pt x="16267" y="12578"/>
                              <a:pt x="18042" y="11446"/>
                            </a:cubicBezTo>
                            <a:cubicBezTo>
                              <a:pt x="20520" y="9855"/>
                              <a:pt x="27955" y="7223"/>
                              <a:pt x="27893" y="3858"/>
                            </a:cubicBezTo>
                            <a:cubicBezTo>
                              <a:pt x="27874" y="3858"/>
                              <a:pt x="27854" y="3858"/>
                              <a:pt x="27835" y="3858"/>
                            </a:cubicBezTo>
                            <a:cubicBezTo>
                              <a:pt x="25061" y="3858"/>
                              <a:pt x="22317" y="5918"/>
                              <a:pt x="19761" y="5918"/>
                            </a:cubicBezTo>
                            <a:cubicBezTo>
                              <a:pt x="19657" y="5918"/>
                              <a:pt x="19553" y="5915"/>
                              <a:pt x="19449" y="5908"/>
                            </a:cubicBezTo>
                            <a:cubicBezTo>
                              <a:pt x="19051" y="4592"/>
                              <a:pt x="21040" y="4011"/>
                              <a:pt x="21805" y="3368"/>
                            </a:cubicBezTo>
                            <a:cubicBezTo>
                              <a:pt x="22106" y="3097"/>
                              <a:pt x="24370" y="1"/>
                              <a:pt x="2376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5" name="Google Shape;905;p37"/>
                      <p:cNvSpPr/>
                      <p:nvPr/>
                    </p:nvSpPr>
                    <p:spPr>
                      <a:xfrm>
                        <a:off x="4899200" y="3703350"/>
                        <a:ext cx="798575" cy="432575"/>
                      </a:xfrm>
                      <a:custGeom>
                        <a:rect b="b" l="l" r="r" t="t"/>
                        <a:pathLst>
                          <a:path extrusionOk="0" h="17303" w="31943">
                            <a:moveTo>
                              <a:pt x="26454" y="1"/>
                            </a:moveTo>
                            <a:cubicBezTo>
                              <a:pt x="24222" y="1"/>
                              <a:pt x="22087" y="1532"/>
                              <a:pt x="20255" y="2560"/>
                            </a:cubicBezTo>
                            <a:cubicBezTo>
                              <a:pt x="19551" y="2988"/>
                              <a:pt x="14870" y="6537"/>
                              <a:pt x="14839" y="6537"/>
                            </a:cubicBezTo>
                            <a:cubicBezTo>
                              <a:pt x="15145" y="6568"/>
                              <a:pt x="15788" y="7088"/>
                              <a:pt x="16247" y="7088"/>
                            </a:cubicBezTo>
                            <a:cubicBezTo>
                              <a:pt x="15910" y="9260"/>
                              <a:pt x="8965" y="11279"/>
                              <a:pt x="7068" y="12136"/>
                            </a:cubicBezTo>
                            <a:cubicBezTo>
                              <a:pt x="4957" y="13115"/>
                              <a:pt x="765" y="15073"/>
                              <a:pt x="0" y="17215"/>
                            </a:cubicBezTo>
                            <a:cubicBezTo>
                              <a:pt x="373" y="17275"/>
                              <a:pt x="742" y="17303"/>
                              <a:pt x="1108" y="17303"/>
                            </a:cubicBezTo>
                            <a:cubicBezTo>
                              <a:pt x="6800" y="17303"/>
                              <a:pt x="11774" y="10533"/>
                              <a:pt x="17310" y="10533"/>
                            </a:cubicBezTo>
                            <a:cubicBezTo>
                              <a:pt x="17445" y="10533"/>
                              <a:pt x="17580" y="10537"/>
                              <a:pt x="17715" y="10545"/>
                            </a:cubicBezTo>
                            <a:cubicBezTo>
                              <a:pt x="18412" y="10581"/>
                              <a:pt x="19045" y="10605"/>
                              <a:pt x="19644" y="10605"/>
                            </a:cubicBezTo>
                            <a:cubicBezTo>
                              <a:pt x="21595" y="10605"/>
                              <a:pt x="23185" y="10349"/>
                              <a:pt x="25456" y="9413"/>
                            </a:cubicBezTo>
                            <a:cubicBezTo>
                              <a:pt x="27445" y="8587"/>
                              <a:pt x="31116" y="7577"/>
                              <a:pt x="31942" y="5344"/>
                            </a:cubicBezTo>
                            <a:cubicBezTo>
                              <a:pt x="31426" y="5004"/>
                              <a:pt x="30815" y="4869"/>
                              <a:pt x="30143" y="4869"/>
                            </a:cubicBezTo>
                            <a:cubicBezTo>
                              <a:pt x="27529" y="4869"/>
                              <a:pt x="23993" y="6914"/>
                              <a:pt x="21545" y="6914"/>
                            </a:cubicBezTo>
                            <a:cubicBezTo>
                              <a:pt x="21450" y="6914"/>
                              <a:pt x="21356" y="6911"/>
                              <a:pt x="21264" y="6904"/>
                            </a:cubicBezTo>
                            <a:cubicBezTo>
                              <a:pt x="20683" y="6843"/>
                              <a:pt x="23804" y="3477"/>
                              <a:pt x="24110" y="3233"/>
                            </a:cubicBezTo>
                            <a:cubicBezTo>
                              <a:pt x="25119" y="2407"/>
                              <a:pt x="27200" y="1642"/>
                              <a:pt x="27139" y="51"/>
                            </a:cubicBezTo>
                            <a:cubicBezTo>
                              <a:pt x="26909" y="17"/>
                              <a:pt x="26681" y="1"/>
                              <a:pt x="264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6" name="Google Shape;906;p37"/>
                      <p:cNvSpPr/>
                      <p:nvPr/>
                    </p:nvSpPr>
                    <p:spPr>
                      <a:xfrm>
                        <a:off x="5054575" y="4177725"/>
                        <a:ext cx="1030225" cy="496175"/>
                      </a:xfrm>
                      <a:custGeom>
                        <a:rect b="b" l="l" r="r" t="t"/>
                        <a:pathLst>
                          <a:path extrusionOk="0" h="19847" w="41209">
                            <a:moveTo>
                              <a:pt x="38741" y="1"/>
                            </a:moveTo>
                            <a:cubicBezTo>
                              <a:pt x="33815" y="1"/>
                              <a:pt x="27960" y="5371"/>
                              <a:pt x="24258" y="7143"/>
                            </a:cubicBezTo>
                            <a:cubicBezTo>
                              <a:pt x="21688" y="8337"/>
                              <a:pt x="17619" y="7939"/>
                              <a:pt x="15661" y="10203"/>
                            </a:cubicBezTo>
                            <a:cubicBezTo>
                              <a:pt x="15416" y="10478"/>
                              <a:pt x="15845" y="10968"/>
                              <a:pt x="15753" y="11090"/>
                            </a:cubicBezTo>
                            <a:cubicBezTo>
                              <a:pt x="14621" y="12192"/>
                              <a:pt x="13091" y="12498"/>
                              <a:pt x="11378" y="13171"/>
                            </a:cubicBezTo>
                            <a:cubicBezTo>
                              <a:pt x="9481" y="13936"/>
                              <a:pt x="7614" y="14884"/>
                              <a:pt x="5718" y="15710"/>
                            </a:cubicBezTo>
                            <a:cubicBezTo>
                              <a:pt x="4402" y="16322"/>
                              <a:pt x="1893" y="16934"/>
                              <a:pt x="1006" y="18158"/>
                            </a:cubicBezTo>
                            <a:cubicBezTo>
                              <a:pt x="0" y="19498"/>
                              <a:pt x="475" y="19846"/>
                              <a:pt x="1681" y="19846"/>
                            </a:cubicBezTo>
                            <a:cubicBezTo>
                              <a:pt x="2017" y="19846"/>
                              <a:pt x="2409" y="19819"/>
                              <a:pt x="2842" y="19779"/>
                            </a:cubicBezTo>
                            <a:cubicBezTo>
                              <a:pt x="7186" y="19412"/>
                              <a:pt x="11714" y="16291"/>
                              <a:pt x="15692" y="14609"/>
                            </a:cubicBezTo>
                            <a:cubicBezTo>
                              <a:pt x="17742" y="13721"/>
                              <a:pt x="19363" y="13171"/>
                              <a:pt x="21505" y="13018"/>
                            </a:cubicBezTo>
                            <a:cubicBezTo>
                              <a:pt x="23494" y="12865"/>
                              <a:pt x="27746" y="12222"/>
                              <a:pt x="28572" y="10111"/>
                            </a:cubicBezTo>
                            <a:cubicBezTo>
                              <a:pt x="27972" y="9744"/>
                              <a:pt x="27309" y="9616"/>
                              <a:pt x="26612" y="9616"/>
                            </a:cubicBezTo>
                            <a:cubicBezTo>
                              <a:pt x="24987" y="9616"/>
                              <a:pt x="23182" y="10313"/>
                              <a:pt x="21580" y="10313"/>
                            </a:cubicBezTo>
                            <a:cubicBezTo>
                              <a:pt x="21346" y="10313"/>
                              <a:pt x="21117" y="10298"/>
                              <a:pt x="20893" y="10264"/>
                            </a:cubicBezTo>
                            <a:cubicBezTo>
                              <a:pt x="23953" y="8275"/>
                              <a:pt x="28114" y="7082"/>
                              <a:pt x="31540" y="5522"/>
                            </a:cubicBezTo>
                            <a:cubicBezTo>
                              <a:pt x="34447" y="4206"/>
                              <a:pt x="39220" y="3227"/>
                              <a:pt x="41208" y="535"/>
                            </a:cubicBezTo>
                            <a:cubicBezTo>
                              <a:pt x="40425" y="163"/>
                              <a:pt x="39597" y="1"/>
                              <a:pt x="3874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7" name="Google Shape;907;p37"/>
                      <p:cNvSpPr/>
                      <p:nvPr/>
                    </p:nvSpPr>
                    <p:spPr>
                      <a:xfrm>
                        <a:off x="5785700" y="4413000"/>
                        <a:ext cx="247075" cy="97475"/>
                      </a:xfrm>
                      <a:custGeom>
                        <a:rect b="b" l="l" r="r" t="t"/>
                        <a:pathLst>
                          <a:path extrusionOk="0" h="3899" w="9883">
                            <a:moveTo>
                              <a:pt x="8240" y="1"/>
                            </a:moveTo>
                            <a:cubicBezTo>
                              <a:pt x="6897" y="1"/>
                              <a:pt x="5354" y="446"/>
                              <a:pt x="4345" y="761"/>
                            </a:cubicBezTo>
                            <a:cubicBezTo>
                              <a:pt x="2815" y="1251"/>
                              <a:pt x="1" y="2872"/>
                              <a:pt x="2662" y="3760"/>
                            </a:cubicBezTo>
                            <a:cubicBezTo>
                              <a:pt x="2943" y="3855"/>
                              <a:pt x="3276" y="3899"/>
                              <a:pt x="3644" y="3899"/>
                            </a:cubicBezTo>
                            <a:cubicBezTo>
                              <a:pt x="5882" y="3899"/>
                              <a:pt x="9384" y="2251"/>
                              <a:pt x="9883" y="333"/>
                            </a:cubicBezTo>
                            <a:cubicBezTo>
                              <a:pt x="9423" y="93"/>
                              <a:pt x="8852" y="1"/>
                              <a:pt x="824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8" name="Google Shape;908;p37"/>
                      <p:cNvSpPr/>
                      <p:nvPr/>
                    </p:nvSpPr>
                    <p:spPr>
                      <a:xfrm>
                        <a:off x="5319875" y="4034175"/>
                        <a:ext cx="186325" cy="75900"/>
                      </a:xfrm>
                      <a:custGeom>
                        <a:rect b="b" l="l" r="r" t="t"/>
                        <a:pathLst>
                          <a:path extrusionOk="0" h="3036" w="7453">
                            <a:moveTo>
                              <a:pt x="5932" y="0"/>
                            </a:moveTo>
                            <a:cubicBezTo>
                              <a:pt x="3982" y="0"/>
                              <a:pt x="278" y="1995"/>
                              <a:pt x="1" y="3033"/>
                            </a:cubicBezTo>
                            <a:cubicBezTo>
                              <a:pt x="1" y="3033"/>
                              <a:pt x="93" y="3035"/>
                              <a:pt x="257" y="3035"/>
                            </a:cubicBezTo>
                            <a:cubicBezTo>
                              <a:pt x="1569" y="3035"/>
                              <a:pt x="7453" y="2914"/>
                              <a:pt x="7099" y="739"/>
                            </a:cubicBezTo>
                            <a:cubicBezTo>
                              <a:pt x="7016" y="212"/>
                              <a:pt x="6567" y="0"/>
                              <a:pt x="593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09" name="Google Shape;909;p37"/>
                      <p:cNvSpPr/>
                      <p:nvPr/>
                    </p:nvSpPr>
                    <p:spPr>
                      <a:xfrm>
                        <a:off x="3936950" y="2787775"/>
                        <a:ext cx="286875" cy="431300"/>
                      </a:xfrm>
                      <a:custGeom>
                        <a:rect b="b" l="l" r="r" t="t"/>
                        <a:pathLst>
                          <a:path extrusionOk="0" h="17252" w="11475">
                            <a:moveTo>
                              <a:pt x="3457" y="0"/>
                            </a:moveTo>
                            <a:cubicBezTo>
                              <a:pt x="2561" y="0"/>
                              <a:pt x="1494" y="1027"/>
                              <a:pt x="1164" y="1611"/>
                            </a:cubicBezTo>
                            <a:cubicBezTo>
                              <a:pt x="1" y="3692"/>
                              <a:pt x="613" y="6323"/>
                              <a:pt x="1164" y="8495"/>
                            </a:cubicBezTo>
                            <a:cubicBezTo>
                              <a:pt x="1714" y="10667"/>
                              <a:pt x="735" y="12779"/>
                              <a:pt x="766" y="15104"/>
                            </a:cubicBezTo>
                            <a:cubicBezTo>
                              <a:pt x="804" y="16635"/>
                              <a:pt x="1130" y="17251"/>
                              <a:pt x="1545" y="17251"/>
                            </a:cubicBezTo>
                            <a:cubicBezTo>
                              <a:pt x="2126" y="17251"/>
                              <a:pt x="2882" y="16048"/>
                              <a:pt x="3275" y="14461"/>
                            </a:cubicBezTo>
                            <a:cubicBezTo>
                              <a:pt x="3581" y="13207"/>
                              <a:pt x="3428" y="11830"/>
                              <a:pt x="4437" y="10882"/>
                            </a:cubicBezTo>
                            <a:cubicBezTo>
                              <a:pt x="5019" y="10331"/>
                              <a:pt x="6671" y="10117"/>
                              <a:pt x="7466" y="9535"/>
                            </a:cubicBezTo>
                            <a:cubicBezTo>
                              <a:pt x="8231" y="8954"/>
                              <a:pt x="11474" y="5680"/>
                              <a:pt x="9577" y="4946"/>
                            </a:cubicBezTo>
                            <a:cubicBezTo>
                              <a:pt x="9454" y="4896"/>
                              <a:pt x="9331" y="4873"/>
                              <a:pt x="9206" y="4873"/>
                            </a:cubicBezTo>
                            <a:cubicBezTo>
                              <a:pt x="7499" y="4873"/>
                              <a:pt x="5642" y="9244"/>
                              <a:pt x="4131" y="9444"/>
                            </a:cubicBezTo>
                            <a:cubicBezTo>
                              <a:pt x="4069" y="9458"/>
                              <a:pt x="4007" y="9465"/>
                              <a:pt x="3946" y="9465"/>
                            </a:cubicBezTo>
                            <a:cubicBezTo>
                              <a:pt x="3616" y="9465"/>
                              <a:pt x="3317" y="9264"/>
                              <a:pt x="3213" y="8954"/>
                            </a:cubicBezTo>
                            <a:cubicBezTo>
                              <a:pt x="2571" y="7608"/>
                              <a:pt x="3703" y="4059"/>
                              <a:pt x="3887" y="3324"/>
                            </a:cubicBezTo>
                            <a:cubicBezTo>
                              <a:pt x="4131" y="2376"/>
                              <a:pt x="5049" y="846"/>
                              <a:pt x="3978" y="142"/>
                            </a:cubicBezTo>
                            <a:cubicBezTo>
                              <a:pt x="3817" y="44"/>
                              <a:pt x="3641" y="0"/>
                              <a:pt x="345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0" name="Google Shape;910;p37"/>
                      <p:cNvSpPr/>
                      <p:nvPr/>
                    </p:nvSpPr>
                    <p:spPr>
                      <a:xfrm>
                        <a:off x="4392075" y="2934200"/>
                        <a:ext cx="181950" cy="236325"/>
                      </a:xfrm>
                      <a:custGeom>
                        <a:rect b="b" l="l" r="r" t="t"/>
                        <a:pathLst>
                          <a:path extrusionOk="0" h="9453" w="7278">
                            <a:moveTo>
                              <a:pt x="5331" y="1"/>
                            </a:moveTo>
                            <a:cubicBezTo>
                              <a:pt x="3661" y="1"/>
                              <a:pt x="2097" y="3826"/>
                              <a:pt x="1469" y="4933"/>
                            </a:cubicBezTo>
                            <a:cubicBezTo>
                              <a:pt x="1010" y="5759"/>
                              <a:pt x="0" y="6952"/>
                              <a:pt x="123" y="7901"/>
                            </a:cubicBezTo>
                            <a:cubicBezTo>
                              <a:pt x="258" y="9021"/>
                              <a:pt x="832" y="9452"/>
                              <a:pt x="1564" y="9452"/>
                            </a:cubicBezTo>
                            <a:cubicBezTo>
                              <a:pt x="3149" y="9452"/>
                              <a:pt x="5472" y="7427"/>
                              <a:pt x="5660" y="6004"/>
                            </a:cubicBezTo>
                            <a:cubicBezTo>
                              <a:pt x="5510" y="6004"/>
                              <a:pt x="4285" y="6123"/>
                              <a:pt x="4224" y="6302"/>
                            </a:cubicBezTo>
                            <a:lnTo>
                              <a:pt x="4224" y="6302"/>
                            </a:lnTo>
                            <a:cubicBezTo>
                              <a:pt x="4481" y="5306"/>
                              <a:pt x="7278" y="190"/>
                              <a:pt x="5446" y="7"/>
                            </a:cubicBezTo>
                            <a:cubicBezTo>
                              <a:pt x="5408" y="3"/>
                              <a:pt x="5369" y="1"/>
                              <a:pt x="533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1" name="Google Shape;911;p37"/>
                      <p:cNvSpPr/>
                      <p:nvPr/>
                    </p:nvSpPr>
                    <p:spPr>
                      <a:xfrm>
                        <a:off x="5472100" y="4795200"/>
                        <a:ext cx="631050" cy="242250"/>
                      </a:xfrm>
                      <a:custGeom>
                        <a:rect b="b" l="l" r="r" t="t"/>
                        <a:pathLst>
                          <a:path extrusionOk="0" h="9690" w="25242">
                            <a:moveTo>
                              <a:pt x="22790" y="0"/>
                            </a:moveTo>
                            <a:cubicBezTo>
                              <a:pt x="21679" y="0"/>
                              <a:pt x="20476" y="318"/>
                              <a:pt x="19643" y="526"/>
                            </a:cubicBezTo>
                            <a:cubicBezTo>
                              <a:pt x="18603" y="771"/>
                              <a:pt x="17562" y="1138"/>
                              <a:pt x="16522" y="1444"/>
                            </a:cubicBezTo>
                            <a:cubicBezTo>
                              <a:pt x="16338" y="1505"/>
                              <a:pt x="13554" y="2515"/>
                              <a:pt x="13921" y="2637"/>
                            </a:cubicBezTo>
                            <a:cubicBezTo>
                              <a:pt x="14319" y="2760"/>
                              <a:pt x="14747" y="3249"/>
                              <a:pt x="15145" y="3402"/>
                            </a:cubicBezTo>
                            <a:cubicBezTo>
                              <a:pt x="13218" y="5146"/>
                              <a:pt x="9516" y="4626"/>
                              <a:pt x="7068" y="5299"/>
                            </a:cubicBezTo>
                            <a:cubicBezTo>
                              <a:pt x="4773" y="5942"/>
                              <a:pt x="1530" y="7472"/>
                              <a:pt x="0" y="9369"/>
                            </a:cubicBezTo>
                            <a:cubicBezTo>
                              <a:pt x="1192" y="9597"/>
                              <a:pt x="2386" y="9689"/>
                              <a:pt x="3581" y="9689"/>
                            </a:cubicBezTo>
                            <a:cubicBezTo>
                              <a:pt x="6223" y="9689"/>
                              <a:pt x="8871" y="9239"/>
                              <a:pt x="11504" y="8818"/>
                            </a:cubicBezTo>
                            <a:cubicBezTo>
                              <a:pt x="12545" y="8634"/>
                              <a:pt x="20010" y="7900"/>
                              <a:pt x="20102" y="6370"/>
                            </a:cubicBezTo>
                            <a:cubicBezTo>
                              <a:pt x="20163" y="5238"/>
                              <a:pt x="17991" y="5605"/>
                              <a:pt x="18174" y="4259"/>
                            </a:cubicBezTo>
                            <a:cubicBezTo>
                              <a:pt x="18358" y="3035"/>
                              <a:pt x="24171" y="1873"/>
                              <a:pt x="25242" y="1108"/>
                            </a:cubicBezTo>
                            <a:cubicBezTo>
                              <a:pt x="24732" y="263"/>
                              <a:pt x="23799" y="0"/>
                              <a:pt x="2279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2" name="Google Shape;912;p37"/>
                      <p:cNvSpPr/>
                      <p:nvPr/>
                    </p:nvSpPr>
                    <p:spPr>
                      <a:xfrm>
                        <a:off x="3524675" y="2789550"/>
                        <a:ext cx="62000" cy="98825"/>
                      </a:xfrm>
                      <a:custGeom>
                        <a:rect b="b" l="l" r="r" t="t"/>
                        <a:pathLst>
                          <a:path extrusionOk="0" h="3953" w="2480">
                            <a:moveTo>
                              <a:pt x="1255" y="377"/>
                            </a:moveTo>
                            <a:lnTo>
                              <a:pt x="1286" y="408"/>
                            </a:lnTo>
                            <a:lnTo>
                              <a:pt x="1347" y="469"/>
                            </a:lnTo>
                            <a:lnTo>
                              <a:pt x="1347" y="500"/>
                            </a:lnTo>
                            <a:lnTo>
                              <a:pt x="1378" y="500"/>
                            </a:lnTo>
                            <a:cubicBezTo>
                              <a:pt x="1347" y="500"/>
                              <a:pt x="1378" y="500"/>
                              <a:pt x="1378" y="530"/>
                            </a:cubicBezTo>
                            <a:lnTo>
                              <a:pt x="1408" y="561"/>
                            </a:lnTo>
                            <a:cubicBezTo>
                              <a:pt x="1439" y="592"/>
                              <a:pt x="1439" y="622"/>
                              <a:pt x="1469" y="683"/>
                            </a:cubicBezTo>
                            <a:cubicBezTo>
                              <a:pt x="1469" y="714"/>
                              <a:pt x="1500" y="745"/>
                              <a:pt x="1531" y="775"/>
                            </a:cubicBezTo>
                            <a:lnTo>
                              <a:pt x="1561" y="867"/>
                            </a:lnTo>
                            <a:cubicBezTo>
                              <a:pt x="1714" y="1295"/>
                              <a:pt x="1837" y="1724"/>
                              <a:pt x="1928" y="2152"/>
                            </a:cubicBezTo>
                            <a:cubicBezTo>
                              <a:pt x="1959" y="2366"/>
                              <a:pt x="1990" y="2580"/>
                              <a:pt x="1990" y="2764"/>
                            </a:cubicBezTo>
                            <a:cubicBezTo>
                              <a:pt x="1990" y="2917"/>
                              <a:pt x="1959" y="3070"/>
                              <a:pt x="1867" y="3192"/>
                            </a:cubicBezTo>
                            <a:cubicBezTo>
                              <a:pt x="1806" y="3253"/>
                              <a:pt x="1745" y="3315"/>
                              <a:pt x="1684" y="3345"/>
                            </a:cubicBezTo>
                            <a:cubicBezTo>
                              <a:pt x="1592" y="3376"/>
                              <a:pt x="1500" y="3406"/>
                              <a:pt x="1378" y="3406"/>
                            </a:cubicBezTo>
                            <a:lnTo>
                              <a:pt x="1225" y="3406"/>
                            </a:lnTo>
                            <a:cubicBezTo>
                              <a:pt x="1194" y="3422"/>
                              <a:pt x="1171" y="3429"/>
                              <a:pt x="1152" y="3429"/>
                            </a:cubicBezTo>
                            <a:cubicBezTo>
                              <a:pt x="1133" y="3429"/>
                              <a:pt x="1118" y="3422"/>
                              <a:pt x="1102" y="3406"/>
                            </a:cubicBezTo>
                            <a:lnTo>
                              <a:pt x="980" y="3406"/>
                            </a:lnTo>
                            <a:lnTo>
                              <a:pt x="949" y="3376"/>
                            </a:lnTo>
                            <a:cubicBezTo>
                              <a:pt x="949" y="3376"/>
                              <a:pt x="922" y="3362"/>
                              <a:pt x="913" y="3362"/>
                            </a:cubicBezTo>
                            <a:cubicBezTo>
                              <a:pt x="909" y="3362"/>
                              <a:pt x="909" y="3366"/>
                              <a:pt x="919" y="3376"/>
                            </a:cubicBezTo>
                            <a:cubicBezTo>
                              <a:pt x="888" y="3345"/>
                              <a:pt x="858" y="3315"/>
                              <a:pt x="827" y="3284"/>
                            </a:cubicBezTo>
                            <a:cubicBezTo>
                              <a:pt x="796" y="3284"/>
                              <a:pt x="796" y="3253"/>
                              <a:pt x="766" y="3223"/>
                            </a:cubicBezTo>
                            <a:cubicBezTo>
                              <a:pt x="735" y="3192"/>
                              <a:pt x="735" y="3162"/>
                              <a:pt x="705" y="3131"/>
                            </a:cubicBezTo>
                            <a:cubicBezTo>
                              <a:pt x="705" y="3131"/>
                              <a:pt x="674" y="3070"/>
                              <a:pt x="674" y="3070"/>
                            </a:cubicBezTo>
                            <a:lnTo>
                              <a:pt x="674" y="3009"/>
                            </a:lnTo>
                            <a:cubicBezTo>
                              <a:pt x="613" y="2825"/>
                              <a:pt x="552" y="2642"/>
                              <a:pt x="460" y="2427"/>
                            </a:cubicBezTo>
                            <a:cubicBezTo>
                              <a:pt x="449" y="2416"/>
                              <a:pt x="439" y="2404"/>
                              <a:pt x="429" y="2391"/>
                            </a:cubicBezTo>
                            <a:lnTo>
                              <a:pt x="429" y="2391"/>
                            </a:lnTo>
                            <a:cubicBezTo>
                              <a:pt x="429" y="2240"/>
                              <a:pt x="430" y="2089"/>
                              <a:pt x="460" y="1938"/>
                            </a:cubicBezTo>
                            <a:cubicBezTo>
                              <a:pt x="460" y="1907"/>
                              <a:pt x="460" y="1907"/>
                              <a:pt x="460" y="1877"/>
                            </a:cubicBezTo>
                            <a:cubicBezTo>
                              <a:pt x="460" y="1846"/>
                              <a:pt x="460" y="1785"/>
                              <a:pt x="460" y="1754"/>
                            </a:cubicBezTo>
                            <a:lnTo>
                              <a:pt x="490" y="1540"/>
                            </a:lnTo>
                            <a:cubicBezTo>
                              <a:pt x="521" y="1387"/>
                              <a:pt x="582" y="1234"/>
                              <a:pt x="613" y="1112"/>
                            </a:cubicBezTo>
                            <a:cubicBezTo>
                              <a:pt x="643" y="1051"/>
                              <a:pt x="643" y="1020"/>
                              <a:pt x="674" y="989"/>
                            </a:cubicBezTo>
                            <a:lnTo>
                              <a:pt x="705" y="959"/>
                            </a:lnTo>
                            <a:lnTo>
                              <a:pt x="766" y="775"/>
                            </a:lnTo>
                            <a:cubicBezTo>
                              <a:pt x="796" y="714"/>
                              <a:pt x="858" y="653"/>
                              <a:pt x="888" y="622"/>
                            </a:cubicBezTo>
                            <a:cubicBezTo>
                              <a:pt x="907" y="584"/>
                              <a:pt x="926" y="558"/>
                              <a:pt x="923" y="558"/>
                            </a:cubicBezTo>
                            <a:lnTo>
                              <a:pt x="923" y="558"/>
                            </a:lnTo>
                            <a:cubicBezTo>
                              <a:pt x="921" y="558"/>
                              <a:pt x="911" y="568"/>
                              <a:pt x="888" y="592"/>
                            </a:cubicBezTo>
                            <a:lnTo>
                              <a:pt x="949" y="500"/>
                            </a:lnTo>
                            <a:cubicBezTo>
                              <a:pt x="980" y="500"/>
                              <a:pt x="980" y="469"/>
                              <a:pt x="1010" y="469"/>
                            </a:cubicBezTo>
                            <a:lnTo>
                              <a:pt x="1041" y="439"/>
                            </a:lnTo>
                            <a:lnTo>
                              <a:pt x="1102" y="408"/>
                            </a:lnTo>
                            <a:lnTo>
                              <a:pt x="1133" y="377"/>
                            </a:lnTo>
                            <a:close/>
                            <a:moveTo>
                              <a:pt x="1211" y="1"/>
                            </a:moveTo>
                            <a:cubicBezTo>
                              <a:pt x="1111" y="1"/>
                              <a:pt x="1004" y="32"/>
                              <a:pt x="888" y="102"/>
                            </a:cubicBezTo>
                            <a:cubicBezTo>
                              <a:pt x="643" y="255"/>
                              <a:pt x="460" y="469"/>
                              <a:pt x="368" y="714"/>
                            </a:cubicBezTo>
                            <a:cubicBezTo>
                              <a:pt x="215" y="1051"/>
                              <a:pt x="123" y="1356"/>
                              <a:pt x="62" y="1693"/>
                            </a:cubicBezTo>
                            <a:cubicBezTo>
                              <a:pt x="1" y="2030"/>
                              <a:pt x="1" y="2397"/>
                              <a:pt x="62" y="2733"/>
                            </a:cubicBezTo>
                            <a:cubicBezTo>
                              <a:pt x="84" y="2958"/>
                              <a:pt x="189" y="3165"/>
                              <a:pt x="340" y="3321"/>
                            </a:cubicBezTo>
                            <a:lnTo>
                              <a:pt x="340" y="3321"/>
                            </a:lnTo>
                            <a:cubicBezTo>
                              <a:pt x="376" y="3393"/>
                              <a:pt x="416" y="3463"/>
                              <a:pt x="460" y="3529"/>
                            </a:cubicBezTo>
                            <a:cubicBezTo>
                              <a:pt x="686" y="3796"/>
                              <a:pt x="1008" y="3953"/>
                              <a:pt x="1344" y="3953"/>
                            </a:cubicBezTo>
                            <a:cubicBezTo>
                              <a:pt x="1508" y="3953"/>
                              <a:pt x="1676" y="3915"/>
                              <a:pt x="1837" y="3835"/>
                            </a:cubicBezTo>
                            <a:cubicBezTo>
                              <a:pt x="2051" y="3774"/>
                              <a:pt x="2265" y="3590"/>
                              <a:pt x="2357" y="3376"/>
                            </a:cubicBezTo>
                            <a:cubicBezTo>
                              <a:pt x="2448" y="3162"/>
                              <a:pt x="2479" y="2917"/>
                              <a:pt x="2479" y="2672"/>
                            </a:cubicBezTo>
                            <a:cubicBezTo>
                              <a:pt x="2418" y="2183"/>
                              <a:pt x="2296" y="1693"/>
                              <a:pt x="2143" y="1204"/>
                            </a:cubicBezTo>
                            <a:cubicBezTo>
                              <a:pt x="2015" y="794"/>
                              <a:pt x="1716" y="1"/>
                              <a:pt x="121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3" name="Google Shape;913;p37"/>
                      <p:cNvSpPr/>
                      <p:nvPr/>
                    </p:nvSpPr>
                    <p:spPr>
                      <a:xfrm>
                        <a:off x="4241575" y="2794375"/>
                        <a:ext cx="70200" cy="91000"/>
                      </a:xfrm>
                      <a:custGeom>
                        <a:rect b="b" l="l" r="r" t="t"/>
                        <a:pathLst>
                          <a:path extrusionOk="0" h="3640" w="2808">
                            <a:moveTo>
                              <a:pt x="1890" y="992"/>
                            </a:moveTo>
                            <a:lnTo>
                              <a:pt x="1890" y="1133"/>
                            </a:lnTo>
                            <a:cubicBezTo>
                              <a:pt x="1920" y="1347"/>
                              <a:pt x="1920" y="1592"/>
                              <a:pt x="1890" y="1806"/>
                            </a:cubicBezTo>
                            <a:cubicBezTo>
                              <a:pt x="1890" y="1840"/>
                              <a:pt x="1890" y="1884"/>
                              <a:pt x="1890" y="1898"/>
                            </a:cubicBezTo>
                            <a:lnTo>
                              <a:pt x="1859" y="2051"/>
                            </a:lnTo>
                            <a:cubicBezTo>
                              <a:pt x="1859" y="2112"/>
                              <a:pt x="1829" y="2173"/>
                              <a:pt x="1798" y="2204"/>
                            </a:cubicBezTo>
                            <a:lnTo>
                              <a:pt x="1768" y="2296"/>
                            </a:lnTo>
                            <a:lnTo>
                              <a:pt x="1768" y="2265"/>
                            </a:lnTo>
                            <a:cubicBezTo>
                              <a:pt x="1768" y="2265"/>
                              <a:pt x="1768" y="2296"/>
                              <a:pt x="1737" y="2326"/>
                            </a:cubicBezTo>
                            <a:cubicBezTo>
                              <a:pt x="1706" y="2418"/>
                              <a:pt x="1645" y="2510"/>
                              <a:pt x="1584" y="2601"/>
                            </a:cubicBezTo>
                            <a:cubicBezTo>
                              <a:pt x="1603" y="2572"/>
                              <a:pt x="1607" y="2562"/>
                              <a:pt x="1604" y="2562"/>
                            </a:cubicBezTo>
                            <a:lnTo>
                              <a:pt x="1604" y="2562"/>
                            </a:lnTo>
                            <a:cubicBezTo>
                              <a:pt x="1596" y="2562"/>
                              <a:pt x="1553" y="2611"/>
                              <a:pt x="1553" y="2632"/>
                            </a:cubicBezTo>
                            <a:cubicBezTo>
                              <a:pt x="1531" y="2655"/>
                              <a:pt x="1442" y="2727"/>
                              <a:pt x="1433" y="2727"/>
                            </a:cubicBezTo>
                            <a:cubicBezTo>
                              <a:pt x="1430" y="2727"/>
                              <a:pt x="1437" y="2718"/>
                              <a:pt x="1462" y="2693"/>
                            </a:cubicBezTo>
                            <a:lnTo>
                              <a:pt x="1462" y="2693"/>
                            </a:lnTo>
                            <a:cubicBezTo>
                              <a:pt x="1431" y="2724"/>
                              <a:pt x="1370" y="2754"/>
                              <a:pt x="1339" y="2785"/>
                            </a:cubicBezTo>
                            <a:lnTo>
                              <a:pt x="1278" y="2816"/>
                            </a:lnTo>
                            <a:cubicBezTo>
                              <a:pt x="1217" y="2846"/>
                              <a:pt x="1156" y="2877"/>
                              <a:pt x="1094" y="2877"/>
                            </a:cubicBezTo>
                            <a:lnTo>
                              <a:pt x="1033" y="2877"/>
                            </a:lnTo>
                            <a:cubicBezTo>
                              <a:pt x="1064" y="2867"/>
                              <a:pt x="1071" y="2863"/>
                              <a:pt x="1065" y="2863"/>
                            </a:cubicBezTo>
                            <a:cubicBezTo>
                              <a:pt x="1054" y="2863"/>
                              <a:pt x="992" y="2877"/>
                              <a:pt x="972" y="2877"/>
                            </a:cubicBezTo>
                            <a:lnTo>
                              <a:pt x="941" y="2877"/>
                            </a:lnTo>
                            <a:cubicBezTo>
                              <a:pt x="924" y="2806"/>
                              <a:pt x="914" y="2734"/>
                              <a:pt x="910" y="2664"/>
                            </a:cubicBezTo>
                            <a:lnTo>
                              <a:pt x="910" y="2664"/>
                            </a:lnTo>
                            <a:cubicBezTo>
                              <a:pt x="910" y="2663"/>
                              <a:pt x="910" y="2663"/>
                              <a:pt x="911" y="2663"/>
                            </a:cubicBezTo>
                            <a:cubicBezTo>
                              <a:pt x="911" y="2632"/>
                              <a:pt x="941" y="2510"/>
                              <a:pt x="972" y="2418"/>
                            </a:cubicBezTo>
                            <a:cubicBezTo>
                              <a:pt x="972" y="2396"/>
                              <a:pt x="1004" y="2310"/>
                              <a:pt x="1010" y="2310"/>
                            </a:cubicBezTo>
                            <a:lnTo>
                              <a:pt x="1010" y="2310"/>
                            </a:lnTo>
                            <a:cubicBezTo>
                              <a:pt x="1013" y="2310"/>
                              <a:pt x="1011" y="2323"/>
                              <a:pt x="1003" y="2357"/>
                            </a:cubicBezTo>
                            <a:lnTo>
                              <a:pt x="1064" y="2204"/>
                            </a:lnTo>
                            <a:cubicBezTo>
                              <a:pt x="1186" y="1959"/>
                              <a:pt x="1278" y="1745"/>
                              <a:pt x="1370" y="1531"/>
                            </a:cubicBezTo>
                            <a:lnTo>
                              <a:pt x="1462" y="1378"/>
                            </a:lnTo>
                            <a:cubicBezTo>
                              <a:pt x="1462" y="1316"/>
                              <a:pt x="1492" y="1286"/>
                              <a:pt x="1492" y="1225"/>
                            </a:cubicBezTo>
                            <a:lnTo>
                              <a:pt x="1492" y="1225"/>
                            </a:lnTo>
                            <a:lnTo>
                              <a:pt x="1549" y="1168"/>
                            </a:lnTo>
                            <a:lnTo>
                              <a:pt x="1549" y="1168"/>
                            </a:lnTo>
                            <a:cubicBezTo>
                              <a:pt x="1550" y="1169"/>
                              <a:pt x="1552" y="1170"/>
                              <a:pt x="1556" y="1170"/>
                            </a:cubicBezTo>
                            <a:cubicBezTo>
                              <a:pt x="1561" y="1170"/>
                              <a:pt x="1570" y="1168"/>
                              <a:pt x="1584" y="1163"/>
                            </a:cubicBezTo>
                            <a:lnTo>
                              <a:pt x="1645" y="1102"/>
                            </a:lnTo>
                            <a:cubicBezTo>
                              <a:pt x="1706" y="1072"/>
                              <a:pt x="1768" y="1041"/>
                              <a:pt x="1829" y="1011"/>
                            </a:cubicBezTo>
                            <a:lnTo>
                              <a:pt x="1829" y="1011"/>
                            </a:lnTo>
                            <a:cubicBezTo>
                              <a:pt x="1798" y="1031"/>
                              <a:pt x="1788" y="1038"/>
                              <a:pt x="1789" y="1038"/>
                            </a:cubicBezTo>
                            <a:cubicBezTo>
                              <a:pt x="1791" y="1038"/>
                              <a:pt x="1839" y="1011"/>
                              <a:pt x="1859" y="1011"/>
                            </a:cubicBezTo>
                            <a:cubicBezTo>
                              <a:pt x="1859" y="1011"/>
                              <a:pt x="1869" y="1000"/>
                              <a:pt x="1890" y="992"/>
                            </a:cubicBezTo>
                            <a:close/>
                            <a:moveTo>
                              <a:pt x="2257" y="1"/>
                            </a:moveTo>
                            <a:cubicBezTo>
                              <a:pt x="1553" y="1"/>
                              <a:pt x="880" y="429"/>
                              <a:pt x="574" y="1072"/>
                            </a:cubicBezTo>
                            <a:cubicBezTo>
                              <a:pt x="472" y="1327"/>
                              <a:pt x="412" y="1594"/>
                              <a:pt x="393" y="1862"/>
                            </a:cubicBezTo>
                            <a:lnTo>
                              <a:pt x="393" y="1862"/>
                            </a:lnTo>
                            <a:cubicBezTo>
                              <a:pt x="214" y="2225"/>
                              <a:pt x="1" y="2716"/>
                              <a:pt x="146" y="3152"/>
                            </a:cubicBezTo>
                            <a:cubicBezTo>
                              <a:pt x="290" y="3512"/>
                              <a:pt x="624" y="3639"/>
                              <a:pt x="975" y="3639"/>
                            </a:cubicBezTo>
                            <a:cubicBezTo>
                              <a:pt x="1221" y="3639"/>
                              <a:pt x="1474" y="3577"/>
                              <a:pt x="1676" y="3489"/>
                            </a:cubicBezTo>
                            <a:cubicBezTo>
                              <a:pt x="2196" y="3213"/>
                              <a:pt x="2563" y="2724"/>
                              <a:pt x="2685" y="2143"/>
                            </a:cubicBezTo>
                            <a:cubicBezTo>
                              <a:pt x="2808" y="1561"/>
                              <a:pt x="2808" y="919"/>
                              <a:pt x="2685" y="337"/>
                            </a:cubicBezTo>
                            <a:cubicBezTo>
                              <a:pt x="2624" y="123"/>
                              <a:pt x="2441" y="1"/>
                              <a:pt x="225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4" name="Google Shape;914;p37"/>
                      <p:cNvSpPr/>
                      <p:nvPr/>
                    </p:nvSpPr>
                    <p:spPr>
                      <a:xfrm>
                        <a:off x="4599350" y="3003125"/>
                        <a:ext cx="60450" cy="71125"/>
                      </a:xfrm>
                      <a:custGeom>
                        <a:rect b="b" l="l" r="r" t="t"/>
                        <a:pathLst>
                          <a:path extrusionOk="0" h="2845" w="2418">
                            <a:moveTo>
                              <a:pt x="1184" y="913"/>
                            </a:moveTo>
                            <a:cubicBezTo>
                              <a:pt x="1189" y="913"/>
                              <a:pt x="1173" y="926"/>
                              <a:pt x="1163" y="937"/>
                            </a:cubicBezTo>
                            <a:lnTo>
                              <a:pt x="1163" y="937"/>
                            </a:lnTo>
                            <a:lnTo>
                              <a:pt x="1163" y="921"/>
                            </a:lnTo>
                            <a:cubicBezTo>
                              <a:pt x="1176" y="915"/>
                              <a:pt x="1182" y="913"/>
                              <a:pt x="1184" y="913"/>
                            </a:cubicBezTo>
                            <a:close/>
                            <a:moveTo>
                              <a:pt x="1622" y="707"/>
                            </a:moveTo>
                            <a:lnTo>
                              <a:pt x="1622" y="768"/>
                            </a:lnTo>
                            <a:cubicBezTo>
                              <a:pt x="1622" y="789"/>
                              <a:pt x="1622" y="809"/>
                              <a:pt x="1622" y="830"/>
                            </a:cubicBezTo>
                            <a:cubicBezTo>
                              <a:pt x="1622" y="891"/>
                              <a:pt x="1592" y="952"/>
                              <a:pt x="1592" y="1013"/>
                            </a:cubicBezTo>
                            <a:cubicBezTo>
                              <a:pt x="1561" y="1044"/>
                              <a:pt x="1561" y="1074"/>
                              <a:pt x="1561" y="1105"/>
                            </a:cubicBezTo>
                            <a:lnTo>
                              <a:pt x="1561" y="1136"/>
                            </a:lnTo>
                            <a:cubicBezTo>
                              <a:pt x="1561" y="1166"/>
                              <a:pt x="1500" y="1258"/>
                              <a:pt x="1469" y="1319"/>
                            </a:cubicBezTo>
                            <a:cubicBezTo>
                              <a:pt x="1439" y="1380"/>
                              <a:pt x="1408" y="1441"/>
                              <a:pt x="1378" y="1503"/>
                            </a:cubicBezTo>
                            <a:cubicBezTo>
                              <a:pt x="1347" y="1564"/>
                              <a:pt x="1347" y="1533"/>
                              <a:pt x="1316" y="1564"/>
                            </a:cubicBezTo>
                            <a:cubicBezTo>
                              <a:pt x="1316" y="1594"/>
                              <a:pt x="1286" y="1594"/>
                              <a:pt x="1286" y="1594"/>
                            </a:cubicBezTo>
                            <a:cubicBezTo>
                              <a:pt x="1279" y="1607"/>
                              <a:pt x="1278" y="1612"/>
                              <a:pt x="1280" y="1612"/>
                            </a:cubicBezTo>
                            <a:cubicBezTo>
                              <a:pt x="1286" y="1612"/>
                              <a:pt x="1316" y="1577"/>
                              <a:pt x="1322" y="1577"/>
                            </a:cubicBezTo>
                            <a:lnTo>
                              <a:pt x="1322" y="1577"/>
                            </a:lnTo>
                            <a:cubicBezTo>
                              <a:pt x="1324" y="1577"/>
                              <a:pt x="1323" y="1582"/>
                              <a:pt x="1316" y="1594"/>
                            </a:cubicBezTo>
                            <a:cubicBezTo>
                              <a:pt x="1225" y="1686"/>
                              <a:pt x="1163" y="1778"/>
                              <a:pt x="1072" y="1839"/>
                            </a:cubicBezTo>
                            <a:lnTo>
                              <a:pt x="1010" y="1900"/>
                            </a:lnTo>
                            <a:cubicBezTo>
                              <a:pt x="949" y="1931"/>
                              <a:pt x="919" y="1962"/>
                              <a:pt x="857" y="1992"/>
                            </a:cubicBezTo>
                            <a:lnTo>
                              <a:pt x="827" y="2007"/>
                            </a:lnTo>
                            <a:lnTo>
                              <a:pt x="827" y="2007"/>
                            </a:lnTo>
                            <a:cubicBezTo>
                              <a:pt x="827" y="2007"/>
                              <a:pt x="827" y="2006"/>
                              <a:pt x="827" y="2005"/>
                            </a:cubicBezTo>
                            <a:lnTo>
                              <a:pt x="827" y="2005"/>
                            </a:lnTo>
                            <a:cubicBezTo>
                              <a:pt x="845" y="1998"/>
                              <a:pt x="854" y="1992"/>
                              <a:pt x="827" y="1992"/>
                            </a:cubicBezTo>
                            <a:lnTo>
                              <a:pt x="807" y="1997"/>
                            </a:lnTo>
                            <a:lnTo>
                              <a:pt x="807" y="1997"/>
                            </a:lnTo>
                            <a:cubicBezTo>
                              <a:pt x="799" y="1934"/>
                              <a:pt x="806" y="1871"/>
                              <a:pt x="827" y="1809"/>
                            </a:cubicBezTo>
                            <a:lnTo>
                              <a:pt x="827" y="1411"/>
                            </a:lnTo>
                            <a:cubicBezTo>
                              <a:pt x="827" y="1375"/>
                              <a:pt x="819" y="1342"/>
                              <a:pt x="805" y="1311"/>
                            </a:cubicBezTo>
                            <a:lnTo>
                              <a:pt x="805" y="1311"/>
                            </a:lnTo>
                            <a:cubicBezTo>
                              <a:pt x="817" y="1282"/>
                              <a:pt x="837" y="1248"/>
                              <a:pt x="857" y="1227"/>
                            </a:cubicBezTo>
                            <a:lnTo>
                              <a:pt x="888" y="1197"/>
                            </a:lnTo>
                            <a:cubicBezTo>
                              <a:pt x="897" y="1188"/>
                              <a:pt x="901" y="1184"/>
                              <a:pt x="901" y="1184"/>
                            </a:cubicBezTo>
                            <a:lnTo>
                              <a:pt x="901" y="1184"/>
                            </a:lnTo>
                            <a:cubicBezTo>
                              <a:pt x="903" y="1184"/>
                              <a:pt x="888" y="1206"/>
                              <a:pt x="888" y="1227"/>
                            </a:cubicBezTo>
                            <a:cubicBezTo>
                              <a:pt x="919" y="1197"/>
                              <a:pt x="919" y="1166"/>
                              <a:pt x="949" y="1166"/>
                            </a:cubicBezTo>
                            <a:cubicBezTo>
                              <a:pt x="980" y="1136"/>
                              <a:pt x="1010" y="1074"/>
                              <a:pt x="1041" y="1044"/>
                            </a:cubicBezTo>
                            <a:lnTo>
                              <a:pt x="1163" y="952"/>
                            </a:lnTo>
                            <a:lnTo>
                              <a:pt x="1194" y="921"/>
                            </a:lnTo>
                            <a:cubicBezTo>
                              <a:pt x="1286" y="860"/>
                              <a:pt x="1347" y="799"/>
                              <a:pt x="1439" y="768"/>
                            </a:cubicBezTo>
                            <a:lnTo>
                              <a:pt x="1439" y="768"/>
                            </a:lnTo>
                            <a:cubicBezTo>
                              <a:pt x="1418" y="779"/>
                              <a:pt x="1418" y="782"/>
                              <a:pt x="1426" y="782"/>
                            </a:cubicBezTo>
                            <a:cubicBezTo>
                              <a:pt x="1442" y="782"/>
                              <a:pt x="1490" y="768"/>
                              <a:pt x="1469" y="768"/>
                            </a:cubicBezTo>
                            <a:lnTo>
                              <a:pt x="1439" y="768"/>
                            </a:lnTo>
                            <a:lnTo>
                              <a:pt x="1469" y="738"/>
                            </a:lnTo>
                            <a:cubicBezTo>
                              <a:pt x="1531" y="738"/>
                              <a:pt x="1561" y="738"/>
                              <a:pt x="1592" y="707"/>
                            </a:cubicBezTo>
                            <a:close/>
                            <a:moveTo>
                              <a:pt x="827" y="2005"/>
                            </a:moveTo>
                            <a:lnTo>
                              <a:pt x="827" y="2008"/>
                            </a:lnTo>
                            <a:lnTo>
                              <a:pt x="827" y="2008"/>
                            </a:lnTo>
                            <a:lnTo>
                              <a:pt x="810" y="2016"/>
                            </a:lnTo>
                            <a:lnTo>
                              <a:pt x="810" y="2016"/>
                            </a:lnTo>
                            <a:cubicBezTo>
                              <a:pt x="809" y="2014"/>
                              <a:pt x="809" y="2013"/>
                              <a:pt x="809" y="2011"/>
                            </a:cubicBezTo>
                            <a:lnTo>
                              <a:pt x="809" y="2011"/>
                            </a:lnTo>
                            <a:cubicBezTo>
                              <a:pt x="815" y="2009"/>
                              <a:pt x="821" y="2007"/>
                              <a:pt x="827" y="2005"/>
                            </a:cubicBezTo>
                            <a:close/>
                            <a:moveTo>
                              <a:pt x="760" y="2045"/>
                            </a:moveTo>
                            <a:cubicBezTo>
                              <a:pt x="762" y="2045"/>
                              <a:pt x="767" y="2048"/>
                              <a:pt x="775" y="2053"/>
                            </a:cubicBezTo>
                            <a:lnTo>
                              <a:pt x="766" y="2053"/>
                            </a:lnTo>
                            <a:cubicBezTo>
                              <a:pt x="760" y="2048"/>
                              <a:pt x="758" y="2045"/>
                              <a:pt x="760" y="2045"/>
                            </a:cubicBezTo>
                            <a:close/>
                            <a:moveTo>
                              <a:pt x="1780" y="1"/>
                            </a:moveTo>
                            <a:cubicBezTo>
                              <a:pt x="1296" y="1"/>
                              <a:pt x="871" y="242"/>
                              <a:pt x="582" y="646"/>
                            </a:cubicBezTo>
                            <a:cubicBezTo>
                              <a:pt x="455" y="773"/>
                              <a:pt x="357" y="944"/>
                              <a:pt x="289" y="1119"/>
                            </a:cubicBezTo>
                            <a:lnTo>
                              <a:pt x="289" y="1119"/>
                            </a:lnTo>
                            <a:cubicBezTo>
                              <a:pt x="216" y="1160"/>
                              <a:pt x="159" y="1229"/>
                              <a:pt x="123" y="1319"/>
                            </a:cubicBezTo>
                            <a:cubicBezTo>
                              <a:pt x="31" y="1533"/>
                              <a:pt x="1" y="1747"/>
                              <a:pt x="1" y="1962"/>
                            </a:cubicBezTo>
                            <a:cubicBezTo>
                              <a:pt x="1" y="2145"/>
                              <a:pt x="31" y="2329"/>
                              <a:pt x="123" y="2482"/>
                            </a:cubicBezTo>
                            <a:cubicBezTo>
                              <a:pt x="246" y="2703"/>
                              <a:pt x="487" y="2845"/>
                              <a:pt x="751" y="2845"/>
                            </a:cubicBezTo>
                            <a:cubicBezTo>
                              <a:pt x="816" y="2845"/>
                              <a:pt x="883" y="2836"/>
                              <a:pt x="949" y="2818"/>
                            </a:cubicBezTo>
                            <a:cubicBezTo>
                              <a:pt x="1225" y="2727"/>
                              <a:pt x="1469" y="2574"/>
                              <a:pt x="1683" y="2329"/>
                            </a:cubicBezTo>
                            <a:cubicBezTo>
                              <a:pt x="1928" y="2084"/>
                              <a:pt x="2112" y="1778"/>
                              <a:pt x="2234" y="1441"/>
                            </a:cubicBezTo>
                            <a:cubicBezTo>
                              <a:pt x="2357" y="1136"/>
                              <a:pt x="2418" y="830"/>
                              <a:pt x="2357" y="524"/>
                            </a:cubicBezTo>
                            <a:cubicBezTo>
                              <a:pt x="2295" y="279"/>
                              <a:pt x="2112" y="65"/>
                              <a:pt x="1867" y="3"/>
                            </a:cubicBezTo>
                            <a:cubicBezTo>
                              <a:pt x="1838" y="2"/>
                              <a:pt x="1809" y="1"/>
                              <a:pt x="178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5" name="Google Shape;915;p37"/>
                      <p:cNvSpPr/>
                      <p:nvPr/>
                    </p:nvSpPr>
                    <p:spPr>
                      <a:xfrm>
                        <a:off x="3136875" y="3014575"/>
                        <a:ext cx="75750" cy="118000"/>
                      </a:xfrm>
                      <a:custGeom>
                        <a:rect b="b" l="l" r="r" t="t"/>
                        <a:pathLst>
                          <a:path extrusionOk="0" h="4720" w="3030">
                            <a:moveTo>
                              <a:pt x="1024" y="826"/>
                            </a:moveTo>
                            <a:lnTo>
                              <a:pt x="1024" y="826"/>
                            </a:lnTo>
                            <a:cubicBezTo>
                              <a:pt x="1023" y="828"/>
                              <a:pt x="1022" y="829"/>
                              <a:pt x="1021" y="831"/>
                            </a:cubicBezTo>
                            <a:lnTo>
                              <a:pt x="1010" y="831"/>
                            </a:lnTo>
                            <a:cubicBezTo>
                              <a:pt x="1016" y="829"/>
                              <a:pt x="1020" y="827"/>
                              <a:pt x="1024" y="826"/>
                            </a:cubicBezTo>
                            <a:close/>
                            <a:moveTo>
                              <a:pt x="1010" y="831"/>
                            </a:moveTo>
                            <a:lnTo>
                              <a:pt x="1010" y="831"/>
                            </a:lnTo>
                            <a:cubicBezTo>
                              <a:pt x="986" y="847"/>
                              <a:pt x="981" y="852"/>
                              <a:pt x="985" y="852"/>
                            </a:cubicBezTo>
                            <a:cubicBezTo>
                              <a:pt x="989" y="852"/>
                              <a:pt x="1001" y="847"/>
                              <a:pt x="1013" y="841"/>
                            </a:cubicBezTo>
                            <a:lnTo>
                              <a:pt x="1013" y="841"/>
                            </a:lnTo>
                            <a:cubicBezTo>
                              <a:pt x="1011" y="843"/>
                              <a:pt x="1009" y="846"/>
                              <a:pt x="1007" y="848"/>
                            </a:cubicBezTo>
                            <a:lnTo>
                              <a:pt x="1007" y="848"/>
                            </a:lnTo>
                            <a:cubicBezTo>
                              <a:pt x="1006" y="848"/>
                              <a:pt x="1006" y="848"/>
                              <a:pt x="1005" y="848"/>
                            </a:cubicBezTo>
                            <a:cubicBezTo>
                              <a:pt x="997" y="848"/>
                              <a:pt x="984" y="853"/>
                              <a:pt x="981" y="853"/>
                            </a:cubicBezTo>
                            <a:cubicBezTo>
                              <a:pt x="978" y="853"/>
                              <a:pt x="983" y="849"/>
                              <a:pt x="1010" y="831"/>
                            </a:cubicBezTo>
                            <a:close/>
                            <a:moveTo>
                              <a:pt x="1010" y="853"/>
                            </a:moveTo>
                            <a:cubicBezTo>
                              <a:pt x="1002" y="864"/>
                              <a:pt x="992" y="876"/>
                              <a:pt x="980" y="892"/>
                            </a:cubicBezTo>
                            <a:cubicBezTo>
                              <a:pt x="1002" y="870"/>
                              <a:pt x="1010" y="859"/>
                              <a:pt x="1010" y="853"/>
                            </a:cubicBezTo>
                            <a:close/>
                            <a:moveTo>
                              <a:pt x="1255" y="892"/>
                            </a:moveTo>
                            <a:cubicBezTo>
                              <a:pt x="1270" y="902"/>
                              <a:pt x="1278" y="907"/>
                              <a:pt x="1282" y="908"/>
                            </a:cubicBezTo>
                            <a:lnTo>
                              <a:pt x="1282" y="908"/>
                            </a:lnTo>
                            <a:cubicBezTo>
                              <a:pt x="1274" y="902"/>
                              <a:pt x="1265" y="897"/>
                              <a:pt x="1255" y="892"/>
                            </a:cubicBezTo>
                            <a:close/>
                            <a:moveTo>
                              <a:pt x="1417" y="1058"/>
                            </a:moveTo>
                            <a:cubicBezTo>
                              <a:pt x="1433" y="1078"/>
                              <a:pt x="1442" y="1091"/>
                              <a:pt x="1442" y="1091"/>
                            </a:cubicBezTo>
                            <a:cubicBezTo>
                              <a:pt x="1441" y="1091"/>
                              <a:pt x="1433" y="1082"/>
                              <a:pt x="1417" y="1058"/>
                            </a:cubicBezTo>
                            <a:close/>
                            <a:moveTo>
                              <a:pt x="1041" y="808"/>
                            </a:moveTo>
                            <a:cubicBezTo>
                              <a:pt x="1043" y="808"/>
                              <a:pt x="1040" y="813"/>
                              <a:pt x="1032" y="824"/>
                            </a:cubicBezTo>
                            <a:lnTo>
                              <a:pt x="1032" y="824"/>
                            </a:lnTo>
                            <a:cubicBezTo>
                              <a:pt x="1033" y="824"/>
                              <a:pt x="1034" y="824"/>
                              <a:pt x="1035" y="824"/>
                            </a:cubicBezTo>
                            <a:cubicBezTo>
                              <a:pt x="1039" y="824"/>
                              <a:pt x="1036" y="827"/>
                              <a:pt x="1031" y="831"/>
                            </a:cubicBezTo>
                            <a:lnTo>
                              <a:pt x="1163" y="831"/>
                            </a:lnTo>
                            <a:cubicBezTo>
                              <a:pt x="1188" y="831"/>
                              <a:pt x="1291" y="909"/>
                              <a:pt x="1284" y="909"/>
                            </a:cubicBezTo>
                            <a:cubicBezTo>
                              <a:pt x="1284" y="909"/>
                              <a:pt x="1283" y="909"/>
                              <a:pt x="1282" y="908"/>
                            </a:cubicBezTo>
                            <a:lnTo>
                              <a:pt x="1282" y="908"/>
                            </a:lnTo>
                            <a:cubicBezTo>
                              <a:pt x="1326" y="941"/>
                              <a:pt x="1352" y="988"/>
                              <a:pt x="1378" y="1014"/>
                            </a:cubicBezTo>
                            <a:cubicBezTo>
                              <a:pt x="1393" y="1029"/>
                              <a:pt x="1406" y="1045"/>
                              <a:pt x="1417" y="1058"/>
                            </a:cubicBezTo>
                            <a:lnTo>
                              <a:pt x="1417" y="1058"/>
                            </a:lnTo>
                            <a:lnTo>
                              <a:pt x="1469" y="1136"/>
                            </a:lnTo>
                            <a:cubicBezTo>
                              <a:pt x="1531" y="1198"/>
                              <a:pt x="1561" y="1289"/>
                              <a:pt x="1622" y="1351"/>
                            </a:cubicBezTo>
                            <a:cubicBezTo>
                              <a:pt x="1775" y="1657"/>
                              <a:pt x="1867" y="1963"/>
                              <a:pt x="1959" y="2269"/>
                            </a:cubicBezTo>
                            <a:cubicBezTo>
                              <a:pt x="1990" y="2360"/>
                              <a:pt x="1990" y="2483"/>
                              <a:pt x="2020" y="2574"/>
                            </a:cubicBezTo>
                            <a:lnTo>
                              <a:pt x="2051" y="2697"/>
                            </a:lnTo>
                            <a:lnTo>
                              <a:pt x="2051" y="2789"/>
                            </a:lnTo>
                            <a:cubicBezTo>
                              <a:pt x="2051" y="2972"/>
                              <a:pt x="2081" y="3156"/>
                              <a:pt x="2051" y="3339"/>
                            </a:cubicBezTo>
                            <a:cubicBezTo>
                              <a:pt x="2051" y="3370"/>
                              <a:pt x="2051" y="3401"/>
                              <a:pt x="2051" y="3431"/>
                            </a:cubicBezTo>
                            <a:cubicBezTo>
                              <a:pt x="2051" y="3455"/>
                              <a:pt x="2053" y="3462"/>
                              <a:pt x="2055" y="3462"/>
                            </a:cubicBezTo>
                            <a:cubicBezTo>
                              <a:pt x="2057" y="3462"/>
                              <a:pt x="2059" y="3459"/>
                              <a:pt x="2060" y="3455"/>
                            </a:cubicBezTo>
                            <a:lnTo>
                              <a:pt x="2060" y="3455"/>
                            </a:lnTo>
                            <a:cubicBezTo>
                              <a:pt x="2058" y="3463"/>
                              <a:pt x="2055" y="3475"/>
                              <a:pt x="2051" y="3492"/>
                            </a:cubicBezTo>
                            <a:cubicBezTo>
                              <a:pt x="2051" y="3512"/>
                              <a:pt x="2050" y="3528"/>
                              <a:pt x="2049" y="3542"/>
                            </a:cubicBezTo>
                            <a:lnTo>
                              <a:pt x="2049" y="3542"/>
                            </a:lnTo>
                            <a:cubicBezTo>
                              <a:pt x="2014" y="3518"/>
                              <a:pt x="1975" y="3500"/>
                              <a:pt x="1928" y="3492"/>
                            </a:cubicBezTo>
                            <a:cubicBezTo>
                              <a:pt x="1902" y="3487"/>
                              <a:pt x="1876" y="3485"/>
                              <a:pt x="1850" y="3485"/>
                            </a:cubicBezTo>
                            <a:cubicBezTo>
                              <a:pt x="1789" y="3485"/>
                              <a:pt x="1731" y="3499"/>
                              <a:pt x="1681" y="3525"/>
                            </a:cubicBezTo>
                            <a:lnTo>
                              <a:pt x="1681" y="3525"/>
                            </a:lnTo>
                            <a:cubicBezTo>
                              <a:pt x="1605" y="3382"/>
                              <a:pt x="1533" y="3238"/>
                              <a:pt x="1469" y="3095"/>
                            </a:cubicBezTo>
                            <a:cubicBezTo>
                              <a:pt x="1316" y="2789"/>
                              <a:pt x="1194" y="2483"/>
                              <a:pt x="1102" y="2146"/>
                            </a:cubicBezTo>
                            <a:cubicBezTo>
                              <a:pt x="1072" y="1993"/>
                              <a:pt x="1010" y="1840"/>
                              <a:pt x="980" y="1687"/>
                            </a:cubicBezTo>
                            <a:lnTo>
                              <a:pt x="949" y="1473"/>
                            </a:lnTo>
                            <a:cubicBezTo>
                              <a:pt x="949" y="1473"/>
                              <a:pt x="933" y="1408"/>
                              <a:pt x="936" y="1408"/>
                            </a:cubicBezTo>
                            <a:lnTo>
                              <a:pt x="936" y="1408"/>
                            </a:lnTo>
                            <a:cubicBezTo>
                              <a:pt x="937" y="1408"/>
                              <a:pt x="941" y="1417"/>
                              <a:pt x="949" y="1442"/>
                            </a:cubicBezTo>
                            <a:lnTo>
                              <a:pt x="949" y="1289"/>
                            </a:lnTo>
                            <a:lnTo>
                              <a:pt x="949" y="1106"/>
                            </a:lnTo>
                            <a:cubicBezTo>
                              <a:pt x="949" y="1082"/>
                              <a:pt x="949" y="1044"/>
                              <a:pt x="949" y="1014"/>
                            </a:cubicBezTo>
                            <a:cubicBezTo>
                              <a:pt x="949" y="971"/>
                              <a:pt x="949" y="944"/>
                              <a:pt x="960" y="910"/>
                            </a:cubicBezTo>
                            <a:lnTo>
                              <a:pt x="960" y="910"/>
                            </a:lnTo>
                            <a:cubicBezTo>
                              <a:pt x="963" y="908"/>
                              <a:pt x="970" y="902"/>
                              <a:pt x="980" y="892"/>
                            </a:cubicBezTo>
                            <a:cubicBezTo>
                              <a:pt x="987" y="878"/>
                              <a:pt x="997" y="862"/>
                              <a:pt x="1007" y="848"/>
                            </a:cubicBezTo>
                            <a:lnTo>
                              <a:pt x="1007" y="848"/>
                            </a:lnTo>
                            <a:cubicBezTo>
                              <a:pt x="1009" y="849"/>
                              <a:pt x="1011" y="850"/>
                              <a:pt x="1010" y="853"/>
                            </a:cubicBezTo>
                            <a:lnTo>
                              <a:pt x="1010" y="853"/>
                            </a:lnTo>
                            <a:cubicBezTo>
                              <a:pt x="1013" y="850"/>
                              <a:pt x="1015" y="847"/>
                              <a:pt x="1017" y="844"/>
                            </a:cubicBezTo>
                            <a:lnTo>
                              <a:pt x="1017" y="844"/>
                            </a:lnTo>
                            <a:cubicBezTo>
                              <a:pt x="1017" y="844"/>
                              <a:pt x="1017" y="844"/>
                              <a:pt x="1017" y="844"/>
                            </a:cubicBezTo>
                            <a:cubicBezTo>
                              <a:pt x="1024" y="844"/>
                              <a:pt x="1041" y="841"/>
                              <a:pt x="1072" y="831"/>
                            </a:cubicBezTo>
                            <a:cubicBezTo>
                              <a:pt x="1050" y="831"/>
                              <a:pt x="1031" y="835"/>
                              <a:pt x="1022" y="838"/>
                            </a:cubicBezTo>
                            <a:lnTo>
                              <a:pt x="1022" y="838"/>
                            </a:lnTo>
                            <a:cubicBezTo>
                              <a:pt x="1023" y="837"/>
                              <a:pt x="1023" y="836"/>
                              <a:pt x="1024" y="835"/>
                            </a:cubicBezTo>
                            <a:lnTo>
                              <a:pt x="1024" y="835"/>
                            </a:lnTo>
                            <a:cubicBezTo>
                              <a:pt x="1027" y="833"/>
                              <a:pt x="1029" y="832"/>
                              <a:pt x="1031" y="831"/>
                            </a:cubicBezTo>
                            <a:lnTo>
                              <a:pt x="1027" y="831"/>
                            </a:lnTo>
                            <a:cubicBezTo>
                              <a:pt x="1029" y="828"/>
                              <a:pt x="1030" y="826"/>
                              <a:pt x="1032" y="824"/>
                            </a:cubicBezTo>
                            <a:lnTo>
                              <a:pt x="1032" y="824"/>
                            </a:lnTo>
                            <a:cubicBezTo>
                              <a:pt x="1030" y="825"/>
                              <a:pt x="1027" y="825"/>
                              <a:pt x="1024" y="826"/>
                            </a:cubicBezTo>
                            <a:lnTo>
                              <a:pt x="1024" y="826"/>
                            </a:lnTo>
                            <a:cubicBezTo>
                              <a:pt x="1033" y="815"/>
                              <a:pt x="1040" y="808"/>
                              <a:pt x="1041" y="808"/>
                            </a:cubicBezTo>
                            <a:close/>
                            <a:moveTo>
                              <a:pt x="2020" y="3695"/>
                            </a:moveTo>
                            <a:cubicBezTo>
                              <a:pt x="2020" y="3698"/>
                              <a:pt x="2020" y="3702"/>
                              <a:pt x="2020" y="3707"/>
                            </a:cubicBezTo>
                            <a:cubicBezTo>
                              <a:pt x="2018" y="3709"/>
                              <a:pt x="2016" y="3711"/>
                              <a:pt x="2013" y="3713"/>
                            </a:cubicBezTo>
                            <a:lnTo>
                              <a:pt x="2013" y="3713"/>
                            </a:lnTo>
                            <a:cubicBezTo>
                              <a:pt x="2015" y="3708"/>
                              <a:pt x="2018" y="3701"/>
                              <a:pt x="2020" y="3695"/>
                            </a:cubicBezTo>
                            <a:close/>
                            <a:moveTo>
                              <a:pt x="1982" y="3740"/>
                            </a:moveTo>
                            <a:cubicBezTo>
                              <a:pt x="1982" y="3740"/>
                              <a:pt x="1982" y="3744"/>
                              <a:pt x="1979" y="3751"/>
                            </a:cubicBezTo>
                            <a:lnTo>
                              <a:pt x="1979" y="3751"/>
                            </a:lnTo>
                            <a:cubicBezTo>
                              <a:pt x="1977" y="3754"/>
                              <a:pt x="1974" y="3757"/>
                              <a:pt x="1972" y="3761"/>
                            </a:cubicBezTo>
                            <a:lnTo>
                              <a:pt x="1972" y="3761"/>
                            </a:lnTo>
                            <a:cubicBezTo>
                              <a:pt x="1978" y="3746"/>
                              <a:pt x="1981" y="3740"/>
                              <a:pt x="1982" y="3740"/>
                            </a:cubicBezTo>
                            <a:close/>
                            <a:moveTo>
                              <a:pt x="1094" y="1"/>
                            </a:moveTo>
                            <a:cubicBezTo>
                              <a:pt x="653" y="1"/>
                              <a:pt x="236" y="295"/>
                              <a:pt x="154" y="769"/>
                            </a:cubicBezTo>
                            <a:cubicBezTo>
                              <a:pt x="1" y="1534"/>
                              <a:pt x="368" y="2330"/>
                              <a:pt x="705" y="3003"/>
                            </a:cubicBezTo>
                            <a:cubicBezTo>
                              <a:pt x="888" y="3370"/>
                              <a:pt x="1102" y="3737"/>
                              <a:pt x="1347" y="4104"/>
                            </a:cubicBezTo>
                            <a:cubicBezTo>
                              <a:pt x="1500" y="4380"/>
                              <a:pt x="1775" y="4594"/>
                              <a:pt x="2051" y="4716"/>
                            </a:cubicBezTo>
                            <a:cubicBezTo>
                              <a:pt x="2063" y="4718"/>
                              <a:pt x="2075" y="4719"/>
                              <a:pt x="2086" y="4719"/>
                            </a:cubicBezTo>
                            <a:cubicBezTo>
                              <a:pt x="2189" y="4719"/>
                              <a:pt x="2275" y="4645"/>
                              <a:pt x="2293" y="4554"/>
                            </a:cubicBezTo>
                            <a:lnTo>
                              <a:pt x="2293" y="4554"/>
                            </a:lnTo>
                            <a:cubicBezTo>
                              <a:pt x="2305" y="4548"/>
                              <a:pt x="2316" y="4540"/>
                              <a:pt x="2326" y="4533"/>
                            </a:cubicBezTo>
                            <a:cubicBezTo>
                              <a:pt x="3030" y="4104"/>
                              <a:pt x="2938" y="3064"/>
                              <a:pt x="2816" y="2360"/>
                            </a:cubicBezTo>
                            <a:cubicBezTo>
                              <a:pt x="2693" y="1595"/>
                              <a:pt x="2357" y="678"/>
                              <a:pt x="1714" y="219"/>
                            </a:cubicBezTo>
                            <a:cubicBezTo>
                              <a:pt x="1525" y="69"/>
                              <a:pt x="1307" y="1"/>
                              <a:pt x="109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6" name="Google Shape;916;p37"/>
                      <p:cNvSpPr/>
                      <p:nvPr/>
                    </p:nvSpPr>
                    <p:spPr>
                      <a:xfrm>
                        <a:off x="3143775" y="2839950"/>
                        <a:ext cx="44375" cy="63850"/>
                      </a:xfrm>
                      <a:custGeom>
                        <a:rect b="b" l="l" r="r" t="t"/>
                        <a:pathLst>
                          <a:path extrusionOk="0" h="2554" w="1775">
                            <a:moveTo>
                              <a:pt x="1346" y="840"/>
                            </a:moveTo>
                            <a:lnTo>
                              <a:pt x="1285" y="993"/>
                            </a:lnTo>
                            <a:cubicBezTo>
                              <a:pt x="1285" y="982"/>
                              <a:pt x="1285" y="975"/>
                              <a:pt x="1285" y="970"/>
                            </a:cubicBezTo>
                            <a:lnTo>
                              <a:pt x="1285" y="970"/>
                            </a:lnTo>
                            <a:cubicBezTo>
                              <a:pt x="1300" y="923"/>
                              <a:pt x="1321" y="878"/>
                              <a:pt x="1346" y="840"/>
                            </a:cubicBezTo>
                            <a:close/>
                            <a:moveTo>
                              <a:pt x="251" y="1084"/>
                            </a:moveTo>
                            <a:cubicBezTo>
                              <a:pt x="254" y="1091"/>
                              <a:pt x="258" y="1098"/>
                              <a:pt x="262" y="1105"/>
                            </a:cubicBezTo>
                            <a:lnTo>
                              <a:pt x="262" y="1105"/>
                            </a:lnTo>
                            <a:cubicBezTo>
                              <a:pt x="266" y="1117"/>
                              <a:pt x="270" y="1129"/>
                              <a:pt x="274" y="1140"/>
                            </a:cubicBezTo>
                            <a:lnTo>
                              <a:pt x="274" y="1140"/>
                            </a:lnTo>
                            <a:cubicBezTo>
                              <a:pt x="264" y="1119"/>
                              <a:pt x="256" y="1100"/>
                              <a:pt x="251" y="1084"/>
                            </a:cubicBezTo>
                            <a:close/>
                            <a:moveTo>
                              <a:pt x="1316" y="1513"/>
                            </a:moveTo>
                            <a:lnTo>
                              <a:pt x="1323" y="1547"/>
                            </a:lnTo>
                            <a:lnTo>
                              <a:pt x="1323" y="1547"/>
                            </a:lnTo>
                            <a:cubicBezTo>
                              <a:pt x="1323" y="1547"/>
                              <a:pt x="1322" y="1547"/>
                              <a:pt x="1322" y="1547"/>
                            </a:cubicBezTo>
                            <a:lnTo>
                              <a:pt x="1322" y="1547"/>
                            </a:lnTo>
                            <a:cubicBezTo>
                              <a:pt x="1319" y="1534"/>
                              <a:pt x="1316" y="1522"/>
                              <a:pt x="1316" y="1513"/>
                            </a:cubicBezTo>
                            <a:close/>
                            <a:moveTo>
                              <a:pt x="1359" y="1568"/>
                            </a:moveTo>
                            <a:cubicBezTo>
                              <a:pt x="1369" y="1571"/>
                              <a:pt x="1377" y="1574"/>
                              <a:pt x="1377" y="1574"/>
                            </a:cubicBezTo>
                            <a:cubicBezTo>
                              <a:pt x="1377" y="1576"/>
                              <a:pt x="1377" y="1578"/>
                              <a:pt x="1377" y="1580"/>
                            </a:cubicBezTo>
                            <a:lnTo>
                              <a:pt x="1377" y="1580"/>
                            </a:lnTo>
                            <a:cubicBezTo>
                              <a:pt x="1371" y="1576"/>
                              <a:pt x="1365" y="1572"/>
                              <a:pt x="1359" y="1568"/>
                            </a:cubicBezTo>
                            <a:close/>
                            <a:moveTo>
                              <a:pt x="716" y="1"/>
                            </a:moveTo>
                            <a:cubicBezTo>
                              <a:pt x="444" y="1"/>
                              <a:pt x="177" y="165"/>
                              <a:pt x="92" y="473"/>
                            </a:cubicBezTo>
                            <a:cubicBezTo>
                              <a:pt x="0" y="870"/>
                              <a:pt x="61" y="1299"/>
                              <a:pt x="245" y="1696"/>
                            </a:cubicBezTo>
                            <a:cubicBezTo>
                              <a:pt x="289" y="1784"/>
                              <a:pt x="339" y="1864"/>
                              <a:pt x="400" y="1934"/>
                            </a:cubicBezTo>
                            <a:lnTo>
                              <a:pt x="400" y="1934"/>
                            </a:lnTo>
                            <a:cubicBezTo>
                              <a:pt x="411" y="2094"/>
                              <a:pt x="471" y="2229"/>
                              <a:pt x="582" y="2339"/>
                            </a:cubicBezTo>
                            <a:cubicBezTo>
                              <a:pt x="673" y="2461"/>
                              <a:pt x="826" y="2522"/>
                              <a:pt x="979" y="2553"/>
                            </a:cubicBezTo>
                            <a:cubicBezTo>
                              <a:pt x="1102" y="2553"/>
                              <a:pt x="1255" y="2522"/>
                              <a:pt x="1408" y="2461"/>
                            </a:cubicBezTo>
                            <a:cubicBezTo>
                              <a:pt x="1561" y="2369"/>
                              <a:pt x="1652" y="2216"/>
                              <a:pt x="1714" y="2064"/>
                            </a:cubicBezTo>
                            <a:cubicBezTo>
                              <a:pt x="1744" y="1941"/>
                              <a:pt x="1744" y="1849"/>
                              <a:pt x="1775" y="1727"/>
                            </a:cubicBezTo>
                            <a:cubicBezTo>
                              <a:pt x="1775" y="1605"/>
                              <a:pt x="1744" y="1513"/>
                              <a:pt x="1744" y="1390"/>
                            </a:cubicBezTo>
                            <a:cubicBezTo>
                              <a:pt x="1714" y="1299"/>
                              <a:pt x="1683" y="1176"/>
                              <a:pt x="1652" y="1084"/>
                            </a:cubicBezTo>
                            <a:cubicBezTo>
                              <a:pt x="1561" y="809"/>
                              <a:pt x="1438" y="564"/>
                              <a:pt x="1285" y="320"/>
                            </a:cubicBezTo>
                            <a:cubicBezTo>
                              <a:pt x="1150" y="103"/>
                              <a:pt x="931" y="1"/>
                              <a:pt x="71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7" name="Google Shape;917;p37"/>
                      <p:cNvSpPr/>
                      <p:nvPr/>
                    </p:nvSpPr>
                    <p:spPr>
                      <a:xfrm>
                        <a:off x="3444375" y="2972600"/>
                        <a:ext cx="23725" cy="31975"/>
                      </a:xfrm>
                      <a:custGeom>
                        <a:rect b="b" l="l" r="r" t="t"/>
                        <a:pathLst>
                          <a:path extrusionOk="0" h="1279" w="949">
                            <a:moveTo>
                              <a:pt x="398" y="1"/>
                            </a:moveTo>
                            <a:cubicBezTo>
                              <a:pt x="367" y="1"/>
                              <a:pt x="306" y="1"/>
                              <a:pt x="245" y="31"/>
                            </a:cubicBezTo>
                            <a:cubicBezTo>
                              <a:pt x="214" y="62"/>
                              <a:pt x="184" y="62"/>
                              <a:pt x="153" y="92"/>
                            </a:cubicBezTo>
                            <a:cubicBezTo>
                              <a:pt x="123" y="123"/>
                              <a:pt x="92" y="154"/>
                              <a:pt x="61" y="215"/>
                            </a:cubicBezTo>
                            <a:lnTo>
                              <a:pt x="31" y="307"/>
                            </a:lnTo>
                            <a:cubicBezTo>
                              <a:pt x="0" y="368"/>
                              <a:pt x="0" y="429"/>
                              <a:pt x="31" y="521"/>
                            </a:cubicBezTo>
                            <a:lnTo>
                              <a:pt x="31" y="490"/>
                            </a:lnTo>
                            <a:cubicBezTo>
                              <a:pt x="61" y="551"/>
                              <a:pt x="92" y="643"/>
                              <a:pt x="92" y="735"/>
                            </a:cubicBezTo>
                            <a:lnTo>
                              <a:pt x="92" y="766"/>
                            </a:lnTo>
                            <a:lnTo>
                              <a:pt x="123" y="888"/>
                            </a:lnTo>
                            <a:lnTo>
                              <a:pt x="123" y="949"/>
                            </a:lnTo>
                            <a:cubicBezTo>
                              <a:pt x="123" y="1010"/>
                              <a:pt x="153" y="1102"/>
                              <a:pt x="214" y="1133"/>
                            </a:cubicBezTo>
                            <a:cubicBezTo>
                              <a:pt x="245" y="1163"/>
                              <a:pt x="276" y="1194"/>
                              <a:pt x="306" y="1224"/>
                            </a:cubicBezTo>
                            <a:lnTo>
                              <a:pt x="245" y="1133"/>
                            </a:lnTo>
                            <a:lnTo>
                              <a:pt x="276" y="1163"/>
                            </a:lnTo>
                            <a:lnTo>
                              <a:pt x="337" y="1224"/>
                            </a:lnTo>
                            <a:cubicBezTo>
                              <a:pt x="367" y="1255"/>
                              <a:pt x="429" y="1255"/>
                              <a:pt x="459" y="1255"/>
                            </a:cubicBezTo>
                            <a:cubicBezTo>
                              <a:pt x="475" y="1270"/>
                              <a:pt x="490" y="1278"/>
                              <a:pt x="505" y="1278"/>
                            </a:cubicBezTo>
                            <a:cubicBezTo>
                              <a:pt x="520" y="1278"/>
                              <a:pt x="536" y="1270"/>
                              <a:pt x="551" y="1255"/>
                            </a:cubicBezTo>
                            <a:cubicBezTo>
                              <a:pt x="612" y="1255"/>
                              <a:pt x="643" y="1255"/>
                              <a:pt x="704" y="1224"/>
                            </a:cubicBezTo>
                            <a:lnTo>
                              <a:pt x="735" y="1224"/>
                            </a:lnTo>
                            <a:cubicBezTo>
                              <a:pt x="826" y="1163"/>
                              <a:pt x="888" y="1072"/>
                              <a:pt x="918" y="980"/>
                            </a:cubicBezTo>
                            <a:cubicBezTo>
                              <a:pt x="949" y="919"/>
                              <a:pt x="949" y="888"/>
                              <a:pt x="949" y="827"/>
                            </a:cubicBezTo>
                            <a:cubicBezTo>
                              <a:pt x="949" y="735"/>
                              <a:pt x="949" y="643"/>
                              <a:pt x="918" y="582"/>
                            </a:cubicBezTo>
                            <a:cubicBezTo>
                              <a:pt x="888" y="429"/>
                              <a:pt x="826" y="307"/>
                              <a:pt x="765" y="184"/>
                            </a:cubicBezTo>
                            <a:cubicBezTo>
                              <a:pt x="704" y="92"/>
                              <a:pt x="612" y="31"/>
                              <a:pt x="52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8" name="Google Shape;918;p37"/>
                      <p:cNvSpPr/>
                      <p:nvPr/>
                    </p:nvSpPr>
                    <p:spPr>
                      <a:xfrm>
                        <a:off x="4351525" y="3231900"/>
                        <a:ext cx="30625" cy="40975"/>
                      </a:xfrm>
                      <a:custGeom>
                        <a:rect b="b" l="l" r="r" t="t"/>
                        <a:pathLst>
                          <a:path extrusionOk="0" h="1639" w="1225">
                            <a:moveTo>
                              <a:pt x="888" y="1"/>
                            </a:moveTo>
                            <a:cubicBezTo>
                              <a:pt x="827" y="1"/>
                              <a:pt x="766" y="31"/>
                              <a:pt x="704" y="31"/>
                            </a:cubicBezTo>
                            <a:cubicBezTo>
                              <a:pt x="643" y="62"/>
                              <a:pt x="582" y="123"/>
                              <a:pt x="521" y="184"/>
                            </a:cubicBezTo>
                            <a:lnTo>
                              <a:pt x="490" y="245"/>
                            </a:lnTo>
                            <a:lnTo>
                              <a:pt x="521" y="215"/>
                            </a:lnTo>
                            <a:lnTo>
                              <a:pt x="521" y="215"/>
                            </a:lnTo>
                            <a:cubicBezTo>
                              <a:pt x="460" y="276"/>
                              <a:pt x="398" y="368"/>
                              <a:pt x="368" y="429"/>
                            </a:cubicBezTo>
                            <a:cubicBezTo>
                              <a:pt x="368" y="476"/>
                              <a:pt x="350" y="523"/>
                              <a:pt x="341" y="556"/>
                            </a:cubicBezTo>
                            <a:lnTo>
                              <a:pt x="341" y="556"/>
                            </a:lnTo>
                            <a:cubicBezTo>
                              <a:pt x="310" y="626"/>
                              <a:pt x="269" y="696"/>
                              <a:pt x="245" y="765"/>
                            </a:cubicBezTo>
                            <a:lnTo>
                              <a:pt x="276" y="674"/>
                            </a:lnTo>
                            <a:lnTo>
                              <a:pt x="276" y="674"/>
                            </a:lnTo>
                            <a:cubicBezTo>
                              <a:pt x="215" y="827"/>
                              <a:pt x="154" y="980"/>
                              <a:pt x="62" y="1133"/>
                            </a:cubicBezTo>
                            <a:cubicBezTo>
                              <a:pt x="31" y="1194"/>
                              <a:pt x="1" y="1286"/>
                              <a:pt x="31" y="1377"/>
                            </a:cubicBezTo>
                            <a:cubicBezTo>
                              <a:pt x="62" y="1469"/>
                              <a:pt x="93" y="1530"/>
                              <a:pt x="154" y="1561"/>
                            </a:cubicBezTo>
                            <a:cubicBezTo>
                              <a:pt x="221" y="1615"/>
                              <a:pt x="294" y="1639"/>
                              <a:pt x="365" y="1639"/>
                            </a:cubicBezTo>
                            <a:cubicBezTo>
                              <a:pt x="456" y="1639"/>
                              <a:pt x="544" y="1599"/>
                              <a:pt x="613" y="1530"/>
                            </a:cubicBezTo>
                            <a:cubicBezTo>
                              <a:pt x="766" y="1377"/>
                              <a:pt x="888" y="1224"/>
                              <a:pt x="1010" y="1041"/>
                            </a:cubicBezTo>
                            <a:cubicBezTo>
                              <a:pt x="1072" y="980"/>
                              <a:pt x="1102" y="888"/>
                              <a:pt x="1163" y="796"/>
                            </a:cubicBezTo>
                            <a:cubicBezTo>
                              <a:pt x="1194" y="735"/>
                              <a:pt x="1194" y="674"/>
                              <a:pt x="1225" y="613"/>
                            </a:cubicBezTo>
                            <a:cubicBezTo>
                              <a:pt x="1225" y="582"/>
                              <a:pt x="1225" y="521"/>
                              <a:pt x="1225" y="490"/>
                            </a:cubicBezTo>
                            <a:cubicBezTo>
                              <a:pt x="1225" y="429"/>
                              <a:pt x="1194" y="337"/>
                              <a:pt x="1194" y="276"/>
                            </a:cubicBezTo>
                            <a:cubicBezTo>
                              <a:pt x="1133" y="123"/>
                              <a:pt x="1041" y="31"/>
                              <a:pt x="88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19" name="Google Shape;919;p37"/>
                      <p:cNvSpPr/>
                      <p:nvPr/>
                    </p:nvSpPr>
                    <p:spPr>
                      <a:xfrm>
                        <a:off x="4896125" y="3077000"/>
                        <a:ext cx="103300" cy="94325"/>
                      </a:xfrm>
                      <a:custGeom>
                        <a:rect b="b" l="l" r="r" t="t"/>
                        <a:pathLst>
                          <a:path extrusionOk="0" h="3773" w="4132">
                            <a:moveTo>
                              <a:pt x="3073" y="918"/>
                            </a:moveTo>
                            <a:cubicBezTo>
                              <a:pt x="3074" y="919"/>
                              <a:pt x="3076" y="920"/>
                              <a:pt x="3077" y="921"/>
                            </a:cubicBezTo>
                            <a:lnTo>
                              <a:pt x="3077" y="921"/>
                            </a:lnTo>
                            <a:cubicBezTo>
                              <a:pt x="3076" y="921"/>
                              <a:pt x="3075" y="922"/>
                              <a:pt x="3074" y="923"/>
                            </a:cubicBezTo>
                            <a:lnTo>
                              <a:pt x="3074" y="923"/>
                            </a:lnTo>
                            <a:cubicBezTo>
                              <a:pt x="3074" y="921"/>
                              <a:pt x="3074" y="920"/>
                              <a:pt x="3073" y="918"/>
                            </a:cubicBezTo>
                            <a:close/>
                            <a:moveTo>
                              <a:pt x="2849" y="933"/>
                            </a:moveTo>
                            <a:cubicBezTo>
                              <a:pt x="2848" y="933"/>
                              <a:pt x="2847" y="934"/>
                              <a:pt x="2846" y="934"/>
                            </a:cubicBezTo>
                            <a:lnTo>
                              <a:pt x="2830" y="942"/>
                            </a:lnTo>
                            <a:lnTo>
                              <a:pt x="2830" y="942"/>
                            </a:lnTo>
                            <a:cubicBezTo>
                              <a:pt x="2825" y="941"/>
                              <a:pt x="2820" y="939"/>
                              <a:pt x="2816" y="934"/>
                            </a:cubicBezTo>
                            <a:cubicBezTo>
                              <a:pt x="2827" y="934"/>
                              <a:pt x="2838" y="934"/>
                              <a:pt x="2849" y="933"/>
                            </a:cubicBezTo>
                            <a:close/>
                            <a:moveTo>
                              <a:pt x="3085" y="961"/>
                            </a:moveTo>
                            <a:lnTo>
                              <a:pt x="3091" y="965"/>
                            </a:lnTo>
                            <a:cubicBezTo>
                              <a:pt x="3091" y="968"/>
                              <a:pt x="3091" y="970"/>
                              <a:pt x="3090" y="970"/>
                            </a:cubicBezTo>
                            <a:cubicBezTo>
                              <a:pt x="3089" y="970"/>
                              <a:pt x="3087" y="966"/>
                              <a:pt x="3085" y="961"/>
                            </a:cubicBezTo>
                            <a:close/>
                            <a:moveTo>
                              <a:pt x="3104" y="972"/>
                            </a:moveTo>
                            <a:cubicBezTo>
                              <a:pt x="3147" y="995"/>
                              <a:pt x="3122" y="995"/>
                              <a:pt x="3122" y="995"/>
                            </a:cubicBezTo>
                            <a:cubicBezTo>
                              <a:pt x="3122" y="995"/>
                              <a:pt x="3114" y="985"/>
                              <a:pt x="3104" y="972"/>
                            </a:cubicBezTo>
                            <a:close/>
                            <a:moveTo>
                              <a:pt x="3088" y="931"/>
                            </a:moveTo>
                            <a:lnTo>
                              <a:pt x="3088" y="931"/>
                            </a:lnTo>
                            <a:cubicBezTo>
                              <a:pt x="3089" y="932"/>
                              <a:pt x="3090" y="933"/>
                              <a:pt x="3091" y="934"/>
                            </a:cubicBezTo>
                            <a:cubicBezTo>
                              <a:pt x="3108" y="952"/>
                              <a:pt x="3116" y="962"/>
                              <a:pt x="3118" y="967"/>
                            </a:cubicBezTo>
                            <a:lnTo>
                              <a:pt x="3118" y="967"/>
                            </a:lnTo>
                            <a:cubicBezTo>
                              <a:pt x="3116" y="966"/>
                              <a:pt x="3113" y="966"/>
                              <a:pt x="3111" y="965"/>
                            </a:cubicBezTo>
                            <a:lnTo>
                              <a:pt x="3111" y="965"/>
                            </a:lnTo>
                            <a:cubicBezTo>
                              <a:pt x="3113" y="967"/>
                              <a:pt x="3116" y="969"/>
                              <a:pt x="3118" y="970"/>
                            </a:cubicBezTo>
                            <a:lnTo>
                              <a:pt x="3118" y="970"/>
                            </a:lnTo>
                            <a:cubicBezTo>
                              <a:pt x="3118" y="970"/>
                              <a:pt x="3118" y="968"/>
                              <a:pt x="3118" y="967"/>
                            </a:cubicBezTo>
                            <a:lnTo>
                              <a:pt x="3118" y="967"/>
                            </a:lnTo>
                            <a:cubicBezTo>
                              <a:pt x="3127" y="970"/>
                              <a:pt x="3134" y="977"/>
                              <a:pt x="3152" y="995"/>
                            </a:cubicBezTo>
                            <a:cubicBezTo>
                              <a:pt x="3152" y="995"/>
                              <a:pt x="3136" y="983"/>
                              <a:pt x="3118" y="970"/>
                            </a:cubicBezTo>
                            <a:lnTo>
                              <a:pt x="3118" y="970"/>
                            </a:lnTo>
                            <a:cubicBezTo>
                              <a:pt x="3117" y="972"/>
                              <a:pt x="3116" y="972"/>
                              <a:pt x="3114" y="972"/>
                            </a:cubicBezTo>
                            <a:cubicBezTo>
                              <a:pt x="3111" y="972"/>
                              <a:pt x="3107" y="971"/>
                              <a:pt x="3103" y="970"/>
                            </a:cubicBezTo>
                            <a:lnTo>
                              <a:pt x="3103" y="970"/>
                            </a:lnTo>
                            <a:cubicBezTo>
                              <a:pt x="3102" y="968"/>
                              <a:pt x="3100" y="966"/>
                              <a:pt x="3099" y="965"/>
                            </a:cubicBezTo>
                            <a:lnTo>
                              <a:pt x="3099" y="965"/>
                            </a:lnTo>
                            <a:cubicBezTo>
                              <a:pt x="3104" y="965"/>
                              <a:pt x="3108" y="965"/>
                              <a:pt x="3111" y="965"/>
                            </a:cubicBezTo>
                            <a:lnTo>
                              <a:pt x="3111" y="965"/>
                            </a:lnTo>
                            <a:cubicBezTo>
                              <a:pt x="3103" y="960"/>
                              <a:pt x="3096" y="955"/>
                              <a:pt x="3090" y="951"/>
                            </a:cubicBezTo>
                            <a:lnTo>
                              <a:pt x="3090" y="951"/>
                            </a:lnTo>
                            <a:cubicBezTo>
                              <a:pt x="3088" y="949"/>
                              <a:pt x="3087" y="947"/>
                              <a:pt x="3085" y="944"/>
                            </a:cubicBezTo>
                            <a:lnTo>
                              <a:pt x="3085" y="944"/>
                            </a:lnTo>
                            <a:cubicBezTo>
                              <a:pt x="3086" y="939"/>
                              <a:pt x="3087" y="935"/>
                              <a:pt x="3088" y="931"/>
                            </a:cubicBezTo>
                            <a:close/>
                            <a:moveTo>
                              <a:pt x="2999" y="904"/>
                            </a:moveTo>
                            <a:lnTo>
                              <a:pt x="3057" y="942"/>
                            </a:lnTo>
                            <a:lnTo>
                              <a:pt x="3057" y="942"/>
                            </a:lnTo>
                            <a:lnTo>
                              <a:pt x="3030" y="995"/>
                            </a:lnTo>
                            <a:lnTo>
                              <a:pt x="2969" y="1087"/>
                            </a:lnTo>
                            <a:lnTo>
                              <a:pt x="2938" y="1118"/>
                            </a:lnTo>
                            <a:cubicBezTo>
                              <a:pt x="2928" y="1138"/>
                              <a:pt x="2924" y="1145"/>
                              <a:pt x="2926" y="1145"/>
                            </a:cubicBezTo>
                            <a:cubicBezTo>
                              <a:pt x="2928" y="1145"/>
                              <a:pt x="2948" y="1118"/>
                              <a:pt x="2969" y="1118"/>
                            </a:cubicBezTo>
                            <a:cubicBezTo>
                              <a:pt x="2846" y="1210"/>
                              <a:pt x="2754" y="1332"/>
                              <a:pt x="2663" y="1454"/>
                            </a:cubicBezTo>
                            <a:cubicBezTo>
                              <a:pt x="2448" y="1668"/>
                              <a:pt x="2204" y="1821"/>
                              <a:pt x="1959" y="2036"/>
                            </a:cubicBezTo>
                            <a:lnTo>
                              <a:pt x="1684" y="2250"/>
                            </a:lnTo>
                            <a:lnTo>
                              <a:pt x="1592" y="2342"/>
                            </a:lnTo>
                            <a:cubicBezTo>
                              <a:pt x="1618" y="2316"/>
                              <a:pt x="1624" y="2307"/>
                              <a:pt x="1621" y="2307"/>
                            </a:cubicBezTo>
                            <a:lnTo>
                              <a:pt x="1621" y="2307"/>
                            </a:lnTo>
                            <a:cubicBezTo>
                              <a:pt x="1615" y="2307"/>
                              <a:pt x="1568" y="2347"/>
                              <a:pt x="1578" y="2347"/>
                            </a:cubicBezTo>
                            <a:cubicBezTo>
                              <a:pt x="1580" y="2347"/>
                              <a:pt x="1585" y="2345"/>
                              <a:pt x="1592" y="2342"/>
                            </a:cubicBezTo>
                            <a:lnTo>
                              <a:pt x="1592" y="2342"/>
                            </a:lnTo>
                            <a:lnTo>
                              <a:pt x="1408" y="2464"/>
                            </a:lnTo>
                            <a:cubicBezTo>
                              <a:pt x="1296" y="2548"/>
                              <a:pt x="1184" y="2606"/>
                              <a:pt x="1072" y="2663"/>
                            </a:cubicBezTo>
                            <a:lnTo>
                              <a:pt x="1072" y="2663"/>
                            </a:lnTo>
                            <a:cubicBezTo>
                              <a:pt x="1072" y="2658"/>
                              <a:pt x="1072" y="2653"/>
                              <a:pt x="1072" y="2648"/>
                            </a:cubicBezTo>
                            <a:cubicBezTo>
                              <a:pt x="1072" y="2525"/>
                              <a:pt x="1102" y="2403"/>
                              <a:pt x="1163" y="2311"/>
                            </a:cubicBezTo>
                            <a:cubicBezTo>
                              <a:pt x="1163" y="2250"/>
                              <a:pt x="1194" y="2189"/>
                              <a:pt x="1194" y="2158"/>
                            </a:cubicBezTo>
                            <a:lnTo>
                              <a:pt x="1194" y="2097"/>
                            </a:lnTo>
                            <a:lnTo>
                              <a:pt x="1225" y="2066"/>
                            </a:lnTo>
                            <a:cubicBezTo>
                              <a:pt x="1286" y="1944"/>
                              <a:pt x="1347" y="1821"/>
                              <a:pt x="1408" y="1730"/>
                            </a:cubicBezTo>
                            <a:cubicBezTo>
                              <a:pt x="1426" y="1697"/>
                              <a:pt x="1444" y="1665"/>
                              <a:pt x="1464" y="1635"/>
                            </a:cubicBezTo>
                            <a:lnTo>
                              <a:pt x="1464" y="1635"/>
                            </a:lnTo>
                            <a:cubicBezTo>
                              <a:pt x="1489" y="1637"/>
                              <a:pt x="1513" y="1638"/>
                              <a:pt x="1539" y="1638"/>
                            </a:cubicBezTo>
                            <a:cubicBezTo>
                              <a:pt x="1690" y="1638"/>
                              <a:pt x="1847" y="1597"/>
                              <a:pt x="1990" y="1515"/>
                            </a:cubicBezTo>
                            <a:cubicBezTo>
                              <a:pt x="2143" y="1424"/>
                              <a:pt x="2296" y="1332"/>
                              <a:pt x="2448" y="1210"/>
                            </a:cubicBezTo>
                            <a:lnTo>
                              <a:pt x="2479" y="1179"/>
                            </a:lnTo>
                            <a:lnTo>
                              <a:pt x="2571" y="1118"/>
                            </a:lnTo>
                            <a:cubicBezTo>
                              <a:pt x="2663" y="1057"/>
                              <a:pt x="2724" y="995"/>
                              <a:pt x="2785" y="965"/>
                            </a:cubicBezTo>
                            <a:lnTo>
                              <a:pt x="2830" y="942"/>
                            </a:lnTo>
                            <a:lnTo>
                              <a:pt x="2830" y="942"/>
                            </a:lnTo>
                            <a:cubicBezTo>
                              <a:pt x="2833" y="943"/>
                              <a:pt x="2835" y="943"/>
                              <a:pt x="2838" y="943"/>
                            </a:cubicBezTo>
                            <a:cubicBezTo>
                              <a:pt x="2855" y="943"/>
                              <a:pt x="2872" y="931"/>
                              <a:pt x="2872" y="927"/>
                            </a:cubicBezTo>
                            <a:lnTo>
                              <a:pt x="2872" y="927"/>
                            </a:lnTo>
                            <a:cubicBezTo>
                              <a:pt x="2865" y="930"/>
                              <a:pt x="2857" y="932"/>
                              <a:pt x="2849" y="933"/>
                            </a:cubicBezTo>
                            <a:lnTo>
                              <a:pt x="2849" y="933"/>
                            </a:lnTo>
                            <a:cubicBezTo>
                              <a:pt x="2860" y="927"/>
                              <a:pt x="2867" y="925"/>
                              <a:pt x="2870" y="925"/>
                            </a:cubicBezTo>
                            <a:cubicBezTo>
                              <a:pt x="2872" y="925"/>
                              <a:pt x="2873" y="926"/>
                              <a:pt x="2872" y="927"/>
                            </a:cubicBezTo>
                            <a:lnTo>
                              <a:pt x="2872" y="927"/>
                            </a:lnTo>
                            <a:cubicBezTo>
                              <a:pt x="2884" y="922"/>
                              <a:pt x="2896" y="915"/>
                              <a:pt x="2907" y="904"/>
                            </a:cubicBezTo>
                            <a:close/>
                            <a:moveTo>
                              <a:pt x="846" y="2747"/>
                            </a:moveTo>
                            <a:cubicBezTo>
                              <a:pt x="848" y="2747"/>
                              <a:pt x="855" y="2749"/>
                              <a:pt x="868" y="2753"/>
                            </a:cubicBezTo>
                            <a:lnTo>
                              <a:pt x="868" y="2753"/>
                            </a:lnTo>
                            <a:lnTo>
                              <a:pt x="861" y="2756"/>
                            </a:lnTo>
                            <a:lnTo>
                              <a:pt x="861" y="2756"/>
                            </a:lnTo>
                            <a:cubicBezTo>
                              <a:pt x="849" y="2750"/>
                              <a:pt x="844" y="2747"/>
                              <a:pt x="846" y="2747"/>
                            </a:cubicBezTo>
                            <a:close/>
                            <a:moveTo>
                              <a:pt x="848" y="2762"/>
                            </a:moveTo>
                            <a:lnTo>
                              <a:pt x="827" y="2770"/>
                            </a:lnTo>
                            <a:lnTo>
                              <a:pt x="796" y="2770"/>
                            </a:lnTo>
                            <a:cubicBezTo>
                              <a:pt x="816" y="2765"/>
                              <a:pt x="833" y="2762"/>
                              <a:pt x="848" y="2762"/>
                            </a:cubicBezTo>
                            <a:close/>
                            <a:moveTo>
                              <a:pt x="951" y="2771"/>
                            </a:moveTo>
                            <a:lnTo>
                              <a:pt x="951" y="2771"/>
                            </a:lnTo>
                            <a:cubicBezTo>
                              <a:pt x="951" y="2772"/>
                              <a:pt x="951" y="2772"/>
                              <a:pt x="952" y="2772"/>
                            </a:cubicBezTo>
                            <a:lnTo>
                              <a:pt x="952" y="2772"/>
                            </a:lnTo>
                            <a:cubicBezTo>
                              <a:pt x="953" y="2773"/>
                              <a:pt x="954" y="2774"/>
                              <a:pt x="956" y="2776"/>
                            </a:cubicBezTo>
                            <a:lnTo>
                              <a:pt x="956" y="2776"/>
                            </a:lnTo>
                            <a:cubicBezTo>
                              <a:pt x="954" y="2775"/>
                              <a:pt x="953" y="2773"/>
                              <a:pt x="951" y="2771"/>
                            </a:cubicBezTo>
                            <a:close/>
                            <a:moveTo>
                              <a:pt x="871" y="2761"/>
                            </a:moveTo>
                            <a:cubicBezTo>
                              <a:pt x="912" y="2763"/>
                              <a:pt x="927" y="2779"/>
                              <a:pt x="915" y="2779"/>
                            </a:cubicBezTo>
                            <a:cubicBezTo>
                              <a:pt x="910" y="2779"/>
                              <a:pt x="901" y="2776"/>
                              <a:pt x="888" y="2770"/>
                            </a:cubicBezTo>
                            <a:cubicBezTo>
                              <a:pt x="882" y="2767"/>
                              <a:pt x="876" y="2764"/>
                              <a:pt x="871" y="2761"/>
                            </a:cubicBezTo>
                            <a:close/>
                            <a:moveTo>
                              <a:pt x="1035" y="2841"/>
                            </a:moveTo>
                            <a:lnTo>
                              <a:pt x="1035" y="2841"/>
                            </a:lnTo>
                            <a:cubicBezTo>
                              <a:pt x="1035" y="2841"/>
                              <a:pt x="1040" y="2852"/>
                              <a:pt x="1046" y="2867"/>
                            </a:cubicBezTo>
                            <a:lnTo>
                              <a:pt x="1046" y="2867"/>
                            </a:lnTo>
                            <a:cubicBezTo>
                              <a:pt x="1045" y="2865"/>
                              <a:pt x="1043" y="2863"/>
                              <a:pt x="1041" y="2862"/>
                            </a:cubicBezTo>
                            <a:cubicBezTo>
                              <a:pt x="1036" y="2847"/>
                              <a:pt x="1034" y="2841"/>
                              <a:pt x="1035" y="2841"/>
                            </a:cubicBezTo>
                            <a:close/>
                            <a:moveTo>
                              <a:pt x="2962" y="0"/>
                            </a:moveTo>
                            <a:cubicBezTo>
                              <a:pt x="2709" y="0"/>
                              <a:pt x="2454" y="85"/>
                              <a:pt x="2234" y="261"/>
                            </a:cubicBezTo>
                            <a:cubicBezTo>
                              <a:pt x="2059" y="378"/>
                              <a:pt x="1884" y="522"/>
                              <a:pt x="1683" y="668"/>
                            </a:cubicBezTo>
                            <a:lnTo>
                              <a:pt x="1683" y="668"/>
                            </a:lnTo>
                            <a:cubicBezTo>
                              <a:pt x="953" y="1051"/>
                              <a:pt x="400" y="1813"/>
                              <a:pt x="184" y="2556"/>
                            </a:cubicBezTo>
                            <a:cubicBezTo>
                              <a:pt x="1" y="2953"/>
                              <a:pt x="123" y="3412"/>
                              <a:pt x="490" y="3688"/>
                            </a:cubicBezTo>
                            <a:cubicBezTo>
                              <a:pt x="617" y="3746"/>
                              <a:pt x="758" y="3773"/>
                              <a:pt x="899" y="3773"/>
                            </a:cubicBezTo>
                            <a:cubicBezTo>
                              <a:pt x="1133" y="3773"/>
                              <a:pt x="1371" y="3699"/>
                              <a:pt x="1561" y="3565"/>
                            </a:cubicBezTo>
                            <a:cubicBezTo>
                              <a:pt x="1898" y="3382"/>
                              <a:pt x="2204" y="3168"/>
                              <a:pt x="2479" y="2923"/>
                            </a:cubicBezTo>
                            <a:cubicBezTo>
                              <a:pt x="2724" y="2739"/>
                              <a:pt x="2938" y="2556"/>
                              <a:pt x="3183" y="2342"/>
                            </a:cubicBezTo>
                            <a:cubicBezTo>
                              <a:pt x="3458" y="2097"/>
                              <a:pt x="3703" y="1791"/>
                              <a:pt x="3886" y="1454"/>
                            </a:cubicBezTo>
                            <a:cubicBezTo>
                              <a:pt x="4131" y="1087"/>
                              <a:pt x="4070" y="598"/>
                              <a:pt x="3734" y="292"/>
                            </a:cubicBezTo>
                            <a:cubicBezTo>
                              <a:pt x="3510" y="100"/>
                              <a:pt x="3238" y="0"/>
                              <a:pt x="29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0" name="Google Shape;920;p37"/>
                      <p:cNvSpPr/>
                      <p:nvPr/>
                    </p:nvSpPr>
                    <p:spPr>
                      <a:xfrm>
                        <a:off x="5125600" y="3479150"/>
                        <a:ext cx="52800" cy="53375"/>
                      </a:xfrm>
                      <a:custGeom>
                        <a:rect b="b" l="l" r="r" t="t"/>
                        <a:pathLst>
                          <a:path extrusionOk="0" h="2135" w="2112">
                            <a:moveTo>
                              <a:pt x="1393" y="861"/>
                            </a:moveTo>
                            <a:lnTo>
                              <a:pt x="1396" y="865"/>
                            </a:lnTo>
                            <a:lnTo>
                              <a:pt x="1396" y="866"/>
                            </a:lnTo>
                            <a:lnTo>
                              <a:pt x="1396" y="866"/>
                            </a:lnTo>
                            <a:cubicBezTo>
                              <a:pt x="1395" y="865"/>
                              <a:pt x="1394" y="863"/>
                              <a:pt x="1393" y="861"/>
                            </a:cubicBezTo>
                            <a:close/>
                            <a:moveTo>
                              <a:pt x="1396" y="1"/>
                            </a:moveTo>
                            <a:cubicBezTo>
                              <a:pt x="1347" y="1"/>
                              <a:pt x="1301" y="8"/>
                              <a:pt x="1255" y="24"/>
                            </a:cubicBezTo>
                            <a:cubicBezTo>
                              <a:pt x="1237" y="15"/>
                              <a:pt x="1219" y="11"/>
                              <a:pt x="1201" y="11"/>
                            </a:cubicBezTo>
                            <a:cubicBezTo>
                              <a:pt x="1158" y="11"/>
                              <a:pt x="1115" y="33"/>
                              <a:pt x="1071" y="54"/>
                            </a:cubicBezTo>
                            <a:cubicBezTo>
                              <a:pt x="980" y="85"/>
                              <a:pt x="888" y="146"/>
                              <a:pt x="827" y="207"/>
                            </a:cubicBezTo>
                            <a:cubicBezTo>
                              <a:pt x="800" y="234"/>
                              <a:pt x="776" y="262"/>
                              <a:pt x="755" y="290"/>
                            </a:cubicBezTo>
                            <a:lnTo>
                              <a:pt x="755" y="290"/>
                            </a:lnTo>
                            <a:cubicBezTo>
                              <a:pt x="748" y="293"/>
                              <a:pt x="741" y="296"/>
                              <a:pt x="735" y="299"/>
                            </a:cubicBezTo>
                            <a:cubicBezTo>
                              <a:pt x="704" y="299"/>
                              <a:pt x="643" y="330"/>
                              <a:pt x="582" y="360"/>
                            </a:cubicBezTo>
                            <a:lnTo>
                              <a:pt x="521" y="391"/>
                            </a:lnTo>
                            <a:cubicBezTo>
                              <a:pt x="459" y="421"/>
                              <a:pt x="398" y="483"/>
                              <a:pt x="337" y="544"/>
                            </a:cubicBezTo>
                            <a:cubicBezTo>
                              <a:pt x="276" y="605"/>
                              <a:pt x="215" y="666"/>
                              <a:pt x="184" y="727"/>
                            </a:cubicBezTo>
                            <a:cubicBezTo>
                              <a:pt x="154" y="727"/>
                              <a:pt x="154" y="758"/>
                              <a:pt x="123" y="789"/>
                            </a:cubicBezTo>
                            <a:cubicBezTo>
                              <a:pt x="92" y="850"/>
                              <a:pt x="62" y="911"/>
                              <a:pt x="31" y="1003"/>
                            </a:cubicBezTo>
                            <a:lnTo>
                              <a:pt x="31" y="1033"/>
                            </a:lnTo>
                            <a:cubicBezTo>
                              <a:pt x="31" y="1125"/>
                              <a:pt x="1" y="1217"/>
                              <a:pt x="1" y="1309"/>
                            </a:cubicBezTo>
                            <a:lnTo>
                              <a:pt x="12" y="1239"/>
                            </a:lnTo>
                            <a:lnTo>
                              <a:pt x="12" y="1239"/>
                            </a:lnTo>
                            <a:cubicBezTo>
                              <a:pt x="3" y="1335"/>
                              <a:pt x="10" y="1436"/>
                              <a:pt x="31" y="1523"/>
                            </a:cubicBezTo>
                            <a:lnTo>
                              <a:pt x="31" y="1584"/>
                            </a:lnTo>
                            <a:lnTo>
                              <a:pt x="92" y="1768"/>
                            </a:lnTo>
                            <a:cubicBezTo>
                              <a:pt x="154" y="1829"/>
                              <a:pt x="215" y="1921"/>
                              <a:pt x="306" y="1982"/>
                            </a:cubicBezTo>
                            <a:cubicBezTo>
                              <a:pt x="337" y="2012"/>
                              <a:pt x="398" y="2043"/>
                              <a:pt x="459" y="2074"/>
                            </a:cubicBezTo>
                            <a:cubicBezTo>
                              <a:pt x="551" y="2104"/>
                              <a:pt x="674" y="2135"/>
                              <a:pt x="765" y="2135"/>
                            </a:cubicBezTo>
                            <a:lnTo>
                              <a:pt x="918" y="2135"/>
                            </a:lnTo>
                            <a:cubicBezTo>
                              <a:pt x="1010" y="2135"/>
                              <a:pt x="1133" y="2104"/>
                              <a:pt x="1224" y="2074"/>
                            </a:cubicBezTo>
                            <a:cubicBezTo>
                              <a:pt x="1439" y="2012"/>
                              <a:pt x="1622" y="1921"/>
                              <a:pt x="1775" y="1768"/>
                            </a:cubicBezTo>
                            <a:cubicBezTo>
                              <a:pt x="1928" y="1615"/>
                              <a:pt x="2050" y="1431"/>
                              <a:pt x="2081" y="1247"/>
                            </a:cubicBezTo>
                            <a:cubicBezTo>
                              <a:pt x="2112" y="1125"/>
                              <a:pt x="2112" y="1003"/>
                              <a:pt x="2112" y="911"/>
                            </a:cubicBezTo>
                            <a:cubicBezTo>
                              <a:pt x="2112" y="789"/>
                              <a:pt x="2081" y="666"/>
                              <a:pt x="2050" y="574"/>
                            </a:cubicBezTo>
                            <a:cubicBezTo>
                              <a:pt x="2050" y="483"/>
                              <a:pt x="1989" y="391"/>
                              <a:pt x="1928" y="330"/>
                            </a:cubicBezTo>
                            <a:cubicBezTo>
                              <a:pt x="1867" y="238"/>
                              <a:pt x="1806" y="177"/>
                              <a:pt x="1714" y="115"/>
                            </a:cubicBezTo>
                            <a:lnTo>
                              <a:pt x="1561" y="24"/>
                            </a:lnTo>
                            <a:cubicBezTo>
                              <a:pt x="1500" y="8"/>
                              <a:pt x="1446" y="1"/>
                              <a:pt x="13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1" name="Google Shape;921;p37"/>
                      <p:cNvSpPr/>
                      <p:nvPr/>
                    </p:nvSpPr>
                    <p:spPr>
                      <a:xfrm>
                        <a:off x="5464450" y="3539075"/>
                        <a:ext cx="120875" cy="74525"/>
                      </a:xfrm>
                      <a:custGeom>
                        <a:rect b="b" l="l" r="r" t="t"/>
                        <a:pathLst>
                          <a:path extrusionOk="0" h="2981" w="4835">
                            <a:moveTo>
                              <a:pt x="3970" y="738"/>
                            </a:moveTo>
                            <a:cubicBezTo>
                              <a:pt x="3972" y="738"/>
                              <a:pt x="3965" y="773"/>
                              <a:pt x="3947" y="809"/>
                            </a:cubicBezTo>
                            <a:cubicBezTo>
                              <a:pt x="3960" y="757"/>
                              <a:pt x="3968" y="738"/>
                              <a:pt x="3970" y="738"/>
                            </a:cubicBezTo>
                            <a:close/>
                            <a:moveTo>
                              <a:pt x="3978" y="931"/>
                            </a:moveTo>
                            <a:cubicBezTo>
                              <a:pt x="3978" y="937"/>
                              <a:pt x="3980" y="943"/>
                              <a:pt x="3984" y="949"/>
                            </a:cubicBezTo>
                            <a:lnTo>
                              <a:pt x="3984" y="949"/>
                            </a:lnTo>
                            <a:cubicBezTo>
                              <a:pt x="3985" y="948"/>
                              <a:pt x="3984" y="943"/>
                              <a:pt x="3978" y="931"/>
                            </a:cubicBezTo>
                            <a:close/>
                            <a:moveTo>
                              <a:pt x="3964" y="928"/>
                            </a:moveTo>
                            <a:cubicBezTo>
                              <a:pt x="3971" y="931"/>
                              <a:pt x="3978" y="931"/>
                              <a:pt x="3978" y="931"/>
                            </a:cubicBezTo>
                            <a:cubicBezTo>
                              <a:pt x="4004" y="957"/>
                              <a:pt x="4008" y="966"/>
                              <a:pt x="4004" y="966"/>
                            </a:cubicBezTo>
                            <a:cubicBezTo>
                              <a:pt x="4000" y="966"/>
                              <a:pt x="3990" y="959"/>
                              <a:pt x="3984" y="949"/>
                            </a:cubicBezTo>
                            <a:lnTo>
                              <a:pt x="3984" y="949"/>
                            </a:lnTo>
                            <a:cubicBezTo>
                              <a:pt x="3984" y="949"/>
                              <a:pt x="3984" y="949"/>
                              <a:pt x="3983" y="949"/>
                            </a:cubicBezTo>
                            <a:cubicBezTo>
                              <a:pt x="3981" y="949"/>
                              <a:pt x="3971" y="938"/>
                              <a:pt x="3964" y="928"/>
                            </a:cubicBezTo>
                            <a:close/>
                            <a:moveTo>
                              <a:pt x="3764" y="870"/>
                            </a:moveTo>
                            <a:lnTo>
                              <a:pt x="3862" y="894"/>
                            </a:lnTo>
                            <a:lnTo>
                              <a:pt x="3862" y="894"/>
                            </a:lnTo>
                            <a:cubicBezTo>
                              <a:pt x="3848" y="908"/>
                              <a:pt x="3835" y="921"/>
                              <a:pt x="3825" y="931"/>
                            </a:cubicBezTo>
                            <a:lnTo>
                              <a:pt x="3733" y="1023"/>
                            </a:lnTo>
                            <a:cubicBezTo>
                              <a:pt x="3723" y="1033"/>
                              <a:pt x="3711" y="1044"/>
                              <a:pt x="3702" y="1053"/>
                            </a:cubicBezTo>
                            <a:cubicBezTo>
                              <a:pt x="3550" y="1145"/>
                              <a:pt x="3397" y="1237"/>
                              <a:pt x="3244" y="1329"/>
                            </a:cubicBezTo>
                            <a:cubicBezTo>
                              <a:pt x="2968" y="1482"/>
                              <a:pt x="2662" y="1635"/>
                              <a:pt x="2356" y="1788"/>
                            </a:cubicBezTo>
                            <a:lnTo>
                              <a:pt x="2050" y="1910"/>
                            </a:lnTo>
                            <a:lnTo>
                              <a:pt x="1897" y="2002"/>
                            </a:lnTo>
                            <a:lnTo>
                              <a:pt x="1867" y="2002"/>
                            </a:lnTo>
                            <a:lnTo>
                              <a:pt x="1744" y="2063"/>
                            </a:lnTo>
                            <a:cubicBezTo>
                              <a:pt x="1591" y="2124"/>
                              <a:pt x="1438" y="2155"/>
                              <a:pt x="1285" y="2185"/>
                            </a:cubicBezTo>
                            <a:lnTo>
                              <a:pt x="1163" y="2216"/>
                            </a:lnTo>
                            <a:lnTo>
                              <a:pt x="979" y="2216"/>
                            </a:lnTo>
                            <a:lnTo>
                              <a:pt x="979" y="2185"/>
                            </a:lnTo>
                            <a:lnTo>
                              <a:pt x="979" y="2155"/>
                            </a:lnTo>
                            <a:cubicBezTo>
                              <a:pt x="979" y="2124"/>
                              <a:pt x="1010" y="2063"/>
                              <a:pt x="1041" y="2032"/>
                            </a:cubicBezTo>
                            <a:cubicBezTo>
                              <a:pt x="1241" y="1485"/>
                              <a:pt x="1692" y="1144"/>
                              <a:pt x="2192" y="881"/>
                            </a:cubicBezTo>
                            <a:lnTo>
                              <a:pt x="2192" y="881"/>
                            </a:lnTo>
                            <a:cubicBezTo>
                              <a:pt x="2298" y="900"/>
                              <a:pt x="2404" y="900"/>
                              <a:pt x="2509" y="900"/>
                            </a:cubicBezTo>
                            <a:lnTo>
                              <a:pt x="2723" y="900"/>
                            </a:lnTo>
                            <a:lnTo>
                              <a:pt x="2999" y="870"/>
                            </a:lnTo>
                            <a:close/>
                            <a:moveTo>
                              <a:pt x="979" y="2220"/>
                            </a:moveTo>
                            <a:cubicBezTo>
                              <a:pt x="985" y="2228"/>
                              <a:pt x="991" y="2238"/>
                              <a:pt x="987" y="2243"/>
                            </a:cubicBezTo>
                            <a:lnTo>
                              <a:pt x="987" y="2243"/>
                            </a:lnTo>
                            <a:cubicBezTo>
                              <a:pt x="985" y="2237"/>
                              <a:pt x="983" y="2232"/>
                              <a:pt x="982" y="2232"/>
                            </a:cubicBezTo>
                            <a:cubicBezTo>
                              <a:pt x="980" y="2232"/>
                              <a:pt x="979" y="2236"/>
                              <a:pt x="979" y="2247"/>
                            </a:cubicBezTo>
                            <a:lnTo>
                              <a:pt x="979" y="2220"/>
                            </a:lnTo>
                            <a:close/>
                            <a:moveTo>
                              <a:pt x="3557" y="1"/>
                            </a:moveTo>
                            <a:cubicBezTo>
                              <a:pt x="3449" y="1"/>
                              <a:pt x="3343" y="6"/>
                              <a:pt x="3244" y="13"/>
                            </a:cubicBezTo>
                            <a:cubicBezTo>
                              <a:pt x="3197" y="10"/>
                              <a:pt x="3151" y="8"/>
                              <a:pt x="3105" y="8"/>
                            </a:cubicBezTo>
                            <a:cubicBezTo>
                              <a:pt x="2778" y="8"/>
                              <a:pt x="2469" y="87"/>
                              <a:pt x="2188" y="232"/>
                            </a:cubicBezTo>
                            <a:lnTo>
                              <a:pt x="2188" y="232"/>
                            </a:lnTo>
                            <a:cubicBezTo>
                              <a:pt x="1445" y="451"/>
                              <a:pt x="722" y="782"/>
                              <a:pt x="368" y="1512"/>
                            </a:cubicBezTo>
                            <a:cubicBezTo>
                              <a:pt x="153" y="1879"/>
                              <a:pt x="0" y="2400"/>
                              <a:pt x="368" y="2736"/>
                            </a:cubicBezTo>
                            <a:cubicBezTo>
                              <a:pt x="592" y="2899"/>
                              <a:pt x="843" y="2981"/>
                              <a:pt x="1104" y="2981"/>
                            </a:cubicBezTo>
                            <a:cubicBezTo>
                              <a:pt x="1234" y="2981"/>
                              <a:pt x="1367" y="2960"/>
                              <a:pt x="1500" y="2920"/>
                            </a:cubicBezTo>
                            <a:cubicBezTo>
                              <a:pt x="2203" y="2736"/>
                              <a:pt x="2876" y="2461"/>
                              <a:pt x="3488" y="2094"/>
                            </a:cubicBezTo>
                            <a:cubicBezTo>
                              <a:pt x="3825" y="1910"/>
                              <a:pt x="4161" y="1665"/>
                              <a:pt x="4467" y="1390"/>
                            </a:cubicBezTo>
                            <a:cubicBezTo>
                              <a:pt x="4804" y="1115"/>
                              <a:pt x="4835" y="625"/>
                              <a:pt x="4559" y="319"/>
                            </a:cubicBezTo>
                            <a:cubicBezTo>
                              <a:pt x="4301" y="60"/>
                              <a:pt x="3916" y="1"/>
                              <a:pt x="355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2" name="Google Shape;922;p37"/>
                      <p:cNvSpPr/>
                      <p:nvPr/>
                    </p:nvSpPr>
                    <p:spPr>
                      <a:xfrm>
                        <a:off x="5055225" y="3867075"/>
                        <a:ext cx="58925" cy="50275"/>
                      </a:xfrm>
                      <a:custGeom>
                        <a:rect b="b" l="l" r="r" t="t"/>
                        <a:pathLst>
                          <a:path extrusionOk="0" h="2011" w="2357">
                            <a:moveTo>
                              <a:pt x="1439" y="1120"/>
                            </a:moveTo>
                            <a:cubicBezTo>
                              <a:pt x="1485" y="1135"/>
                              <a:pt x="1546" y="1143"/>
                              <a:pt x="1607" y="1143"/>
                            </a:cubicBezTo>
                            <a:cubicBezTo>
                              <a:pt x="1631" y="1143"/>
                              <a:pt x="1655" y="1142"/>
                              <a:pt x="1678" y="1139"/>
                            </a:cubicBezTo>
                            <a:lnTo>
                              <a:pt x="1678" y="1139"/>
                            </a:lnTo>
                            <a:lnTo>
                              <a:pt x="1622" y="1151"/>
                            </a:lnTo>
                            <a:lnTo>
                              <a:pt x="1500" y="1151"/>
                            </a:lnTo>
                            <a:lnTo>
                              <a:pt x="1439" y="1120"/>
                            </a:lnTo>
                            <a:close/>
                            <a:moveTo>
                              <a:pt x="1163" y="1120"/>
                            </a:moveTo>
                            <a:cubicBezTo>
                              <a:pt x="1163" y="1134"/>
                              <a:pt x="1157" y="1149"/>
                              <a:pt x="1147" y="1163"/>
                            </a:cubicBezTo>
                            <a:lnTo>
                              <a:pt x="1147" y="1163"/>
                            </a:lnTo>
                            <a:cubicBezTo>
                              <a:pt x="1152" y="1148"/>
                              <a:pt x="1158" y="1134"/>
                              <a:pt x="1163" y="1120"/>
                            </a:cubicBezTo>
                            <a:close/>
                            <a:moveTo>
                              <a:pt x="1588" y="0"/>
                            </a:moveTo>
                            <a:cubicBezTo>
                              <a:pt x="1561" y="0"/>
                              <a:pt x="1533" y="1"/>
                              <a:pt x="1506" y="3"/>
                            </a:cubicBezTo>
                            <a:lnTo>
                              <a:pt x="1506" y="3"/>
                            </a:lnTo>
                            <a:cubicBezTo>
                              <a:pt x="1503" y="3"/>
                              <a:pt x="1500" y="3"/>
                              <a:pt x="1496" y="3"/>
                            </a:cubicBezTo>
                            <a:cubicBezTo>
                              <a:pt x="1309" y="3"/>
                              <a:pt x="1122" y="104"/>
                              <a:pt x="1012" y="292"/>
                            </a:cubicBezTo>
                            <a:lnTo>
                              <a:pt x="1012" y="292"/>
                            </a:lnTo>
                            <a:cubicBezTo>
                              <a:pt x="861" y="353"/>
                              <a:pt x="721" y="445"/>
                              <a:pt x="613" y="569"/>
                            </a:cubicBezTo>
                            <a:cubicBezTo>
                              <a:pt x="490" y="661"/>
                              <a:pt x="368" y="784"/>
                              <a:pt x="276" y="906"/>
                            </a:cubicBezTo>
                            <a:cubicBezTo>
                              <a:pt x="184" y="1059"/>
                              <a:pt x="93" y="1212"/>
                              <a:pt x="31" y="1365"/>
                            </a:cubicBezTo>
                            <a:cubicBezTo>
                              <a:pt x="1" y="1487"/>
                              <a:pt x="31" y="1640"/>
                              <a:pt x="93" y="1732"/>
                            </a:cubicBezTo>
                            <a:cubicBezTo>
                              <a:pt x="154" y="1854"/>
                              <a:pt x="276" y="1946"/>
                              <a:pt x="398" y="1977"/>
                            </a:cubicBezTo>
                            <a:cubicBezTo>
                              <a:pt x="492" y="2000"/>
                              <a:pt x="590" y="2010"/>
                              <a:pt x="691" y="2010"/>
                            </a:cubicBezTo>
                            <a:cubicBezTo>
                              <a:pt x="854" y="2010"/>
                              <a:pt x="1024" y="1984"/>
                              <a:pt x="1194" y="1946"/>
                            </a:cubicBezTo>
                            <a:cubicBezTo>
                              <a:pt x="1439" y="1854"/>
                              <a:pt x="1653" y="1701"/>
                              <a:pt x="1836" y="1518"/>
                            </a:cubicBezTo>
                            <a:cubicBezTo>
                              <a:pt x="2020" y="1334"/>
                              <a:pt x="2173" y="1089"/>
                              <a:pt x="2265" y="845"/>
                            </a:cubicBezTo>
                            <a:cubicBezTo>
                              <a:pt x="2357" y="539"/>
                              <a:pt x="2234" y="233"/>
                              <a:pt x="1959" y="80"/>
                            </a:cubicBezTo>
                            <a:cubicBezTo>
                              <a:pt x="1842" y="22"/>
                              <a:pt x="1714" y="0"/>
                              <a:pt x="158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3" name="Google Shape;923;p37"/>
                      <p:cNvSpPr/>
                      <p:nvPr/>
                    </p:nvSpPr>
                    <p:spPr>
                      <a:xfrm>
                        <a:off x="5750525" y="3911400"/>
                        <a:ext cx="105575" cy="68175"/>
                      </a:xfrm>
                      <a:custGeom>
                        <a:rect b="b" l="l" r="r" t="t"/>
                        <a:pathLst>
                          <a:path extrusionOk="0" h="2727" w="4223">
                            <a:moveTo>
                              <a:pt x="3196" y="830"/>
                            </a:moveTo>
                            <a:cubicBezTo>
                              <a:pt x="3205" y="839"/>
                              <a:pt x="3207" y="843"/>
                              <a:pt x="3203" y="845"/>
                            </a:cubicBezTo>
                            <a:lnTo>
                              <a:pt x="3203" y="845"/>
                            </a:lnTo>
                            <a:cubicBezTo>
                              <a:pt x="3201" y="839"/>
                              <a:pt x="3198" y="834"/>
                              <a:pt x="3196" y="830"/>
                            </a:cubicBezTo>
                            <a:close/>
                            <a:moveTo>
                              <a:pt x="3305" y="938"/>
                            </a:moveTo>
                            <a:cubicBezTo>
                              <a:pt x="3324" y="945"/>
                              <a:pt x="3331" y="947"/>
                              <a:pt x="3331" y="947"/>
                            </a:cubicBezTo>
                            <a:cubicBezTo>
                              <a:pt x="3330" y="947"/>
                              <a:pt x="3316" y="942"/>
                              <a:pt x="3301" y="938"/>
                            </a:cubicBezTo>
                            <a:close/>
                            <a:moveTo>
                              <a:pt x="3274" y="938"/>
                            </a:moveTo>
                            <a:lnTo>
                              <a:pt x="3274" y="938"/>
                            </a:lnTo>
                            <a:lnTo>
                              <a:pt x="3274" y="938"/>
                            </a:lnTo>
                            <a:cubicBezTo>
                              <a:pt x="3279" y="948"/>
                              <a:pt x="3280" y="953"/>
                              <a:pt x="3278" y="953"/>
                            </a:cubicBezTo>
                            <a:cubicBezTo>
                              <a:pt x="3275" y="953"/>
                              <a:pt x="3269" y="947"/>
                              <a:pt x="3260" y="938"/>
                            </a:cubicBezTo>
                            <a:close/>
                            <a:moveTo>
                              <a:pt x="956" y="1514"/>
                            </a:moveTo>
                            <a:cubicBezTo>
                              <a:pt x="954" y="1514"/>
                              <a:pt x="952" y="1516"/>
                              <a:pt x="949" y="1519"/>
                            </a:cubicBezTo>
                            <a:lnTo>
                              <a:pt x="949" y="1546"/>
                            </a:lnTo>
                            <a:lnTo>
                              <a:pt x="949" y="1546"/>
                            </a:lnTo>
                            <a:cubicBezTo>
                              <a:pt x="955" y="1531"/>
                              <a:pt x="960" y="1514"/>
                              <a:pt x="956" y="1514"/>
                            </a:cubicBezTo>
                            <a:close/>
                            <a:moveTo>
                              <a:pt x="949" y="1546"/>
                            </a:moveTo>
                            <a:cubicBezTo>
                              <a:pt x="944" y="1557"/>
                              <a:pt x="940" y="1567"/>
                              <a:pt x="940" y="1567"/>
                            </a:cubicBezTo>
                            <a:cubicBezTo>
                              <a:pt x="940" y="1567"/>
                              <a:pt x="942" y="1563"/>
                              <a:pt x="949" y="1550"/>
                            </a:cubicBezTo>
                            <a:lnTo>
                              <a:pt x="949" y="1546"/>
                            </a:lnTo>
                            <a:close/>
                            <a:moveTo>
                              <a:pt x="906" y="1553"/>
                            </a:moveTo>
                            <a:cubicBezTo>
                              <a:pt x="907" y="1553"/>
                              <a:pt x="911" y="1559"/>
                              <a:pt x="914" y="1576"/>
                            </a:cubicBezTo>
                            <a:lnTo>
                              <a:pt x="914" y="1576"/>
                            </a:lnTo>
                            <a:cubicBezTo>
                              <a:pt x="904" y="1564"/>
                              <a:pt x="903" y="1553"/>
                              <a:pt x="906" y="1553"/>
                            </a:cubicBezTo>
                            <a:close/>
                            <a:moveTo>
                              <a:pt x="2331" y="647"/>
                            </a:moveTo>
                            <a:cubicBezTo>
                              <a:pt x="2393" y="808"/>
                              <a:pt x="2540" y="938"/>
                              <a:pt x="2754" y="938"/>
                            </a:cubicBezTo>
                            <a:lnTo>
                              <a:pt x="3096" y="938"/>
                            </a:lnTo>
                            <a:cubicBezTo>
                              <a:pt x="3074" y="969"/>
                              <a:pt x="3051" y="1008"/>
                              <a:pt x="3029" y="1030"/>
                            </a:cubicBezTo>
                            <a:cubicBezTo>
                              <a:pt x="2968" y="1060"/>
                              <a:pt x="2937" y="1091"/>
                              <a:pt x="2907" y="1152"/>
                            </a:cubicBezTo>
                            <a:lnTo>
                              <a:pt x="2846" y="1183"/>
                            </a:lnTo>
                            <a:cubicBezTo>
                              <a:pt x="2723" y="1244"/>
                              <a:pt x="2631" y="1336"/>
                              <a:pt x="2540" y="1397"/>
                            </a:cubicBezTo>
                            <a:cubicBezTo>
                              <a:pt x="2417" y="1458"/>
                              <a:pt x="2295" y="1519"/>
                              <a:pt x="2203" y="1581"/>
                            </a:cubicBezTo>
                            <a:lnTo>
                              <a:pt x="2111" y="1611"/>
                            </a:lnTo>
                            <a:lnTo>
                              <a:pt x="1928" y="1672"/>
                            </a:lnTo>
                            <a:lnTo>
                              <a:pt x="1744" y="1703"/>
                            </a:lnTo>
                            <a:lnTo>
                              <a:pt x="1652" y="1703"/>
                            </a:lnTo>
                            <a:cubicBezTo>
                              <a:pt x="1637" y="1718"/>
                              <a:pt x="1614" y="1726"/>
                              <a:pt x="1587" y="1726"/>
                            </a:cubicBezTo>
                            <a:cubicBezTo>
                              <a:pt x="1561" y="1726"/>
                              <a:pt x="1530" y="1718"/>
                              <a:pt x="1499" y="1703"/>
                            </a:cubicBezTo>
                            <a:lnTo>
                              <a:pt x="1377" y="1703"/>
                            </a:lnTo>
                            <a:lnTo>
                              <a:pt x="1132" y="1672"/>
                            </a:lnTo>
                            <a:lnTo>
                              <a:pt x="1040" y="1642"/>
                            </a:lnTo>
                            <a:lnTo>
                              <a:pt x="949" y="1581"/>
                            </a:lnTo>
                            <a:cubicBezTo>
                              <a:pt x="943" y="1575"/>
                              <a:pt x="938" y="1570"/>
                              <a:pt x="933" y="1565"/>
                            </a:cubicBezTo>
                            <a:lnTo>
                              <a:pt x="933" y="1565"/>
                            </a:lnTo>
                            <a:cubicBezTo>
                              <a:pt x="935" y="1546"/>
                              <a:pt x="929" y="1539"/>
                              <a:pt x="949" y="1519"/>
                            </a:cubicBezTo>
                            <a:cubicBezTo>
                              <a:pt x="949" y="1489"/>
                              <a:pt x="1010" y="1458"/>
                              <a:pt x="1010" y="1397"/>
                            </a:cubicBezTo>
                            <a:cubicBezTo>
                              <a:pt x="1033" y="1374"/>
                              <a:pt x="1056" y="1351"/>
                              <a:pt x="1079" y="1328"/>
                            </a:cubicBezTo>
                            <a:lnTo>
                              <a:pt x="1079" y="1328"/>
                            </a:lnTo>
                            <a:cubicBezTo>
                              <a:pt x="1076" y="1335"/>
                              <a:pt x="1075" y="1339"/>
                              <a:pt x="1076" y="1339"/>
                            </a:cubicBezTo>
                            <a:cubicBezTo>
                              <a:pt x="1078" y="1339"/>
                              <a:pt x="1085" y="1329"/>
                              <a:pt x="1102" y="1305"/>
                            </a:cubicBezTo>
                            <a:lnTo>
                              <a:pt x="1102" y="1305"/>
                            </a:lnTo>
                            <a:cubicBezTo>
                              <a:pt x="1094" y="1313"/>
                              <a:pt x="1087" y="1320"/>
                              <a:pt x="1079" y="1328"/>
                            </a:cubicBezTo>
                            <a:lnTo>
                              <a:pt x="1079" y="1328"/>
                            </a:lnTo>
                            <a:cubicBezTo>
                              <a:pt x="1089" y="1307"/>
                              <a:pt x="1115" y="1261"/>
                              <a:pt x="1132" y="1244"/>
                            </a:cubicBezTo>
                            <a:cubicBezTo>
                              <a:pt x="1193" y="1183"/>
                              <a:pt x="1285" y="1122"/>
                              <a:pt x="1346" y="1061"/>
                            </a:cubicBezTo>
                            <a:lnTo>
                              <a:pt x="1346" y="1061"/>
                            </a:lnTo>
                            <a:cubicBezTo>
                              <a:pt x="1328" y="1078"/>
                              <a:pt x="1324" y="1086"/>
                              <a:pt x="1327" y="1086"/>
                            </a:cubicBezTo>
                            <a:cubicBezTo>
                              <a:pt x="1334" y="1086"/>
                              <a:pt x="1386" y="1043"/>
                              <a:pt x="1408" y="999"/>
                            </a:cubicBezTo>
                            <a:lnTo>
                              <a:pt x="1530" y="938"/>
                            </a:lnTo>
                            <a:cubicBezTo>
                              <a:pt x="1622" y="877"/>
                              <a:pt x="1714" y="846"/>
                              <a:pt x="1775" y="816"/>
                            </a:cubicBezTo>
                            <a:lnTo>
                              <a:pt x="1805" y="816"/>
                            </a:lnTo>
                            <a:lnTo>
                              <a:pt x="1867" y="785"/>
                            </a:lnTo>
                            <a:lnTo>
                              <a:pt x="1989" y="724"/>
                            </a:lnTo>
                            <a:cubicBezTo>
                              <a:pt x="2103" y="695"/>
                              <a:pt x="2216" y="670"/>
                              <a:pt x="2331" y="647"/>
                            </a:cubicBezTo>
                            <a:close/>
                            <a:moveTo>
                              <a:pt x="3058" y="1"/>
                            </a:moveTo>
                            <a:cubicBezTo>
                              <a:pt x="2978" y="1"/>
                              <a:pt x="2897" y="6"/>
                              <a:pt x="2815" y="17"/>
                            </a:cubicBezTo>
                            <a:lnTo>
                              <a:pt x="2815" y="17"/>
                            </a:lnTo>
                            <a:cubicBezTo>
                              <a:pt x="2707" y="9"/>
                              <a:pt x="2601" y="5"/>
                              <a:pt x="2494" y="5"/>
                            </a:cubicBezTo>
                            <a:cubicBezTo>
                              <a:pt x="2287" y="5"/>
                              <a:pt x="2081" y="20"/>
                              <a:pt x="1867" y="51"/>
                            </a:cubicBezTo>
                            <a:cubicBezTo>
                              <a:pt x="1408" y="112"/>
                              <a:pt x="979" y="296"/>
                              <a:pt x="612" y="571"/>
                            </a:cubicBezTo>
                            <a:cubicBezTo>
                              <a:pt x="245" y="846"/>
                              <a:pt x="31" y="1244"/>
                              <a:pt x="0" y="1703"/>
                            </a:cubicBezTo>
                            <a:cubicBezTo>
                              <a:pt x="31" y="2131"/>
                              <a:pt x="337" y="2498"/>
                              <a:pt x="765" y="2621"/>
                            </a:cubicBezTo>
                            <a:cubicBezTo>
                              <a:pt x="989" y="2692"/>
                              <a:pt x="1224" y="2726"/>
                              <a:pt x="1460" y="2726"/>
                            </a:cubicBezTo>
                            <a:cubicBezTo>
                              <a:pt x="1931" y="2726"/>
                              <a:pt x="2407" y="2590"/>
                              <a:pt x="2815" y="2345"/>
                            </a:cubicBezTo>
                            <a:cubicBezTo>
                              <a:pt x="3366" y="2101"/>
                              <a:pt x="3825" y="1642"/>
                              <a:pt x="4100" y="1091"/>
                            </a:cubicBezTo>
                            <a:cubicBezTo>
                              <a:pt x="4222" y="724"/>
                              <a:pt x="4100" y="357"/>
                              <a:pt x="3794" y="173"/>
                            </a:cubicBezTo>
                            <a:cubicBezTo>
                              <a:pt x="3559" y="55"/>
                              <a:pt x="3311" y="1"/>
                              <a:pt x="305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4" name="Google Shape;924;p37"/>
                      <p:cNvSpPr/>
                      <p:nvPr/>
                    </p:nvSpPr>
                    <p:spPr>
                      <a:xfrm>
                        <a:off x="5635025" y="4542925"/>
                        <a:ext cx="58925" cy="44425"/>
                      </a:xfrm>
                      <a:custGeom>
                        <a:rect b="b" l="l" r="r" t="t"/>
                        <a:pathLst>
                          <a:path extrusionOk="0" h="1777" w="2357">
                            <a:moveTo>
                              <a:pt x="918" y="766"/>
                            </a:moveTo>
                            <a:lnTo>
                              <a:pt x="936" y="783"/>
                            </a:lnTo>
                            <a:lnTo>
                              <a:pt x="936" y="783"/>
                            </a:lnTo>
                            <a:cubicBezTo>
                              <a:pt x="931" y="781"/>
                              <a:pt x="926" y="779"/>
                              <a:pt x="920" y="777"/>
                            </a:cubicBezTo>
                            <a:lnTo>
                              <a:pt x="920" y="777"/>
                            </a:lnTo>
                            <a:cubicBezTo>
                              <a:pt x="919" y="774"/>
                              <a:pt x="918" y="770"/>
                              <a:pt x="918" y="766"/>
                            </a:cubicBezTo>
                            <a:close/>
                            <a:moveTo>
                              <a:pt x="1193" y="1"/>
                            </a:moveTo>
                            <a:cubicBezTo>
                              <a:pt x="979" y="1"/>
                              <a:pt x="796" y="62"/>
                              <a:pt x="612" y="123"/>
                            </a:cubicBezTo>
                            <a:cubicBezTo>
                              <a:pt x="520" y="184"/>
                              <a:pt x="459" y="245"/>
                              <a:pt x="398" y="307"/>
                            </a:cubicBezTo>
                            <a:cubicBezTo>
                              <a:pt x="276" y="398"/>
                              <a:pt x="214" y="521"/>
                              <a:pt x="153" y="643"/>
                            </a:cubicBezTo>
                            <a:cubicBezTo>
                              <a:pt x="0" y="1010"/>
                              <a:pt x="153" y="1439"/>
                              <a:pt x="490" y="1653"/>
                            </a:cubicBezTo>
                            <a:cubicBezTo>
                              <a:pt x="662" y="1739"/>
                              <a:pt x="844" y="1777"/>
                              <a:pt x="1025" y="1777"/>
                            </a:cubicBezTo>
                            <a:cubicBezTo>
                              <a:pt x="1165" y="1777"/>
                              <a:pt x="1305" y="1754"/>
                              <a:pt x="1438" y="1714"/>
                            </a:cubicBezTo>
                            <a:cubicBezTo>
                              <a:pt x="1836" y="1592"/>
                              <a:pt x="2173" y="1286"/>
                              <a:pt x="2326" y="888"/>
                            </a:cubicBezTo>
                            <a:cubicBezTo>
                              <a:pt x="2356" y="735"/>
                              <a:pt x="2326" y="613"/>
                              <a:pt x="2264" y="490"/>
                            </a:cubicBezTo>
                            <a:cubicBezTo>
                              <a:pt x="2173" y="369"/>
                              <a:pt x="2082" y="277"/>
                              <a:pt x="1931" y="246"/>
                            </a:cubicBezTo>
                            <a:lnTo>
                              <a:pt x="1931" y="246"/>
                            </a:lnTo>
                            <a:cubicBezTo>
                              <a:pt x="1713" y="92"/>
                              <a:pt x="1453" y="1"/>
                              <a:pt x="119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5" name="Google Shape;925;p37"/>
                      <p:cNvSpPr/>
                      <p:nvPr/>
                    </p:nvSpPr>
                    <p:spPr>
                      <a:xfrm>
                        <a:off x="6035050" y="4482450"/>
                        <a:ext cx="91825" cy="66575"/>
                      </a:xfrm>
                      <a:custGeom>
                        <a:rect b="b" l="l" r="r" t="t"/>
                        <a:pathLst>
                          <a:path extrusionOk="0" h="2663" w="3673">
                            <a:moveTo>
                              <a:pt x="1072" y="1808"/>
                            </a:moveTo>
                            <a:cubicBezTo>
                              <a:pt x="1072" y="1808"/>
                              <a:pt x="1092" y="1821"/>
                              <a:pt x="1110" y="1832"/>
                            </a:cubicBezTo>
                            <a:lnTo>
                              <a:pt x="1110" y="1832"/>
                            </a:lnTo>
                            <a:cubicBezTo>
                              <a:pt x="1097" y="1828"/>
                              <a:pt x="1084" y="1821"/>
                              <a:pt x="1072" y="1808"/>
                            </a:cubicBezTo>
                            <a:close/>
                            <a:moveTo>
                              <a:pt x="2198" y="851"/>
                            </a:moveTo>
                            <a:cubicBezTo>
                              <a:pt x="2209" y="854"/>
                              <a:pt x="2222" y="857"/>
                              <a:pt x="2234" y="859"/>
                            </a:cubicBezTo>
                            <a:cubicBezTo>
                              <a:pt x="2330" y="883"/>
                              <a:pt x="2445" y="926"/>
                              <a:pt x="2564" y="958"/>
                            </a:cubicBezTo>
                            <a:lnTo>
                              <a:pt x="2564" y="958"/>
                            </a:lnTo>
                            <a:cubicBezTo>
                              <a:pt x="2423" y="1103"/>
                              <a:pt x="2281" y="1269"/>
                              <a:pt x="2112" y="1410"/>
                            </a:cubicBezTo>
                            <a:lnTo>
                              <a:pt x="2051" y="1441"/>
                            </a:lnTo>
                            <a:lnTo>
                              <a:pt x="1898" y="1563"/>
                            </a:lnTo>
                            <a:cubicBezTo>
                              <a:pt x="1806" y="1624"/>
                              <a:pt x="1714" y="1685"/>
                              <a:pt x="1592" y="1747"/>
                            </a:cubicBezTo>
                            <a:lnTo>
                              <a:pt x="1531" y="1777"/>
                            </a:lnTo>
                            <a:lnTo>
                              <a:pt x="1378" y="1808"/>
                            </a:lnTo>
                            <a:lnTo>
                              <a:pt x="1286" y="1838"/>
                            </a:lnTo>
                            <a:lnTo>
                              <a:pt x="1163" y="1838"/>
                            </a:lnTo>
                            <a:cubicBezTo>
                              <a:pt x="1153" y="1838"/>
                              <a:pt x="1142" y="1838"/>
                              <a:pt x="1132" y="1837"/>
                            </a:cubicBezTo>
                            <a:lnTo>
                              <a:pt x="1132" y="1837"/>
                            </a:lnTo>
                            <a:lnTo>
                              <a:pt x="1102" y="1808"/>
                            </a:lnTo>
                            <a:lnTo>
                              <a:pt x="1041" y="1777"/>
                            </a:lnTo>
                            <a:lnTo>
                              <a:pt x="1010" y="1747"/>
                            </a:lnTo>
                            <a:cubicBezTo>
                              <a:pt x="1010" y="1716"/>
                              <a:pt x="980" y="1716"/>
                              <a:pt x="980" y="1685"/>
                            </a:cubicBezTo>
                            <a:cubicBezTo>
                              <a:pt x="980" y="1676"/>
                              <a:pt x="980" y="1666"/>
                              <a:pt x="980" y="1655"/>
                            </a:cubicBezTo>
                            <a:cubicBezTo>
                              <a:pt x="980" y="1624"/>
                              <a:pt x="980" y="1594"/>
                              <a:pt x="1010" y="1563"/>
                            </a:cubicBezTo>
                            <a:lnTo>
                              <a:pt x="1010" y="1563"/>
                            </a:lnTo>
                            <a:cubicBezTo>
                              <a:pt x="1010" y="1584"/>
                              <a:pt x="981" y="1620"/>
                              <a:pt x="983" y="1620"/>
                            </a:cubicBezTo>
                            <a:cubicBezTo>
                              <a:pt x="984" y="1620"/>
                              <a:pt x="991" y="1613"/>
                              <a:pt x="1010" y="1594"/>
                            </a:cubicBezTo>
                            <a:lnTo>
                              <a:pt x="1041" y="1563"/>
                            </a:lnTo>
                            <a:cubicBezTo>
                              <a:pt x="1041" y="1532"/>
                              <a:pt x="1041" y="1532"/>
                              <a:pt x="1072" y="1502"/>
                            </a:cubicBezTo>
                            <a:lnTo>
                              <a:pt x="1163" y="1410"/>
                            </a:lnTo>
                            <a:cubicBezTo>
                              <a:pt x="1163" y="1379"/>
                              <a:pt x="1194" y="1379"/>
                              <a:pt x="1194" y="1349"/>
                            </a:cubicBezTo>
                            <a:cubicBezTo>
                              <a:pt x="1194" y="1349"/>
                              <a:pt x="1253" y="1310"/>
                              <a:pt x="1261" y="1310"/>
                            </a:cubicBezTo>
                            <a:lnTo>
                              <a:pt x="1261" y="1310"/>
                            </a:lnTo>
                            <a:cubicBezTo>
                              <a:pt x="1263" y="1310"/>
                              <a:pt x="1261" y="1312"/>
                              <a:pt x="1255" y="1318"/>
                            </a:cubicBezTo>
                            <a:lnTo>
                              <a:pt x="1286" y="1318"/>
                            </a:lnTo>
                            <a:lnTo>
                              <a:pt x="1347" y="1257"/>
                            </a:lnTo>
                            <a:lnTo>
                              <a:pt x="1469" y="1165"/>
                            </a:lnTo>
                            <a:cubicBezTo>
                              <a:pt x="1561" y="1104"/>
                              <a:pt x="1684" y="1073"/>
                              <a:pt x="1775" y="1012"/>
                            </a:cubicBezTo>
                            <a:lnTo>
                              <a:pt x="1837" y="982"/>
                            </a:lnTo>
                            <a:lnTo>
                              <a:pt x="1867" y="982"/>
                            </a:lnTo>
                            <a:lnTo>
                              <a:pt x="2051" y="920"/>
                            </a:lnTo>
                            <a:cubicBezTo>
                              <a:pt x="2094" y="892"/>
                              <a:pt x="2144" y="870"/>
                              <a:pt x="2198" y="851"/>
                            </a:cubicBezTo>
                            <a:close/>
                            <a:moveTo>
                              <a:pt x="2278" y="1"/>
                            </a:moveTo>
                            <a:cubicBezTo>
                              <a:pt x="2089" y="1"/>
                              <a:pt x="1950" y="129"/>
                              <a:pt x="1893" y="286"/>
                            </a:cubicBezTo>
                            <a:lnTo>
                              <a:pt x="1893" y="286"/>
                            </a:lnTo>
                            <a:cubicBezTo>
                              <a:pt x="1785" y="312"/>
                              <a:pt x="1676" y="341"/>
                              <a:pt x="1561" y="370"/>
                            </a:cubicBezTo>
                            <a:cubicBezTo>
                              <a:pt x="1072" y="492"/>
                              <a:pt x="613" y="798"/>
                              <a:pt x="307" y="1196"/>
                            </a:cubicBezTo>
                            <a:cubicBezTo>
                              <a:pt x="1" y="1747"/>
                              <a:pt x="276" y="2420"/>
                              <a:pt x="888" y="2603"/>
                            </a:cubicBezTo>
                            <a:cubicBezTo>
                              <a:pt x="1004" y="2644"/>
                              <a:pt x="1125" y="2662"/>
                              <a:pt x="1247" y="2662"/>
                            </a:cubicBezTo>
                            <a:cubicBezTo>
                              <a:pt x="1672" y="2662"/>
                              <a:pt x="2116" y="2443"/>
                              <a:pt x="2448" y="2205"/>
                            </a:cubicBezTo>
                            <a:cubicBezTo>
                              <a:pt x="2969" y="1900"/>
                              <a:pt x="3366" y="1441"/>
                              <a:pt x="3611" y="890"/>
                            </a:cubicBezTo>
                            <a:cubicBezTo>
                              <a:pt x="3672" y="676"/>
                              <a:pt x="3580" y="492"/>
                              <a:pt x="3427" y="400"/>
                            </a:cubicBezTo>
                            <a:cubicBezTo>
                              <a:pt x="3122" y="217"/>
                              <a:pt x="2785" y="94"/>
                              <a:pt x="2448" y="33"/>
                            </a:cubicBezTo>
                            <a:cubicBezTo>
                              <a:pt x="2388" y="11"/>
                              <a:pt x="2331" y="1"/>
                              <a:pt x="227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6" name="Google Shape;926;p37"/>
                      <p:cNvSpPr/>
                      <p:nvPr/>
                    </p:nvSpPr>
                    <p:spPr>
                      <a:xfrm>
                        <a:off x="2329925" y="3273050"/>
                        <a:ext cx="89525" cy="101150"/>
                      </a:xfrm>
                      <a:custGeom>
                        <a:rect b="b" l="l" r="r" t="t"/>
                        <a:pathLst>
                          <a:path extrusionOk="0" h="4046" w="3581">
                            <a:moveTo>
                              <a:pt x="1275" y="1116"/>
                            </a:moveTo>
                            <a:cubicBezTo>
                              <a:pt x="1301" y="1131"/>
                              <a:pt x="1325" y="1148"/>
                              <a:pt x="1347" y="1169"/>
                            </a:cubicBezTo>
                            <a:cubicBezTo>
                              <a:pt x="1653" y="1353"/>
                              <a:pt x="1897" y="1598"/>
                              <a:pt x="2112" y="1873"/>
                            </a:cubicBezTo>
                            <a:lnTo>
                              <a:pt x="2142" y="1934"/>
                            </a:lnTo>
                            <a:lnTo>
                              <a:pt x="2234" y="2026"/>
                            </a:lnTo>
                            <a:cubicBezTo>
                              <a:pt x="2295" y="2118"/>
                              <a:pt x="2326" y="2179"/>
                              <a:pt x="2387" y="2271"/>
                            </a:cubicBezTo>
                            <a:cubicBezTo>
                              <a:pt x="2417" y="2332"/>
                              <a:pt x="2448" y="2424"/>
                              <a:pt x="2509" y="2516"/>
                            </a:cubicBezTo>
                            <a:lnTo>
                              <a:pt x="2540" y="2577"/>
                            </a:lnTo>
                            <a:lnTo>
                              <a:pt x="2570" y="2730"/>
                            </a:lnTo>
                            <a:cubicBezTo>
                              <a:pt x="2601" y="2791"/>
                              <a:pt x="2632" y="2883"/>
                              <a:pt x="2662" y="2975"/>
                            </a:cubicBezTo>
                            <a:lnTo>
                              <a:pt x="2662" y="3069"/>
                            </a:lnTo>
                            <a:lnTo>
                              <a:pt x="2662" y="3069"/>
                            </a:lnTo>
                            <a:cubicBezTo>
                              <a:pt x="2632" y="3049"/>
                              <a:pt x="2601" y="3028"/>
                              <a:pt x="2570" y="3005"/>
                            </a:cubicBezTo>
                            <a:lnTo>
                              <a:pt x="2540" y="2975"/>
                            </a:lnTo>
                            <a:lnTo>
                              <a:pt x="2448" y="2913"/>
                            </a:lnTo>
                            <a:lnTo>
                              <a:pt x="2264" y="2730"/>
                            </a:lnTo>
                            <a:cubicBezTo>
                              <a:pt x="2142" y="2607"/>
                              <a:pt x="2020" y="2485"/>
                              <a:pt x="1897" y="2363"/>
                            </a:cubicBezTo>
                            <a:cubicBezTo>
                              <a:pt x="1683" y="2148"/>
                              <a:pt x="1500" y="1904"/>
                              <a:pt x="1347" y="1628"/>
                            </a:cubicBezTo>
                            <a:lnTo>
                              <a:pt x="1316" y="1537"/>
                            </a:lnTo>
                            <a:lnTo>
                              <a:pt x="1285" y="1475"/>
                            </a:lnTo>
                            <a:cubicBezTo>
                              <a:pt x="1285" y="1480"/>
                              <a:pt x="1285" y="1482"/>
                              <a:pt x="1284" y="1482"/>
                            </a:cubicBezTo>
                            <a:cubicBezTo>
                              <a:pt x="1277" y="1482"/>
                              <a:pt x="1255" y="1414"/>
                              <a:pt x="1255" y="1414"/>
                            </a:cubicBezTo>
                            <a:cubicBezTo>
                              <a:pt x="1255" y="1384"/>
                              <a:pt x="1224" y="1353"/>
                              <a:pt x="1224" y="1322"/>
                            </a:cubicBezTo>
                            <a:lnTo>
                              <a:pt x="1224" y="1261"/>
                            </a:lnTo>
                            <a:cubicBezTo>
                              <a:pt x="1224" y="1258"/>
                              <a:pt x="1225" y="1256"/>
                              <a:pt x="1225" y="1255"/>
                            </a:cubicBezTo>
                            <a:lnTo>
                              <a:pt x="1225" y="1255"/>
                            </a:lnTo>
                            <a:cubicBezTo>
                              <a:pt x="1225" y="1257"/>
                              <a:pt x="1224" y="1259"/>
                              <a:pt x="1224" y="1261"/>
                            </a:cubicBezTo>
                            <a:cubicBezTo>
                              <a:pt x="1231" y="1268"/>
                              <a:pt x="1234" y="1270"/>
                              <a:pt x="1236" y="1270"/>
                            </a:cubicBezTo>
                            <a:cubicBezTo>
                              <a:pt x="1241" y="1270"/>
                              <a:pt x="1235" y="1257"/>
                              <a:pt x="1230" y="1253"/>
                            </a:cubicBezTo>
                            <a:lnTo>
                              <a:pt x="1230" y="1253"/>
                            </a:lnTo>
                            <a:cubicBezTo>
                              <a:pt x="1249" y="1223"/>
                              <a:pt x="1253" y="1213"/>
                              <a:pt x="1251" y="1213"/>
                            </a:cubicBezTo>
                            <a:cubicBezTo>
                              <a:pt x="1251" y="1213"/>
                              <a:pt x="1250" y="1213"/>
                              <a:pt x="1250" y="1213"/>
                            </a:cubicBezTo>
                            <a:lnTo>
                              <a:pt x="1250" y="1213"/>
                            </a:lnTo>
                            <a:cubicBezTo>
                              <a:pt x="1244" y="1226"/>
                              <a:pt x="1237" y="1239"/>
                              <a:pt x="1229" y="1253"/>
                            </a:cubicBezTo>
                            <a:lnTo>
                              <a:pt x="1229" y="1253"/>
                            </a:lnTo>
                            <a:cubicBezTo>
                              <a:pt x="1229" y="1253"/>
                              <a:pt x="1228" y="1252"/>
                              <a:pt x="1227" y="1252"/>
                            </a:cubicBezTo>
                            <a:cubicBezTo>
                              <a:pt x="1226" y="1252"/>
                              <a:pt x="1226" y="1253"/>
                              <a:pt x="1225" y="1255"/>
                            </a:cubicBezTo>
                            <a:lnTo>
                              <a:pt x="1225" y="1255"/>
                            </a:lnTo>
                            <a:cubicBezTo>
                              <a:pt x="1229" y="1237"/>
                              <a:pt x="1246" y="1215"/>
                              <a:pt x="1250" y="1213"/>
                            </a:cubicBezTo>
                            <a:lnTo>
                              <a:pt x="1250" y="1213"/>
                            </a:lnTo>
                            <a:cubicBezTo>
                              <a:pt x="1265" y="1179"/>
                              <a:pt x="1273" y="1147"/>
                              <a:pt x="1275" y="1116"/>
                            </a:cubicBezTo>
                            <a:close/>
                            <a:moveTo>
                              <a:pt x="492" y="1"/>
                            </a:moveTo>
                            <a:cubicBezTo>
                              <a:pt x="360" y="1"/>
                              <a:pt x="237" y="88"/>
                              <a:pt x="184" y="221"/>
                            </a:cubicBezTo>
                            <a:cubicBezTo>
                              <a:pt x="0" y="527"/>
                              <a:pt x="0" y="925"/>
                              <a:pt x="153" y="1292"/>
                            </a:cubicBezTo>
                            <a:cubicBezTo>
                              <a:pt x="215" y="1384"/>
                              <a:pt x="276" y="1506"/>
                              <a:pt x="337" y="1598"/>
                            </a:cubicBezTo>
                            <a:cubicBezTo>
                              <a:pt x="429" y="1751"/>
                              <a:pt x="551" y="1904"/>
                              <a:pt x="704" y="1995"/>
                            </a:cubicBezTo>
                            <a:cubicBezTo>
                              <a:pt x="752" y="2019"/>
                              <a:pt x="806" y="2031"/>
                              <a:pt x="861" y="2031"/>
                            </a:cubicBezTo>
                            <a:cubicBezTo>
                              <a:pt x="866" y="2031"/>
                              <a:pt x="871" y="2031"/>
                              <a:pt x="875" y="2031"/>
                            </a:cubicBezTo>
                            <a:lnTo>
                              <a:pt x="875" y="2031"/>
                            </a:lnTo>
                            <a:cubicBezTo>
                              <a:pt x="931" y="2141"/>
                              <a:pt x="989" y="2244"/>
                              <a:pt x="1041" y="2332"/>
                            </a:cubicBezTo>
                            <a:cubicBezTo>
                              <a:pt x="1347" y="2883"/>
                              <a:pt x="1775" y="3372"/>
                              <a:pt x="2295" y="3739"/>
                            </a:cubicBezTo>
                            <a:cubicBezTo>
                              <a:pt x="2540" y="3923"/>
                              <a:pt x="2815" y="4045"/>
                              <a:pt x="3121" y="4045"/>
                            </a:cubicBezTo>
                            <a:cubicBezTo>
                              <a:pt x="3335" y="4045"/>
                              <a:pt x="3519" y="3862"/>
                              <a:pt x="3519" y="3648"/>
                            </a:cubicBezTo>
                            <a:cubicBezTo>
                              <a:pt x="3580" y="2791"/>
                              <a:pt x="3274" y="1934"/>
                              <a:pt x="2723" y="1261"/>
                            </a:cubicBezTo>
                            <a:cubicBezTo>
                              <a:pt x="2203" y="557"/>
                              <a:pt x="1408" y="99"/>
                              <a:pt x="551" y="7"/>
                            </a:cubicBezTo>
                            <a:cubicBezTo>
                              <a:pt x="531" y="3"/>
                              <a:pt x="512" y="1"/>
                              <a:pt x="49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7" name="Google Shape;927;p37"/>
                      <p:cNvSpPr/>
                      <p:nvPr/>
                    </p:nvSpPr>
                    <p:spPr>
                      <a:xfrm>
                        <a:off x="2567800" y="3092900"/>
                        <a:ext cx="82625" cy="73625"/>
                      </a:xfrm>
                      <a:custGeom>
                        <a:rect b="b" l="l" r="r" t="t"/>
                        <a:pathLst>
                          <a:path extrusionOk="0" h="2945" w="3305">
                            <a:moveTo>
                              <a:pt x="1067" y="861"/>
                            </a:moveTo>
                            <a:cubicBezTo>
                              <a:pt x="1071" y="861"/>
                              <a:pt x="1066" y="869"/>
                              <a:pt x="1045" y="889"/>
                            </a:cubicBezTo>
                            <a:lnTo>
                              <a:pt x="1045" y="889"/>
                            </a:lnTo>
                            <a:cubicBezTo>
                              <a:pt x="1043" y="889"/>
                              <a:pt x="1042" y="889"/>
                              <a:pt x="1041" y="889"/>
                            </a:cubicBezTo>
                            <a:lnTo>
                              <a:pt x="1041" y="889"/>
                            </a:lnTo>
                            <a:lnTo>
                              <a:pt x="1041" y="879"/>
                            </a:lnTo>
                            <a:cubicBezTo>
                              <a:pt x="1052" y="868"/>
                              <a:pt x="1063" y="861"/>
                              <a:pt x="1067" y="861"/>
                            </a:cubicBezTo>
                            <a:close/>
                            <a:moveTo>
                              <a:pt x="982" y="910"/>
                            </a:moveTo>
                            <a:lnTo>
                              <a:pt x="982" y="910"/>
                            </a:lnTo>
                            <a:cubicBezTo>
                              <a:pt x="973" y="914"/>
                              <a:pt x="967" y="916"/>
                              <a:pt x="967" y="916"/>
                            </a:cubicBezTo>
                            <a:cubicBezTo>
                              <a:pt x="967" y="916"/>
                              <a:pt x="971" y="915"/>
                              <a:pt x="980" y="910"/>
                            </a:cubicBezTo>
                            <a:close/>
                            <a:moveTo>
                              <a:pt x="1530" y="971"/>
                            </a:moveTo>
                            <a:cubicBezTo>
                              <a:pt x="1550" y="978"/>
                              <a:pt x="1557" y="980"/>
                              <a:pt x="1557" y="980"/>
                            </a:cubicBezTo>
                            <a:cubicBezTo>
                              <a:pt x="1556" y="980"/>
                              <a:pt x="1542" y="976"/>
                              <a:pt x="1527" y="971"/>
                            </a:cubicBezTo>
                            <a:close/>
                            <a:moveTo>
                              <a:pt x="1761" y="1118"/>
                            </a:moveTo>
                            <a:cubicBezTo>
                              <a:pt x="1762" y="1118"/>
                              <a:pt x="1766" y="1120"/>
                              <a:pt x="1775" y="1124"/>
                            </a:cubicBezTo>
                            <a:lnTo>
                              <a:pt x="1791" y="1140"/>
                            </a:lnTo>
                            <a:lnTo>
                              <a:pt x="1791" y="1140"/>
                            </a:lnTo>
                            <a:cubicBezTo>
                              <a:pt x="1774" y="1129"/>
                              <a:pt x="1758" y="1118"/>
                              <a:pt x="1761" y="1118"/>
                            </a:cubicBezTo>
                            <a:close/>
                            <a:moveTo>
                              <a:pt x="2037" y="1392"/>
                            </a:moveTo>
                            <a:cubicBezTo>
                              <a:pt x="2042" y="1395"/>
                              <a:pt x="2046" y="1397"/>
                              <a:pt x="2051" y="1400"/>
                            </a:cubicBezTo>
                            <a:cubicBezTo>
                              <a:pt x="2066" y="1430"/>
                              <a:pt x="2081" y="1453"/>
                              <a:pt x="2081" y="1453"/>
                            </a:cubicBezTo>
                            <a:cubicBezTo>
                              <a:pt x="2081" y="1453"/>
                              <a:pt x="2070" y="1436"/>
                              <a:pt x="2037" y="1392"/>
                            </a:cubicBezTo>
                            <a:close/>
                            <a:moveTo>
                              <a:pt x="1622" y="1950"/>
                            </a:moveTo>
                            <a:lnTo>
                              <a:pt x="1622" y="1950"/>
                            </a:lnTo>
                            <a:cubicBezTo>
                              <a:pt x="1668" y="1966"/>
                              <a:pt x="1676" y="1973"/>
                              <a:pt x="1668" y="1973"/>
                            </a:cubicBezTo>
                            <a:cubicBezTo>
                              <a:pt x="1660" y="1973"/>
                              <a:pt x="1638" y="1966"/>
                              <a:pt x="1622" y="1950"/>
                            </a:cubicBezTo>
                            <a:close/>
                            <a:moveTo>
                              <a:pt x="1286" y="910"/>
                            </a:moveTo>
                            <a:lnTo>
                              <a:pt x="1500" y="971"/>
                            </a:lnTo>
                            <a:lnTo>
                              <a:pt x="1622" y="1032"/>
                            </a:lnTo>
                            <a:cubicBezTo>
                              <a:pt x="1683" y="1063"/>
                              <a:pt x="1745" y="1124"/>
                              <a:pt x="1806" y="1155"/>
                            </a:cubicBezTo>
                            <a:lnTo>
                              <a:pt x="1898" y="1247"/>
                            </a:lnTo>
                            <a:cubicBezTo>
                              <a:pt x="1949" y="1298"/>
                              <a:pt x="1978" y="1349"/>
                              <a:pt x="2022" y="1382"/>
                            </a:cubicBezTo>
                            <a:lnTo>
                              <a:pt x="2022" y="1382"/>
                            </a:lnTo>
                            <a:cubicBezTo>
                              <a:pt x="2029" y="1400"/>
                              <a:pt x="2051" y="1405"/>
                              <a:pt x="2051" y="1430"/>
                            </a:cubicBezTo>
                            <a:cubicBezTo>
                              <a:pt x="2081" y="1461"/>
                              <a:pt x="2112" y="1491"/>
                              <a:pt x="2112" y="1522"/>
                            </a:cubicBezTo>
                            <a:cubicBezTo>
                              <a:pt x="2142" y="1583"/>
                              <a:pt x="2204" y="1644"/>
                              <a:pt x="2234" y="1706"/>
                            </a:cubicBezTo>
                            <a:cubicBezTo>
                              <a:pt x="2234" y="1706"/>
                              <a:pt x="2265" y="1736"/>
                              <a:pt x="2265" y="1767"/>
                            </a:cubicBezTo>
                            <a:lnTo>
                              <a:pt x="2295" y="1828"/>
                            </a:lnTo>
                            <a:cubicBezTo>
                              <a:pt x="2300" y="1837"/>
                              <a:pt x="2302" y="1841"/>
                              <a:pt x="2302" y="1841"/>
                            </a:cubicBezTo>
                            <a:cubicBezTo>
                              <a:pt x="2302" y="1841"/>
                              <a:pt x="2268" y="1771"/>
                              <a:pt x="2275" y="1771"/>
                            </a:cubicBezTo>
                            <a:lnTo>
                              <a:pt x="2275" y="1771"/>
                            </a:lnTo>
                            <a:cubicBezTo>
                              <a:pt x="2277" y="1771"/>
                              <a:pt x="2283" y="1778"/>
                              <a:pt x="2295" y="1797"/>
                            </a:cubicBezTo>
                            <a:cubicBezTo>
                              <a:pt x="2305" y="1826"/>
                              <a:pt x="2315" y="1858"/>
                              <a:pt x="2324" y="1892"/>
                            </a:cubicBezTo>
                            <a:lnTo>
                              <a:pt x="2324" y="1892"/>
                            </a:lnTo>
                            <a:cubicBezTo>
                              <a:pt x="2271" y="1866"/>
                              <a:pt x="2218" y="1843"/>
                              <a:pt x="2173" y="1828"/>
                            </a:cubicBezTo>
                            <a:cubicBezTo>
                              <a:pt x="2136" y="1817"/>
                              <a:pt x="2097" y="1812"/>
                              <a:pt x="2059" y="1812"/>
                            </a:cubicBezTo>
                            <a:cubicBezTo>
                              <a:pt x="1918" y="1812"/>
                              <a:pt x="1779" y="1883"/>
                              <a:pt x="1701" y="1999"/>
                            </a:cubicBezTo>
                            <a:lnTo>
                              <a:pt x="1701" y="1999"/>
                            </a:lnTo>
                            <a:lnTo>
                              <a:pt x="1653" y="1950"/>
                            </a:lnTo>
                            <a:lnTo>
                              <a:pt x="1622" y="1950"/>
                            </a:lnTo>
                            <a:cubicBezTo>
                              <a:pt x="1622" y="1950"/>
                              <a:pt x="1530" y="1889"/>
                              <a:pt x="1500" y="1828"/>
                            </a:cubicBezTo>
                            <a:cubicBezTo>
                              <a:pt x="1439" y="1797"/>
                              <a:pt x="1408" y="1736"/>
                              <a:pt x="1347" y="1706"/>
                            </a:cubicBezTo>
                            <a:lnTo>
                              <a:pt x="1316" y="1644"/>
                            </a:lnTo>
                            <a:cubicBezTo>
                              <a:pt x="1300" y="1628"/>
                              <a:pt x="1283" y="1602"/>
                              <a:pt x="1281" y="1602"/>
                            </a:cubicBezTo>
                            <a:lnTo>
                              <a:pt x="1281" y="1602"/>
                            </a:lnTo>
                            <a:cubicBezTo>
                              <a:pt x="1280" y="1602"/>
                              <a:pt x="1282" y="1605"/>
                              <a:pt x="1286" y="1614"/>
                            </a:cubicBezTo>
                            <a:lnTo>
                              <a:pt x="1286" y="1614"/>
                            </a:lnTo>
                            <a:cubicBezTo>
                              <a:pt x="1286" y="1614"/>
                              <a:pt x="1286" y="1614"/>
                              <a:pt x="1286" y="1614"/>
                            </a:cubicBezTo>
                            <a:cubicBezTo>
                              <a:pt x="1224" y="1522"/>
                              <a:pt x="1163" y="1400"/>
                              <a:pt x="1102" y="1277"/>
                            </a:cubicBezTo>
                            <a:cubicBezTo>
                              <a:pt x="1102" y="1247"/>
                              <a:pt x="1102" y="1247"/>
                              <a:pt x="1072" y="1216"/>
                            </a:cubicBezTo>
                            <a:cubicBezTo>
                              <a:pt x="1041" y="1155"/>
                              <a:pt x="1041" y="1094"/>
                              <a:pt x="1041" y="1032"/>
                            </a:cubicBezTo>
                            <a:lnTo>
                              <a:pt x="1041" y="1002"/>
                            </a:lnTo>
                            <a:lnTo>
                              <a:pt x="1041" y="941"/>
                            </a:lnTo>
                            <a:lnTo>
                              <a:pt x="1041" y="910"/>
                            </a:lnTo>
                            <a:close/>
                            <a:moveTo>
                              <a:pt x="2588" y="2045"/>
                            </a:moveTo>
                            <a:cubicBezTo>
                              <a:pt x="2613" y="2045"/>
                              <a:pt x="2628" y="2056"/>
                              <a:pt x="2626" y="2064"/>
                            </a:cubicBezTo>
                            <a:lnTo>
                              <a:pt x="2626" y="2064"/>
                            </a:lnTo>
                            <a:cubicBezTo>
                              <a:pt x="2624" y="2062"/>
                              <a:pt x="2612" y="2058"/>
                              <a:pt x="2583" y="2051"/>
                            </a:cubicBezTo>
                            <a:lnTo>
                              <a:pt x="2583" y="2051"/>
                            </a:lnTo>
                            <a:cubicBezTo>
                              <a:pt x="2599" y="2060"/>
                              <a:pt x="2618" y="2065"/>
                              <a:pt x="2624" y="2065"/>
                            </a:cubicBezTo>
                            <a:cubicBezTo>
                              <a:pt x="2625" y="2065"/>
                              <a:pt x="2625" y="2065"/>
                              <a:pt x="2625" y="2065"/>
                            </a:cubicBezTo>
                            <a:lnTo>
                              <a:pt x="2625" y="2065"/>
                            </a:lnTo>
                            <a:cubicBezTo>
                              <a:pt x="2625" y="2065"/>
                              <a:pt x="2626" y="2064"/>
                              <a:pt x="2626" y="2064"/>
                            </a:cubicBezTo>
                            <a:lnTo>
                              <a:pt x="2626" y="2064"/>
                            </a:lnTo>
                            <a:cubicBezTo>
                              <a:pt x="2626" y="2065"/>
                              <a:pt x="2626" y="2065"/>
                              <a:pt x="2625" y="2065"/>
                            </a:cubicBezTo>
                            <a:lnTo>
                              <a:pt x="2625" y="2065"/>
                            </a:lnTo>
                            <a:cubicBezTo>
                              <a:pt x="2625" y="2066"/>
                              <a:pt x="2623" y="2068"/>
                              <a:pt x="2621" y="2069"/>
                            </a:cubicBezTo>
                            <a:lnTo>
                              <a:pt x="2621" y="2069"/>
                            </a:lnTo>
                            <a:lnTo>
                              <a:pt x="2561" y="2049"/>
                            </a:lnTo>
                            <a:lnTo>
                              <a:pt x="2561" y="2049"/>
                            </a:lnTo>
                            <a:cubicBezTo>
                              <a:pt x="2563" y="2049"/>
                              <a:pt x="2565" y="2048"/>
                              <a:pt x="2567" y="2048"/>
                            </a:cubicBezTo>
                            <a:lnTo>
                              <a:pt x="2567" y="2048"/>
                            </a:lnTo>
                            <a:cubicBezTo>
                              <a:pt x="2573" y="2049"/>
                              <a:pt x="2578" y="2050"/>
                              <a:pt x="2583" y="2051"/>
                            </a:cubicBezTo>
                            <a:lnTo>
                              <a:pt x="2583" y="2051"/>
                            </a:lnTo>
                            <a:cubicBezTo>
                              <a:pt x="2580" y="2050"/>
                              <a:pt x="2578" y="2048"/>
                              <a:pt x="2575" y="2046"/>
                            </a:cubicBezTo>
                            <a:lnTo>
                              <a:pt x="2575" y="2046"/>
                            </a:lnTo>
                            <a:cubicBezTo>
                              <a:pt x="2580" y="2046"/>
                              <a:pt x="2584" y="2045"/>
                              <a:pt x="2588" y="2045"/>
                            </a:cubicBezTo>
                            <a:close/>
                            <a:moveTo>
                              <a:pt x="2549" y="2053"/>
                            </a:moveTo>
                            <a:lnTo>
                              <a:pt x="2549" y="2053"/>
                            </a:lnTo>
                            <a:cubicBezTo>
                              <a:pt x="2554" y="2054"/>
                              <a:pt x="2552" y="2061"/>
                              <a:pt x="2540" y="2073"/>
                            </a:cubicBezTo>
                            <a:lnTo>
                              <a:pt x="2510" y="2073"/>
                            </a:lnTo>
                            <a:cubicBezTo>
                              <a:pt x="2523" y="2063"/>
                              <a:pt x="2536" y="2057"/>
                              <a:pt x="2549" y="2053"/>
                            </a:cubicBezTo>
                            <a:close/>
                            <a:moveTo>
                              <a:pt x="1180" y="1"/>
                            </a:moveTo>
                            <a:cubicBezTo>
                              <a:pt x="903" y="1"/>
                              <a:pt x="639" y="81"/>
                              <a:pt x="429" y="268"/>
                            </a:cubicBezTo>
                            <a:cubicBezTo>
                              <a:pt x="1" y="696"/>
                              <a:pt x="184" y="1430"/>
                              <a:pt x="490" y="1859"/>
                            </a:cubicBezTo>
                            <a:cubicBezTo>
                              <a:pt x="796" y="2379"/>
                              <a:pt x="1347" y="2715"/>
                              <a:pt x="1959" y="2746"/>
                            </a:cubicBezTo>
                            <a:cubicBezTo>
                              <a:pt x="1972" y="2743"/>
                              <a:pt x="1986" y="2740"/>
                              <a:pt x="2000" y="2738"/>
                            </a:cubicBezTo>
                            <a:lnTo>
                              <a:pt x="2000" y="2738"/>
                            </a:lnTo>
                            <a:cubicBezTo>
                              <a:pt x="2180" y="2870"/>
                              <a:pt x="2392" y="2945"/>
                              <a:pt x="2612" y="2945"/>
                            </a:cubicBezTo>
                            <a:cubicBezTo>
                              <a:pt x="2669" y="2945"/>
                              <a:pt x="2727" y="2940"/>
                              <a:pt x="2785" y="2929"/>
                            </a:cubicBezTo>
                            <a:cubicBezTo>
                              <a:pt x="3121" y="2776"/>
                              <a:pt x="3305" y="2470"/>
                              <a:pt x="3274" y="2164"/>
                            </a:cubicBezTo>
                            <a:cubicBezTo>
                              <a:pt x="3274" y="1828"/>
                              <a:pt x="3183" y="1553"/>
                              <a:pt x="3030" y="1277"/>
                            </a:cubicBezTo>
                            <a:cubicBezTo>
                              <a:pt x="2877" y="971"/>
                              <a:pt x="2693" y="726"/>
                              <a:pt x="2448" y="512"/>
                            </a:cubicBezTo>
                            <a:cubicBezTo>
                              <a:pt x="2142" y="268"/>
                              <a:pt x="1806" y="84"/>
                              <a:pt x="1439" y="23"/>
                            </a:cubicBezTo>
                            <a:cubicBezTo>
                              <a:pt x="1352" y="8"/>
                              <a:pt x="1265" y="1"/>
                              <a:pt x="118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8" name="Google Shape;928;p37"/>
                      <p:cNvSpPr/>
                      <p:nvPr/>
                    </p:nvSpPr>
                    <p:spPr>
                      <a:xfrm>
                        <a:off x="2724600" y="3325225"/>
                        <a:ext cx="34450" cy="34450"/>
                      </a:xfrm>
                      <a:custGeom>
                        <a:rect b="b" l="l" r="r" t="t"/>
                        <a:pathLst>
                          <a:path extrusionOk="0" h="1378" w="1378">
                            <a:moveTo>
                              <a:pt x="796" y="306"/>
                            </a:moveTo>
                            <a:lnTo>
                              <a:pt x="829" y="328"/>
                            </a:lnTo>
                            <a:lnTo>
                              <a:pt x="829" y="328"/>
                            </a:lnTo>
                            <a:cubicBezTo>
                              <a:pt x="808" y="324"/>
                              <a:pt x="787" y="317"/>
                              <a:pt x="766" y="306"/>
                            </a:cubicBezTo>
                            <a:close/>
                            <a:moveTo>
                              <a:pt x="1102" y="398"/>
                            </a:moveTo>
                            <a:lnTo>
                              <a:pt x="1163" y="429"/>
                            </a:lnTo>
                            <a:cubicBezTo>
                              <a:pt x="1144" y="419"/>
                              <a:pt x="1125" y="409"/>
                              <a:pt x="1105" y="400"/>
                            </a:cubicBezTo>
                            <a:lnTo>
                              <a:pt x="1105" y="400"/>
                            </a:lnTo>
                            <a:cubicBezTo>
                              <a:pt x="1104" y="399"/>
                              <a:pt x="1103" y="399"/>
                              <a:pt x="1102" y="398"/>
                            </a:cubicBezTo>
                            <a:close/>
                            <a:moveTo>
                              <a:pt x="297" y="879"/>
                            </a:moveTo>
                            <a:cubicBezTo>
                              <a:pt x="302" y="885"/>
                              <a:pt x="305" y="890"/>
                              <a:pt x="306" y="896"/>
                            </a:cubicBezTo>
                            <a:lnTo>
                              <a:pt x="306" y="896"/>
                            </a:lnTo>
                            <a:lnTo>
                              <a:pt x="299" y="888"/>
                            </a:lnTo>
                            <a:lnTo>
                              <a:pt x="299" y="888"/>
                            </a:lnTo>
                            <a:lnTo>
                              <a:pt x="297" y="879"/>
                            </a:lnTo>
                            <a:close/>
                            <a:moveTo>
                              <a:pt x="521" y="0"/>
                            </a:moveTo>
                            <a:cubicBezTo>
                              <a:pt x="490" y="0"/>
                              <a:pt x="429" y="31"/>
                              <a:pt x="399" y="31"/>
                            </a:cubicBezTo>
                            <a:cubicBezTo>
                              <a:pt x="307" y="61"/>
                              <a:pt x="215" y="92"/>
                              <a:pt x="154" y="153"/>
                            </a:cubicBezTo>
                            <a:lnTo>
                              <a:pt x="93" y="276"/>
                            </a:lnTo>
                            <a:cubicBezTo>
                              <a:pt x="31" y="337"/>
                              <a:pt x="1" y="429"/>
                              <a:pt x="1" y="520"/>
                            </a:cubicBezTo>
                            <a:cubicBezTo>
                              <a:pt x="1" y="582"/>
                              <a:pt x="31" y="643"/>
                              <a:pt x="62" y="704"/>
                            </a:cubicBezTo>
                            <a:cubicBezTo>
                              <a:pt x="62" y="736"/>
                              <a:pt x="79" y="768"/>
                              <a:pt x="99" y="796"/>
                            </a:cubicBezTo>
                            <a:lnTo>
                              <a:pt x="93" y="796"/>
                            </a:lnTo>
                            <a:cubicBezTo>
                              <a:pt x="123" y="826"/>
                              <a:pt x="123" y="857"/>
                              <a:pt x="154" y="857"/>
                            </a:cubicBezTo>
                            <a:cubicBezTo>
                              <a:pt x="154" y="857"/>
                              <a:pt x="154" y="857"/>
                              <a:pt x="154" y="857"/>
                            </a:cubicBezTo>
                            <a:lnTo>
                              <a:pt x="154" y="857"/>
                            </a:lnTo>
                            <a:cubicBezTo>
                              <a:pt x="184" y="918"/>
                              <a:pt x="215" y="949"/>
                              <a:pt x="276" y="979"/>
                            </a:cubicBezTo>
                            <a:lnTo>
                              <a:pt x="339" y="1011"/>
                            </a:lnTo>
                            <a:lnTo>
                              <a:pt x="339" y="1011"/>
                            </a:lnTo>
                            <a:cubicBezTo>
                              <a:pt x="348" y="1031"/>
                              <a:pt x="358" y="1051"/>
                              <a:pt x="368" y="1071"/>
                            </a:cubicBezTo>
                            <a:cubicBezTo>
                              <a:pt x="368" y="1102"/>
                              <a:pt x="368" y="1102"/>
                              <a:pt x="368" y="1102"/>
                            </a:cubicBezTo>
                            <a:cubicBezTo>
                              <a:pt x="399" y="1163"/>
                              <a:pt x="460" y="1224"/>
                              <a:pt x="521" y="1255"/>
                            </a:cubicBezTo>
                            <a:cubicBezTo>
                              <a:pt x="551" y="1316"/>
                              <a:pt x="643" y="1346"/>
                              <a:pt x="704" y="1346"/>
                            </a:cubicBezTo>
                            <a:lnTo>
                              <a:pt x="857" y="1377"/>
                            </a:lnTo>
                            <a:lnTo>
                              <a:pt x="980" y="1346"/>
                            </a:lnTo>
                            <a:cubicBezTo>
                              <a:pt x="1041" y="1346"/>
                              <a:pt x="1102" y="1316"/>
                              <a:pt x="1163" y="1255"/>
                            </a:cubicBezTo>
                            <a:cubicBezTo>
                              <a:pt x="1194" y="1224"/>
                              <a:pt x="1225" y="1194"/>
                              <a:pt x="1255" y="1163"/>
                            </a:cubicBezTo>
                            <a:cubicBezTo>
                              <a:pt x="1316" y="1102"/>
                              <a:pt x="1347" y="1041"/>
                              <a:pt x="1347" y="979"/>
                            </a:cubicBezTo>
                            <a:cubicBezTo>
                              <a:pt x="1347" y="949"/>
                              <a:pt x="1347" y="888"/>
                              <a:pt x="1378" y="826"/>
                            </a:cubicBezTo>
                            <a:cubicBezTo>
                              <a:pt x="1378" y="765"/>
                              <a:pt x="1347" y="704"/>
                              <a:pt x="1347" y="643"/>
                            </a:cubicBezTo>
                            <a:cubicBezTo>
                              <a:pt x="1316" y="551"/>
                              <a:pt x="1255" y="490"/>
                              <a:pt x="1225" y="459"/>
                            </a:cubicBezTo>
                            <a:cubicBezTo>
                              <a:pt x="1194" y="367"/>
                              <a:pt x="1163" y="306"/>
                              <a:pt x="1102" y="245"/>
                            </a:cubicBezTo>
                            <a:lnTo>
                              <a:pt x="1072" y="214"/>
                            </a:lnTo>
                            <a:cubicBezTo>
                              <a:pt x="1041" y="184"/>
                              <a:pt x="1010" y="153"/>
                              <a:pt x="949" y="123"/>
                            </a:cubicBezTo>
                            <a:cubicBezTo>
                              <a:pt x="919" y="92"/>
                              <a:pt x="857" y="61"/>
                              <a:pt x="796" y="61"/>
                            </a:cubicBezTo>
                            <a:lnTo>
                              <a:pt x="704" y="31"/>
                            </a:lnTo>
                            <a:cubicBezTo>
                              <a:pt x="643" y="31"/>
                              <a:pt x="582" y="31"/>
                              <a:pt x="52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29" name="Google Shape;929;p37"/>
                      <p:cNvSpPr/>
                      <p:nvPr/>
                    </p:nvSpPr>
                    <p:spPr>
                      <a:xfrm>
                        <a:off x="2497475" y="3462825"/>
                        <a:ext cx="35175" cy="33750"/>
                      </a:xfrm>
                      <a:custGeom>
                        <a:rect b="b" l="l" r="r" t="t"/>
                        <a:pathLst>
                          <a:path extrusionOk="0" h="1350" w="1407">
                            <a:moveTo>
                              <a:pt x="339" y="1"/>
                            </a:moveTo>
                            <a:cubicBezTo>
                              <a:pt x="170" y="1"/>
                              <a:pt x="1" y="154"/>
                              <a:pt x="60" y="371"/>
                            </a:cubicBezTo>
                            <a:cubicBezTo>
                              <a:pt x="91" y="524"/>
                              <a:pt x="182" y="707"/>
                              <a:pt x="305" y="860"/>
                            </a:cubicBezTo>
                            <a:cubicBezTo>
                              <a:pt x="366" y="952"/>
                              <a:pt x="427" y="1044"/>
                              <a:pt x="519" y="1105"/>
                            </a:cubicBezTo>
                            <a:cubicBezTo>
                              <a:pt x="580" y="1166"/>
                              <a:pt x="672" y="1227"/>
                              <a:pt x="794" y="1289"/>
                            </a:cubicBezTo>
                            <a:cubicBezTo>
                              <a:pt x="856" y="1319"/>
                              <a:pt x="917" y="1350"/>
                              <a:pt x="978" y="1350"/>
                            </a:cubicBezTo>
                            <a:lnTo>
                              <a:pt x="1100" y="1350"/>
                            </a:lnTo>
                            <a:cubicBezTo>
                              <a:pt x="1192" y="1319"/>
                              <a:pt x="1314" y="1227"/>
                              <a:pt x="1345" y="1105"/>
                            </a:cubicBezTo>
                            <a:cubicBezTo>
                              <a:pt x="1406" y="1013"/>
                              <a:pt x="1406" y="891"/>
                              <a:pt x="1345" y="799"/>
                            </a:cubicBezTo>
                            <a:cubicBezTo>
                              <a:pt x="1345" y="768"/>
                              <a:pt x="1314" y="707"/>
                              <a:pt x="1253" y="677"/>
                            </a:cubicBezTo>
                            <a:cubicBezTo>
                              <a:pt x="1223" y="615"/>
                              <a:pt x="1161" y="585"/>
                              <a:pt x="1100" y="585"/>
                            </a:cubicBezTo>
                            <a:lnTo>
                              <a:pt x="1039" y="554"/>
                            </a:lnTo>
                            <a:lnTo>
                              <a:pt x="1131" y="585"/>
                            </a:lnTo>
                            <a:cubicBezTo>
                              <a:pt x="1070" y="554"/>
                              <a:pt x="1009" y="524"/>
                              <a:pt x="947" y="493"/>
                            </a:cubicBezTo>
                            <a:cubicBezTo>
                              <a:pt x="886" y="462"/>
                              <a:pt x="825" y="432"/>
                              <a:pt x="764" y="401"/>
                            </a:cubicBezTo>
                            <a:lnTo>
                              <a:pt x="764" y="401"/>
                            </a:lnTo>
                            <a:lnTo>
                              <a:pt x="856" y="432"/>
                            </a:lnTo>
                            <a:cubicBezTo>
                              <a:pt x="784" y="384"/>
                              <a:pt x="730" y="336"/>
                              <a:pt x="667" y="273"/>
                            </a:cubicBezTo>
                            <a:lnTo>
                              <a:pt x="667" y="273"/>
                            </a:lnTo>
                            <a:cubicBezTo>
                              <a:pt x="638" y="241"/>
                              <a:pt x="609" y="185"/>
                              <a:pt x="580" y="156"/>
                            </a:cubicBezTo>
                            <a:cubicBezTo>
                              <a:pt x="526" y="48"/>
                              <a:pt x="432" y="1"/>
                              <a:pt x="33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0" name="Google Shape;930;p37"/>
                      <p:cNvSpPr/>
                      <p:nvPr/>
                    </p:nvSpPr>
                    <p:spPr>
                      <a:xfrm>
                        <a:off x="2054550" y="3595425"/>
                        <a:ext cx="65050" cy="61025"/>
                      </a:xfrm>
                      <a:custGeom>
                        <a:rect b="b" l="l" r="r" t="t"/>
                        <a:pathLst>
                          <a:path extrusionOk="0" h="2441" w="2602">
                            <a:moveTo>
                              <a:pt x="919" y="849"/>
                            </a:moveTo>
                            <a:lnTo>
                              <a:pt x="933" y="906"/>
                            </a:lnTo>
                            <a:lnTo>
                              <a:pt x="933" y="906"/>
                            </a:lnTo>
                            <a:cubicBezTo>
                              <a:pt x="933" y="906"/>
                              <a:pt x="933" y="906"/>
                              <a:pt x="932" y="905"/>
                            </a:cubicBezTo>
                            <a:lnTo>
                              <a:pt x="932" y="905"/>
                            </a:lnTo>
                            <a:cubicBezTo>
                              <a:pt x="925" y="884"/>
                              <a:pt x="919" y="863"/>
                              <a:pt x="919" y="849"/>
                            </a:cubicBezTo>
                            <a:close/>
                            <a:moveTo>
                              <a:pt x="980" y="880"/>
                            </a:moveTo>
                            <a:lnTo>
                              <a:pt x="965" y="910"/>
                            </a:lnTo>
                            <a:lnTo>
                              <a:pt x="965" y="910"/>
                            </a:lnTo>
                            <a:lnTo>
                              <a:pt x="957" y="916"/>
                            </a:lnTo>
                            <a:lnTo>
                              <a:pt x="957" y="916"/>
                            </a:lnTo>
                            <a:cubicBezTo>
                              <a:pt x="962" y="903"/>
                              <a:pt x="969" y="891"/>
                              <a:pt x="980" y="880"/>
                            </a:cubicBezTo>
                            <a:close/>
                            <a:moveTo>
                              <a:pt x="1064" y="1097"/>
                            </a:moveTo>
                            <a:lnTo>
                              <a:pt x="1064" y="1097"/>
                            </a:lnTo>
                            <a:cubicBezTo>
                              <a:pt x="1077" y="1112"/>
                              <a:pt x="1090" y="1127"/>
                              <a:pt x="1101" y="1142"/>
                            </a:cubicBezTo>
                            <a:lnTo>
                              <a:pt x="1101" y="1142"/>
                            </a:lnTo>
                            <a:cubicBezTo>
                              <a:pt x="1092" y="1135"/>
                              <a:pt x="1082" y="1130"/>
                              <a:pt x="1072" y="1125"/>
                            </a:cubicBezTo>
                            <a:cubicBezTo>
                              <a:pt x="1072" y="1115"/>
                              <a:pt x="1069" y="1106"/>
                              <a:pt x="1064" y="1097"/>
                            </a:cubicBezTo>
                            <a:close/>
                            <a:moveTo>
                              <a:pt x="1352" y="1780"/>
                            </a:moveTo>
                            <a:cubicBezTo>
                              <a:pt x="1352" y="1780"/>
                              <a:pt x="1352" y="1781"/>
                              <a:pt x="1351" y="1783"/>
                            </a:cubicBezTo>
                            <a:lnTo>
                              <a:pt x="1351" y="1783"/>
                            </a:lnTo>
                            <a:cubicBezTo>
                              <a:pt x="1339" y="1796"/>
                              <a:pt x="1328" y="1811"/>
                              <a:pt x="1317" y="1828"/>
                            </a:cubicBezTo>
                            <a:cubicBezTo>
                              <a:pt x="1341" y="1792"/>
                              <a:pt x="1350" y="1780"/>
                              <a:pt x="1352" y="1780"/>
                            </a:cubicBezTo>
                            <a:close/>
                            <a:moveTo>
                              <a:pt x="1898" y="2012"/>
                            </a:moveTo>
                            <a:lnTo>
                              <a:pt x="1898" y="2012"/>
                            </a:lnTo>
                            <a:cubicBezTo>
                              <a:pt x="1890" y="2027"/>
                              <a:pt x="1886" y="2033"/>
                              <a:pt x="1885" y="2033"/>
                            </a:cubicBezTo>
                            <a:cubicBezTo>
                              <a:pt x="1884" y="2033"/>
                              <a:pt x="1884" y="2030"/>
                              <a:pt x="1885" y="2025"/>
                            </a:cubicBezTo>
                            <a:lnTo>
                              <a:pt x="1885" y="2025"/>
                            </a:lnTo>
                            <a:lnTo>
                              <a:pt x="1898" y="2012"/>
                            </a:lnTo>
                            <a:close/>
                            <a:moveTo>
                              <a:pt x="2020" y="2387"/>
                            </a:moveTo>
                            <a:cubicBezTo>
                              <a:pt x="2028" y="2387"/>
                              <a:pt x="2035" y="2387"/>
                              <a:pt x="2042" y="2389"/>
                            </a:cubicBezTo>
                            <a:lnTo>
                              <a:pt x="2042" y="2389"/>
                            </a:lnTo>
                            <a:lnTo>
                              <a:pt x="1959" y="2410"/>
                            </a:lnTo>
                            <a:cubicBezTo>
                              <a:pt x="1974" y="2394"/>
                              <a:pt x="1997" y="2387"/>
                              <a:pt x="2020" y="2387"/>
                            </a:cubicBezTo>
                            <a:close/>
                            <a:moveTo>
                              <a:pt x="929" y="1"/>
                            </a:moveTo>
                            <a:cubicBezTo>
                              <a:pt x="715" y="1"/>
                              <a:pt x="500" y="75"/>
                              <a:pt x="338" y="237"/>
                            </a:cubicBezTo>
                            <a:cubicBezTo>
                              <a:pt x="123" y="421"/>
                              <a:pt x="1" y="666"/>
                              <a:pt x="1" y="941"/>
                            </a:cubicBezTo>
                            <a:cubicBezTo>
                              <a:pt x="62" y="1400"/>
                              <a:pt x="368" y="1798"/>
                              <a:pt x="827" y="1981"/>
                            </a:cubicBezTo>
                            <a:cubicBezTo>
                              <a:pt x="959" y="2038"/>
                              <a:pt x="1103" y="2083"/>
                              <a:pt x="1244" y="2116"/>
                            </a:cubicBezTo>
                            <a:lnTo>
                              <a:pt x="1244" y="2116"/>
                            </a:lnTo>
                            <a:cubicBezTo>
                              <a:pt x="1263" y="2278"/>
                              <a:pt x="1399" y="2416"/>
                              <a:pt x="1592" y="2440"/>
                            </a:cubicBezTo>
                            <a:cubicBezTo>
                              <a:pt x="1734" y="2440"/>
                              <a:pt x="1903" y="2440"/>
                              <a:pt x="2049" y="2391"/>
                            </a:cubicBezTo>
                            <a:lnTo>
                              <a:pt x="2049" y="2391"/>
                            </a:lnTo>
                            <a:cubicBezTo>
                              <a:pt x="2062" y="2395"/>
                              <a:pt x="2073" y="2401"/>
                              <a:pt x="2081" y="2410"/>
                            </a:cubicBezTo>
                            <a:cubicBezTo>
                              <a:pt x="2387" y="2410"/>
                              <a:pt x="2602" y="2104"/>
                              <a:pt x="2510" y="1828"/>
                            </a:cubicBezTo>
                            <a:lnTo>
                              <a:pt x="2510" y="1828"/>
                            </a:lnTo>
                            <a:cubicBezTo>
                              <a:pt x="2510" y="1809"/>
                              <a:pt x="2510" y="1788"/>
                              <a:pt x="2510" y="1767"/>
                            </a:cubicBezTo>
                            <a:cubicBezTo>
                              <a:pt x="2510" y="1675"/>
                              <a:pt x="2479" y="1553"/>
                              <a:pt x="2418" y="1431"/>
                            </a:cubicBezTo>
                            <a:cubicBezTo>
                              <a:pt x="2357" y="1247"/>
                              <a:pt x="2265" y="1033"/>
                              <a:pt x="2112" y="880"/>
                            </a:cubicBezTo>
                            <a:cubicBezTo>
                              <a:pt x="2020" y="666"/>
                              <a:pt x="1867" y="513"/>
                              <a:pt x="1714" y="360"/>
                            </a:cubicBezTo>
                            <a:cubicBezTo>
                              <a:pt x="1561" y="176"/>
                              <a:pt x="1347" y="84"/>
                              <a:pt x="1133" y="23"/>
                            </a:cubicBezTo>
                            <a:cubicBezTo>
                              <a:pt x="1066" y="8"/>
                              <a:pt x="998" y="1"/>
                              <a:pt x="92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1" name="Google Shape;931;p37"/>
                      <p:cNvSpPr/>
                      <p:nvPr/>
                    </p:nvSpPr>
                    <p:spPr>
                      <a:xfrm>
                        <a:off x="1834275" y="3937900"/>
                        <a:ext cx="129250" cy="98075"/>
                      </a:xfrm>
                      <a:custGeom>
                        <a:rect b="b" l="l" r="r" t="t"/>
                        <a:pathLst>
                          <a:path extrusionOk="0" h="3923" w="5170">
                            <a:moveTo>
                              <a:pt x="1224" y="888"/>
                            </a:moveTo>
                            <a:cubicBezTo>
                              <a:pt x="1234" y="888"/>
                              <a:pt x="1231" y="901"/>
                              <a:pt x="1224" y="916"/>
                            </a:cubicBezTo>
                            <a:lnTo>
                              <a:pt x="1224" y="916"/>
                            </a:lnTo>
                            <a:cubicBezTo>
                              <a:pt x="1224" y="907"/>
                              <a:pt x="1224" y="897"/>
                              <a:pt x="1224" y="888"/>
                            </a:cubicBezTo>
                            <a:close/>
                            <a:moveTo>
                              <a:pt x="3923" y="2833"/>
                            </a:moveTo>
                            <a:lnTo>
                              <a:pt x="3923" y="2833"/>
                            </a:lnTo>
                            <a:cubicBezTo>
                              <a:pt x="3919" y="2835"/>
                              <a:pt x="3915" y="2836"/>
                              <a:pt x="3911" y="2837"/>
                            </a:cubicBezTo>
                            <a:lnTo>
                              <a:pt x="3911" y="2837"/>
                            </a:lnTo>
                            <a:cubicBezTo>
                              <a:pt x="3911" y="2837"/>
                              <a:pt x="3911" y="2837"/>
                              <a:pt x="3911" y="2837"/>
                            </a:cubicBezTo>
                            <a:lnTo>
                              <a:pt x="3911" y="2837"/>
                            </a:lnTo>
                            <a:cubicBezTo>
                              <a:pt x="3914" y="2836"/>
                              <a:pt x="3918" y="2835"/>
                              <a:pt x="3923" y="2833"/>
                            </a:cubicBezTo>
                            <a:close/>
                            <a:moveTo>
                              <a:pt x="3874" y="2864"/>
                            </a:moveTo>
                            <a:lnTo>
                              <a:pt x="3874" y="2864"/>
                            </a:lnTo>
                            <a:cubicBezTo>
                              <a:pt x="3881" y="2882"/>
                              <a:pt x="3886" y="2898"/>
                              <a:pt x="3886" y="2907"/>
                            </a:cubicBezTo>
                            <a:cubicBezTo>
                              <a:pt x="3872" y="2907"/>
                              <a:pt x="3871" y="2879"/>
                              <a:pt x="3874" y="2864"/>
                            </a:cubicBezTo>
                            <a:close/>
                            <a:moveTo>
                              <a:pt x="1500" y="949"/>
                            </a:moveTo>
                            <a:lnTo>
                              <a:pt x="1622" y="980"/>
                            </a:lnTo>
                            <a:cubicBezTo>
                              <a:pt x="1714" y="1010"/>
                              <a:pt x="1775" y="1010"/>
                              <a:pt x="1836" y="1041"/>
                            </a:cubicBezTo>
                            <a:lnTo>
                              <a:pt x="1928" y="1071"/>
                            </a:lnTo>
                            <a:lnTo>
                              <a:pt x="2020" y="1102"/>
                            </a:lnTo>
                            <a:cubicBezTo>
                              <a:pt x="2142" y="1163"/>
                              <a:pt x="2295" y="1255"/>
                              <a:pt x="2417" y="1347"/>
                            </a:cubicBezTo>
                            <a:lnTo>
                              <a:pt x="2632" y="1500"/>
                            </a:lnTo>
                            <a:lnTo>
                              <a:pt x="2727" y="1547"/>
                            </a:lnTo>
                            <a:lnTo>
                              <a:pt x="2727" y="1547"/>
                            </a:lnTo>
                            <a:cubicBezTo>
                              <a:pt x="2741" y="1563"/>
                              <a:pt x="2815" y="1622"/>
                              <a:pt x="2815" y="1622"/>
                            </a:cubicBezTo>
                            <a:cubicBezTo>
                              <a:pt x="3091" y="1867"/>
                              <a:pt x="3366" y="2112"/>
                              <a:pt x="3580" y="2387"/>
                            </a:cubicBezTo>
                            <a:cubicBezTo>
                              <a:pt x="3641" y="2418"/>
                              <a:pt x="3703" y="2479"/>
                              <a:pt x="3733" y="2540"/>
                            </a:cubicBezTo>
                            <a:lnTo>
                              <a:pt x="3703" y="2509"/>
                            </a:lnTo>
                            <a:lnTo>
                              <a:pt x="3733" y="2570"/>
                            </a:lnTo>
                            <a:cubicBezTo>
                              <a:pt x="3764" y="2601"/>
                              <a:pt x="3794" y="2662"/>
                              <a:pt x="3825" y="2723"/>
                            </a:cubicBezTo>
                            <a:cubicBezTo>
                              <a:pt x="3825" y="2725"/>
                              <a:pt x="3826" y="2726"/>
                              <a:pt x="3827" y="2727"/>
                            </a:cubicBezTo>
                            <a:lnTo>
                              <a:pt x="3827" y="2727"/>
                            </a:lnTo>
                            <a:cubicBezTo>
                              <a:pt x="3826" y="2733"/>
                              <a:pt x="3825" y="2742"/>
                              <a:pt x="3825" y="2754"/>
                            </a:cubicBezTo>
                            <a:cubicBezTo>
                              <a:pt x="3825" y="2754"/>
                              <a:pt x="3839" y="2782"/>
                              <a:pt x="3854" y="2815"/>
                            </a:cubicBezTo>
                            <a:lnTo>
                              <a:pt x="3794" y="2815"/>
                            </a:lnTo>
                            <a:cubicBezTo>
                              <a:pt x="3703" y="2785"/>
                              <a:pt x="3649" y="2785"/>
                              <a:pt x="3599" y="2785"/>
                            </a:cubicBezTo>
                            <a:cubicBezTo>
                              <a:pt x="3550" y="2785"/>
                              <a:pt x="3504" y="2785"/>
                              <a:pt x="3427" y="2754"/>
                            </a:cubicBezTo>
                            <a:cubicBezTo>
                              <a:pt x="3388" y="2738"/>
                              <a:pt x="3348" y="2731"/>
                              <a:pt x="3310" y="2731"/>
                            </a:cubicBezTo>
                            <a:cubicBezTo>
                              <a:pt x="3199" y="2731"/>
                              <a:pt x="3097" y="2794"/>
                              <a:pt x="3029" y="2907"/>
                            </a:cubicBezTo>
                            <a:cubicBezTo>
                              <a:pt x="3023" y="2924"/>
                              <a:pt x="3016" y="2941"/>
                              <a:pt x="3011" y="2958"/>
                            </a:cubicBezTo>
                            <a:lnTo>
                              <a:pt x="3011" y="2958"/>
                            </a:lnTo>
                            <a:cubicBezTo>
                              <a:pt x="2579" y="2692"/>
                              <a:pt x="2191" y="2367"/>
                              <a:pt x="1867" y="1989"/>
                            </a:cubicBezTo>
                            <a:cubicBezTo>
                              <a:pt x="1806" y="1928"/>
                              <a:pt x="1744" y="1867"/>
                              <a:pt x="1683" y="1806"/>
                            </a:cubicBezTo>
                            <a:cubicBezTo>
                              <a:pt x="1645" y="1767"/>
                              <a:pt x="1594" y="1704"/>
                              <a:pt x="1577" y="1686"/>
                            </a:cubicBezTo>
                            <a:lnTo>
                              <a:pt x="1577" y="1686"/>
                            </a:lnTo>
                            <a:cubicBezTo>
                              <a:pt x="1516" y="1573"/>
                              <a:pt x="1434" y="1460"/>
                              <a:pt x="1377" y="1347"/>
                            </a:cubicBezTo>
                            <a:cubicBezTo>
                              <a:pt x="1347" y="1285"/>
                              <a:pt x="1316" y="1255"/>
                              <a:pt x="1285" y="1194"/>
                            </a:cubicBezTo>
                            <a:lnTo>
                              <a:pt x="1255" y="1102"/>
                            </a:lnTo>
                            <a:cubicBezTo>
                              <a:pt x="1255" y="1071"/>
                              <a:pt x="1224" y="1010"/>
                              <a:pt x="1224" y="949"/>
                            </a:cubicBezTo>
                            <a:close/>
                            <a:moveTo>
                              <a:pt x="1390" y="1"/>
                            </a:moveTo>
                            <a:cubicBezTo>
                              <a:pt x="1083" y="1"/>
                              <a:pt x="789" y="123"/>
                              <a:pt x="551" y="337"/>
                            </a:cubicBezTo>
                            <a:cubicBezTo>
                              <a:pt x="0" y="918"/>
                              <a:pt x="551" y="1744"/>
                              <a:pt x="918" y="2234"/>
                            </a:cubicBezTo>
                            <a:cubicBezTo>
                              <a:pt x="1683" y="3121"/>
                              <a:pt x="2723" y="3703"/>
                              <a:pt x="3855" y="3917"/>
                            </a:cubicBezTo>
                            <a:cubicBezTo>
                              <a:pt x="3876" y="3921"/>
                              <a:pt x="3895" y="3923"/>
                              <a:pt x="3913" y="3923"/>
                            </a:cubicBezTo>
                            <a:cubicBezTo>
                              <a:pt x="3999" y="3923"/>
                              <a:pt x="4064" y="3881"/>
                              <a:pt x="4102" y="3822"/>
                            </a:cubicBezTo>
                            <a:lnTo>
                              <a:pt x="4102" y="3822"/>
                            </a:lnTo>
                            <a:cubicBezTo>
                              <a:pt x="4733" y="3753"/>
                              <a:pt x="5170" y="3018"/>
                              <a:pt x="4804" y="2418"/>
                            </a:cubicBezTo>
                            <a:cubicBezTo>
                              <a:pt x="4620" y="1989"/>
                              <a:pt x="4345" y="1622"/>
                              <a:pt x="3978" y="1347"/>
                            </a:cubicBezTo>
                            <a:cubicBezTo>
                              <a:pt x="3641" y="1010"/>
                              <a:pt x="3274" y="704"/>
                              <a:pt x="2876" y="459"/>
                            </a:cubicBezTo>
                            <a:cubicBezTo>
                              <a:pt x="2509" y="215"/>
                              <a:pt x="2081" y="62"/>
                              <a:pt x="1653" y="31"/>
                            </a:cubicBezTo>
                            <a:cubicBezTo>
                              <a:pt x="1565" y="11"/>
                              <a:pt x="1477" y="1"/>
                              <a:pt x="139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2" name="Google Shape;932;p37"/>
                      <p:cNvSpPr/>
                      <p:nvPr/>
                    </p:nvSpPr>
                    <p:spPr>
                      <a:xfrm>
                        <a:off x="2250375" y="4118150"/>
                        <a:ext cx="75750" cy="59500"/>
                      </a:xfrm>
                      <a:custGeom>
                        <a:rect b="b" l="l" r="r" t="t"/>
                        <a:pathLst>
                          <a:path extrusionOk="0" h="2380" w="3030">
                            <a:moveTo>
                              <a:pt x="918" y="715"/>
                            </a:moveTo>
                            <a:lnTo>
                              <a:pt x="918" y="715"/>
                            </a:lnTo>
                            <a:cubicBezTo>
                              <a:pt x="931" y="740"/>
                              <a:pt x="938" y="757"/>
                              <a:pt x="942" y="768"/>
                            </a:cubicBezTo>
                            <a:lnTo>
                              <a:pt x="942" y="768"/>
                            </a:lnTo>
                            <a:cubicBezTo>
                              <a:pt x="933" y="757"/>
                              <a:pt x="918" y="736"/>
                              <a:pt x="918" y="715"/>
                            </a:cubicBezTo>
                            <a:lnTo>
                              <a:pt x="918" y="715"/>
                            </a:lnTo>
                            <a:cubicBezTo>
                              <a:pt x="918" y="715"/>
                              <a:pt x="918" y="715"/>
                              <a:pt x="918" y="715"/>
                            </a:cubicBezTo>
                            <a:close/>
                            <a:moveTo>
                              <a:pt x="888" y="898"/>
                            </a:moveTo>
                            <a:cubicBezTo>
                              <a:pt x="827" y="909"/>
                              <a:pt x="799" y="912"/>
                              <a:pt x="793" y="912"/>
                            </a:cubicBezTo>
                            <a:cubicBezTo>
                              <a:pt x="779" y="912"/>
                              <a:pt x="847" y="898"/>
                              <a:pt x="888" y="898"/>
                            </a:cubicBezTo>
                            <a:close/>
                            <a:moveTo>
                              <a:pt x="1486" y="993"/>
                            </a:moveTo>
                            <a:cubicBezTo>
                              <a:pt x="1479" y="993"/>
                              <a:pt x="1540" y="1021"/>
                              <a:pt x="1561" y="1021"/>
                            </a:cubicBezTo>
                            <a:cubicBezTo>
                              <a:pt x="1510" y="1000"/>
                              <a:pt x="1489" y="993"/>
                              <a:pt x="1486" y="993"/>
                            </a:cubicBezTo>
                            <a:close/>
                            <a:moveTo>
                              <a:pt x="2062" y="1384"/>
                            </a:moveTo>
                            <a:lnTo>
                              <a:pt x="2062" y="1384"/>
                            </a:lnTo>
                            <a:cubicBezTo>
                              <a:pt x="2068" y="1386"/>
                              <a:pt x="2075" y="1388"/>
                              <a:pt x="2081" y="1388"/>
                            </a:cubicBezTo>
                            <a:cubicBezTo>
                              <a:pt x="2086" y="1398"/>
                              <a:pt x="2087" y="1403"/>
                              <a:pt x="2085" y="1403"/>
                            </a:cubicBezTo>
                            <a:cubicBezTo>
                              <a:pt x="2082" y="1403"/>
                              <a:pt x="2073" y="1394"/>
                              <a:pt x="2062" y="1384"/>
                            </a:cubicBezTo>
                            <a:close/>
                            <a:moveTo>
                              <a:pt x="2157" y="1388"/>
                            </a:moveTo>
                            <a:cubicBezTo>
                              <a:pt x="2165" y="1388"/>
                              <a:pt x="2157" y="1403"/>
                              <a:pt x="2142" y="1418"/>
                            </a:cubicBezTo>
                            <a:lnTo>
                              <a:pt x="2134" y="1422"/>
                            </a:lnTo>
                            <a:lnTo>
                              <a:pt x="2134" y="1422"/>
                            </a:lnTo>
                            <a:cubicBezTo>
                              <a:pt x="2146" y="1406"/>
                              <a:pt x="2149" y="1395"/>
                              <a:pt x="2146" y="1395"/>
                            </a:cubicBezTo>
                            <a:cubicBezTo>
                              <a:pt x="2144" y="1395"/>
                              <a:pt x="2137" y="1404"/>
                              <a:pt x="2129" y="1425"/>
                            </a:cubicBezTo>
                            <a:lnTo>
                              <a:pt x="2129" y="1425"/>
                            </a:lnTo>
                            <a:lnTo>
                              <a:pt x="2134" y="1422"/>
                            </a:lnTo>
                            <a:lnTo>
                              <a:pt x="2134" y="1422"/>
                            </a:lnTo>
                            <a:cubicBezTo>
                              <a:pt x="2132" y="1426"/>
                              <a:pt x="2129" y="1430"/>
                              <a:pt x="2125" y="1434"/>
                            </a:cubicBezTo>
                            <a:lnTo>
                              <a:pt x="2125" y="1434"/>
                            </a:lnTo>
                            <a:cubicBezTo>
                              <a:pt x="2126" y="1431"/>
                              <a:pt x="2127" y="1428"/>
                              <a:pt x="2129" y="1425"/>
                            </a:cubicBezTo>
                            <a:lnTo>
                              <a:pt x="2129" y="1425"/>
                            </a:lnTo>
                            <a:lnTo>
                              <a:pt x="2106" y="1437"/>
                            </a:lnTo>
                            <a:lnTo>
                              <a:pt x="2106" y="1437"/>
                            </a:lnTo>
                            <a:cubicBezTo>
                              <a:pt x="2104" y="1432"/>
                              <a:pt x="2102" y="1430"/>
                              <a:pt x="2101" y="1429"/>
                            </a:cubicBezTo>
                            <a:lnTo>
                              <a:pt x="2101" y="1429"/>
                            </a:lnTo>
                            <a:cubicBezTo>
                              <a:pt x="2100" y="1430"/>
                              <a:pt x="2100" y="1431"/>
                              <a:pt x="2099" y="1431"/>
                            </a:cubicBezTo>
                            <a:lnTo>
                              <a:pt x="2099" y="1431"/>
                            </a:lnTo>
                            <a:cubicBezTo>
                              <a:pt x="2100" y="1430"/>
                              <a:pt x="2100" y="1429"/>
                              <a:pt x="2101" y="1429"/>
                            </a:cubicBezTo>
                            <a:cubicBezTo>
                              <a:pt x="2101" y="1429"/>
                              <a:pt x="2101" y="1429"/>
                              <a:pt x="2101" y="1429"/>
                            </a:cubicBezTo>
                            <a:lnTo>
                              <a:pt x="2101" y="1429"/>
                            </a:lnTo>
                            <a:cubicBezTo>
                              <a:pt x="2134" y="1399"/>
                              <a:pt x="2151" y="1388"/>
                              <a:pt x="2157" y="1388"/>
                            </a:cubicBezTo>
                            <a:close/>
                            <a:moveTo>
                              <a:pt x="2099" y="1431"/>
                            </a:moveTo>
                            <a:cubicBezTo>
                              <a:pt x="2099" y="1433"/>
                              <a:pt x="2098" y="1436"/>
                              <a:pt x="2098" y="1441"/>
                            </a:cubicBezTo>
                            <a:lnTo>
                              <a:pt x="2098" y="1441"/>
                            </a:lnTo>
                            <a:lnTo>
                              <a:pt x="2106" y="1437"/>
                            </a:lnTo>
                            <a:lnTo>
                              <a:pt x="2106" y="1437"/>
                            </a:lnTo>
                            <a:cubicBezTo>
                              <a:pt x="2107" y="1440"/>
                              <a:pt x="2108" y="1444"/>
                              <a:pt x="2109" y="1450"/>
                            </a:cubicBezTo>
                            <a:lnTo>
                              <a:pt x="2109" y="1450"/>
                            </a:lnTo>
                            <a:cubicBezTo>
                              <a:pt x="2110" y="1449"/>
                              <a:pt x="2111" y="1449"/>
                              <a:pt x="2112" y="1449"/>
                            </a:cubicBezTo>
                            <a:lnTo>
                              <a:pt x="2112" y="1449"/>
                            </a:lnTo>
                            <a:lnTo>
                              <a:pt x="2109" y="1450"/>
                            </a:lnTo>
                            <a:lnTo>
                              <a:pt x="2109" y="1450"/>
                            </a:lnTo>
                            <a:cubicBezTo>
                              <a:pt x="2109" y="1450"/>
                              <a:pt x="2109" y="1450"/>
                              <a:pt x="2109" y="1450"/>
                            </a:cubicBezTo>
                            <a:lnTo>
                              <a:pt x="2109" y="1450"/>
                            </a:lnTo>
                            <a:cubicBezTo>
                              <a:pt x="2105" y="1450"/>
                              <a:pt x="2102" y="1451"/>
                              <a:pt x="2098" y="1452"/>
                            </a:cubicBezTo>
                            <a:lnTo>
                              <a:pt x="2098" y="1452"/>
                            </a:lnTo>
                            <a:cubicBezTo>
                              <a:pt x="2098" y="1447"/>
                              <a:pt x="2098" y="1444"/>
                              <a:pt x="2098" y="1441"/>
                            </a:cubicBezTo>
                            <a:lnTo>
                              <a:pt x="2098" y="1441"/>
                            </a:lnTo>
                            <a:lnTo>
                              <a:pt x="2091" y="1444"/>
                            </a:lnTo>
                            <a:lnTo>
                              <a:pt x="2091" y="1444"/>
                            </a:lnTo>
                            <a:cubicBezTo>
                              <a:pt x="2091" y="1443"/>
                              <a:pt x="2090" y="1441"/>
                              <a:pt x="2090" y="1440"/>
                            </a:cubicBezTo>
                            <a:lnTo>
                              <a:pt x="2090" y="1440"/>
                            </a:lnTo>
                            <a:cubicBezTo>
                              <a:pt x="2093" y="1437"/>
                              <a:pt x="2096" y="1434"/>
                              <a:pt x="2099" y="1431"/>
                            </a:cubicBezTo>
                            <a:close/>
                            <a:moveTo>
                              <a:pt x="2109" y="1450"/>
                            </a:moveTo>
                            <a:lnTo>
                              <a:pt x="2109" y="1450"/>
                            </a:lnTo>
                            <a:cubicBezTo>
                              <a:pt x="2109" y="1450"/>
                              <a:pt x="2109" y="1450"/>
                              <a:pt x="2109" y="1450"/>
                            </a:cubicBezTo>
                            <a:lnTo>
                              <a:pt x="2109" y="1450"/>
                            </a:lnTo>
                            <a:cubicBezTo>
                              <a:pt x="2106" y="1452"/>
                              <a:pt x="2102" y="1453"/>
                              <a:pt x="2098" y="1455"/>
                            </a:cubicBezTo>
                            <a:lnTo>
                              <a:pt x="2098" y="1455"/>
                            </a:lnTo>
                            <a:cubicBezTo>
                              <a:pt x="2098" y="1454"/>
                              <a:pt x="2098" y="1454"/>
                              <a:pt x="2098" y="1453"/>
                            </a:cubicBezTo>
                            <a:lnTo>
                              <a:pt x="2098" y="1453"/>
                            </a:lnTo>
                            <a:lnTo>
                              <a:pt x="2095" y="1454"/>
                            </a:lnTo>
                            <a:lnTo>
                              <a:pt x="2095" y="1454"/>
                            </a:lnTo>
                            <a:cubicBezTo>
                              <a:pt x="2095" y="1453"/>
                              <a:pt x="2095" y="1453"/>
                              <a:pt x="2095" y="1452"/>
                            </a:cubicBezTo>
                            <a:lnTo>
                              <a:pt x="2095" y="1452"/>
                            </a:lnTo>
                            <a:cubicBezTo>
                              <a:pt x="2096" y="1452"/>
                              <a:pt x="2097" y="1452"/>
                              <a:pt x="2098" y="1452"/>
                            </a:cubicBezTo>
                            <a:lnTo>
                              <a:pt x="2098" y="1452"/>
                            </a:lnTo>
                            <a:cubicBezTo>
                              <a:pt x="2098" y="1452"/>
                              <a:pt x="2098" y="1452"/>
                              <a:pt x="2098" y="1453"/>
                            </a:cubicBezTo>
                            <a:lnTo>
                              <a:pt x="2098" y="1453"/>
                            </a:lnTo>
                            <a:lnTo>
                              <a:pt x="2109" y="1450"/>
                            </a:lnTo>
                            <a:close/>
                            <a:moveTo>
                              <a:pt x="2099" y="1461"/>
                            </a:moveTo>
                            <a:cubicBezTo>
                              <a:pt x="2104" y="1467"/>
                              <a:pt x="2108" y="1475"/>
                              <a:pt x="2112" y="1482"/>
                            </a:cubicBezTo>
                            <a:lnTo>
                              <a:pt x="2112" y="1482"/>
                            </a:lnTo>
                            <a:lnTo>
                              <a:pt x="2112" y="1489"/>
                            </a:lnTo>
                            <a:lnTo>
                              <a:pt x="2112" y="1489"/>
                            </a:lnTo>
                            <a:cubicBezTo>
                              <a:pt x="2109" y="1483"/>
                              <a:pt x="2105" y="1475"/>
                              <a:pt x="2099" y="1462"/>
                            </a:cubicBezTo>
                            <a:lnTo>
                              <a:pt x="2099" y="1462"/>
                            </a:lnTo>
                            <a:cubicBezTo>
                              <a:pt x="2099" y="1462"/>
                              <a:pt x="2099" y="1461"/>
                              <a:pt x="2099" y="1461"/>
                            </a:cubicBezTo>
                            <a:close/>
                            <a:moveTo>
                              <a:pt x="1194" y="898"/>
                            </a:moveTo>
                            <a:cubicBezTo>
                              <a:pt x="1316" y="929"/>
                              <a:pt x="1438" y="959"/>
                              <a:pt x="1561" y="1021"/>
                            </a:cubicBezTo>
                            <a:lnTo>
                              <a:pt x="1653" y="1051"/>
                            </a:lnTo>
                            <a:cubicBezTo>
                              <a:pt x="1714" y="1082"/>
                              <a:pt x="1744" y="1112"/>
                              <a:pt x="1806" y="1143"/>
                            </a:cubicBezTo>
                            <a:cubicBezTo>
                              <a:pt x="1812" y="1149"/>
                              <a:pt x="1818" y="1155"/>
                              <a:pt x="1824" y="1161"/>
                            </a:cubicBezTo>
                            <a:lnTo>
                              <a:pt x="1824" y="1161"/>
                            </a:lnTo>
                            <a:cubicBezTo>
                              <a:pt x="1817" y="1157"/>
                              <a:pt x="1814" y="1156"/>
                              <a:pt x="1814" y="1156"/>
                            </a:cubicBezTo>
                            <a:lnTo>
                              <a:pt x="1814" y="1156"/>
                            </a:lnTo>
                            <a:cubicBezTo>
                              <a:pt x="1813" y="1156"/>
                              <a:pt x="1819" y="1160"/>
                              <a:pt x="1829" y="1166"/>
                            </a:cubicBezTo>
                            <a:lnTo>
                              <a:pt x="1829" y="1166"/>
                            </a:lnTo>
                            <a:cubicBezTo>
                              <a:pt x="1852" y="1187"/>
                              <a:pt x="1875" y="1204"/>
                              <a:pt x="1897" y="1204"/>
                            </a:cubicBezTo>
                            <a:cubicBezTo>
                              <a:pt x="1928" y="1235"/>
                              <a:pt x="1989" y="1296"/>
                              <a:pt x="2020" y="1327"/>
                            </a:cubicBezTo>
                            <a:cubicBezTo>
                              <a:pt x="2020" y="1334"/>
                              <a:pt x="2021" y="1341"/>
                              <a:pt x="2024" y="1348"/>
                            </a:cubicBezTo>
                            <a:lnTo>
                              <a:pt x="2024" y="1348"/>
                            </a:lnTo>
                            <a:cubicBezTo>
                              <a:pt x="2021" y="1344"/>
                              <a:pt x="2018" y="1342"/>
                              <a:pt x="2016" y="1342"/>
                            </a:cubicBezTo>
                            <a:cubicBezTo>
                              <a:pt x="2014" y="1342"/>
                              <a:pt x="2014" y="1347"/>
                              <a:pt x="2020" y="1357"/>
                            </a:cubicBezTo>
                            <a:lnTo>
                              <a:pt x="2050" y="1388"/>
                            </a:lnTo>
                            <a:cubicBezTo>
                              <a:pt x="2050" y="1388"/>
                              <a:pt x="2081" y="1418"/>
                              <a:pt x="2081" y="1449"/>
                            </a:cubicBezTo>
                            <a:cubicBezTo>
                              <a:pt x="2083" y="1447"/>
                              <a:pt x="2085" y="1445"/>
                              <a:pt x="2087" y="1443"/>
                            </a:cubicBezTo>
                            <a:lnTo>
                              <a:pt x="2087" y="1443"/>
                            </a:lnTo>
                            <a:lnTo>
                              <a:pt x="2088" y="1446"/>
                            </a:lnTo>
                            <a:lnTo>
                              <a:pt x="2081" y="1449"/>
                            </a:lnTo>
                            <a:cubicBezTo>
                              <a:pt x="2084" y="1449"/>
                              <a:pt x="2087" y="1450"/>
                              <a:pt x="2089" y="1452"/>
                            </a:cubicBezTo>
                            <a:lnTo>
                              <a:pt x="2089" y="1452"/>
                            </a:lnTo>
                            <a:lnTo>
                              <a:pt x="2090" y="1454"/>
                            </a:lnTo>
                            <a:lnTo>
                              <a:pt x="2090" y="1454"/>
                            </a:lnTo>
                            <a:cubicBezTo>
                              <a:pt x="2090" y="1453"/>
                              <a:pt x="2091" y="1453"/>
                              <a:pt x="2091" y="1453"/>
                            </a:cubicBezTo>
                            <a:lnTo>
                              <a:pt x="2091" y="1453"/>
                            </a:lnTo>
                            <a:cubicBezTo>
                              <a:pt x="2092" y="1454"/>
                              <a:pt x="2092" y="1454"/>
                              <a:pt x="2093" y="1454"/>
                            </a:cubicBezTo>
                            <a:lnTo>
                              <a:pt x="2093" y="1454"/>
                            </a:lnTo>
                            <a:lnTo>
                              <a:pt x="2090" y="1455"/>
                            </a:lnTo>
                            <a:lnTo>
                              <a:pt x="2090" y="1455"/>
                            </a:lnTo>
                            <a:lnTo>
                              <a:pt x="2091" y="1458"/>
                            </a:lnTo>
                            <a:lnTo>
                              <a:pt x="2091" y="1458"/>
                            </a:lnTo>
                            <a:cubicBezTo>
                              <a:pt x="2066" y="1467"/>
                              <a:pt x="2040" y="1472"/>
                              <a:pt x="2031" y="1472"/>
                            </a:cubicBezTo>
                            <a:lnTo>
                              <a:pt x="2031" y="1472"/>
                            </a:lnTo>
                            <a:lnTo>
                              <a:pt x="2090" y="1455"/>
                            </a:lnTo>
                            <a:lnTo>
                              <a:pt x="2090" y="1455"/>
                            </a:lnTo>
                            <a:lnTo>
                              <a:pt x="2090" y="1454"/>
                            </a:lnTo>
                            <a:lnTo>
                              <a:pt x="2090" y="1454"/>
                            </a:lnTo>
                            <a:cubicBezTo>
                              <a:pt x="2032" y="1466"/>
                              <a:pt x="2021" y="1472"/>
                              <a:pt x="2031" y="1472"/>
                            </a:cubicBezTo>
                            <a:lnTo>
                              <a:pt x="2031" y="1472"/>
                            </a:lnTo>
                            <a:lnTo>
                              <a:pt x="1897" y="1510"/>
                            </a:lnTo>
                            <a:cubicBezTo>
                              <a:pt x="1868" y="1525"/>
                              <a:pt x="1846" y="1533"/>
                              <a:pt x="1824" y="1536"/>
                            </a:cubicBezTo>
                            <a:lnTo>
                              <a:pt x="1824" y="1536"/>
                            </a:lnTo>
                            <a:cubicBezTo>
                              <a:pt x="1736" y="1505"/>
                              <a:pt x="1650" y="1448"/>
                              <a:pt x="1591" y="1418"/>
                            </a:cubicBezTo>
                            <a:lnTo>
                              <a:pt x="1438" y="1327"/>
                            </a:lnTo>
                            <a:lnTo>
                              <a:pt x="1408" y="1296"/>
                            </a:lnTo>
                            <a:lnTo>
                              <a:pt x="1438" y="1296"/>
                            </a:lnTo>
                            <a:cubicBezTo>
                              <a:pt x="1438" y="1296"/>
                              <a:pt x="1377" y="1265"/>
                              <a:pt x="1377" y="1265"/>
                            </a:cubicBezTo>
                            <a:cubicBezTo>
                              <a:pt x="1316" y="1204"/>
                              <a:pt x="1224" y="1112"/>
                              <a:pt x="1163" y="1051"/>
                            </a:cubicBezTo>
                            <a:lnTo>
                              <a:pt x="1071" y="959"/>
                            </a:lnTo>
                            <a:lnTo>
                              <a:pt x="1010" y="898"/>
                            </a:lnTo>
                            <a:lnTo>
                              <a:pt x="1102" y="898"/>
                            </a:lnTo>
                            <a:cubicBezTo>
                              <a:pt x="1163" y="909"/>
                              <a:pt x="1197" y="912"/>
                              <a:pt x="1213" y="912"/>
                            </a:cubicBezTo>
                            <a:cubicBezTo>
                              <a:pt x="1245" y="912"/>
                              <a:pt x="1204" y="898"/>
                              <a:pt x="1163" y="898"/>
                            </a:cubicBezTo>
                            <a:close/>
                            <a:moveTo>
                              <a:pt x="1025" y="1"/>
                            </a:moveTo>
                            <a:cubicBezTo>
                              <a:pt x="753" y="1"/>
                              <a:pt x="478" y="63"/>
                              <a:pt x="215" y="195"/>
                            </a:cubicBezTo>
                            <a:cubicBezTo>
                              <a:pt x="92" y="256"/>
                              <a:pt x="0" y="409"/>
                              <a:pt x="0" y="562"/>
                            </a:cubicBezTo>
                            <a:cubicBezTo>
                              <a:pt x="58" y="1231"/>
                              <a:pt x="558" y="1758"/>
                              <a:pt x="1164" y="2005"/>
                            </a:cubicBezTo>
                            <a:lnTo>
                              <a:pt x="1164" y="2005"/>
                            </a:lnTo>
                            <a:cubicBezTo>
                              <a:pt x="1170" y="2059"/>
                              <a:pt x="1201" y="2112"/>
                              <a:pt x="1255" y="2153"/>
                            </a:cubicBezTo>
                            <a:cubicBezTo>
                              <a:pt x="1285" y="2183"/>
                              <a:pt x="1347" y="2245"/>
                              <a:pt x="1408" y="2275"/>
                            </a:cubicBezTo>
                            <a:cubicBezTo>
                              <a:pt x="1469" y="2306"/>
                              <a:pt x="1530" y="2306"/>
                              <a:pt x="1622" y="2336"/>
                            </a:cubicBezTo>
                            <a:cubicBezTo>
                              <a:pt x="1687" y="2358"/>
                              <a:pt x="1767" y="2380"/>
                              <a:pt x="1852" y="2380"/>
                            </a:cubicBezTo>
                            <a:cubicBezTo>
                              <a:pt x="1887" y="2380"/>
                              <a:pt x="1923" y="2376"/>
                              <a:pt x="1959" y="2367"/>
                            </a:cubicBezTo>
                            <a:cubicBezTo>
                              <a:pt x="2173" y="2367"/>
                              <a:pt x="2387" y="2306"/>
                              <a:pt x="2571" y="2183"/>
                            </a:cubicBezTo>
                            <a:cubicBezTo>
                              <a:pt x="2876" y="2000"/>
                              <a:pt x="3029" y="1633"/>
                              <a:pt x="2938" y="1265"/>
                            </a:cubicBezTo>
                            <a:cubicBezTo>
                              <a:pt x="2876" y="990"/>
                              <a:pt x="2693" y="715"/>
                              <a:pt x="2448" y="531"/>
                            </a:cubicBezTo>
                            <a:cubicBezTo>
                              <a:pt x="2203" y="317"/>
                              <a:pt x="1867" y="164"/>
                              <a:pt x="1530" y="72"/>
                            </a:cubicBezTo>
                            <a:cubicBezTo>
                              <a:pt x="1365" y="25"/>
                              <a:pt x="1196" y="1"/>
                              <a:pt x="102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3" name="Google Shape;933;p37"/>
                      <p:cNvSpPr/>
                      <p:nvPr/>
                    </p:nvSpPr>
                    <p:spPr>
                      <a:xfrm>
                        <a:off x="1705000" y="4249900"/>
                        <a:ext cx="72700" cy="57475"/>
                      </a:xfrm>
                      <a:custGeom>
                        <a:rect b="b" l="l" r="r" t="t"/>
                        <a:pathLst>
                          <a:path extrusionOk="0" h="2299" w="2908">
                            <a:moveTo>
                              <a:pt x="779" y="900"/>
                            </a:moveTo>
                            <a:cubicBezTo>
                              <a:pt x="779" y="900"/>
                              <a:pt x="779" y="902"/>
                              <a:pt x="779" y="904"/>
                            </a:cubicBezTo>
                            <a:lnTo>
                              <a:pt x="779" y="904"/>
                            </a:lnTo>
                            <a:lnTo>
                              <a:pt x="777" y="902"/>
                            </a:lnTo>
                            <a:lnTo>
                              <a:pt x="777" y="902"/>
                            </a:lnTo>
                            <a:cubicBezTo>
                              <a:pt x="778" y="901"/>
                              <a:pt x="778" y="900"/>
                              <a:pt x="779" y="900"/>
                            </a:cubicBezTo>
                            <a:close/>
                            <a:moveTo>
                              <a:pt x="913" y="1035"/>
                            </a:moveTo>
                            <a:cubicBezTo>
                              <a:pt x="916" y="1035"/>
                              <a:pt x="925" y="1039"/>
                              <a:pt x="934" y="1044"/>
                            </a:cubicBezTo>
                            <a:lnTo>
                              <a:pt x="919" y="1044"/>
                            </a:lnTo>
                            <a:cubicBezTo>
                              <a:pt x="912" y="1037"/>
                              <a:pt x="911" y="1035"/>
                              <a:pt x="913" y="1035"/>
                            </a:cubicBezTo>
                            <a:close/>
                            <a:moveTo>
                              <a:pt x="1989" y="1319"/>
                            </a:moveTo>
                            <a:cubicBezTo>
                              <a:pt x="1982" y="1334"/>
                              <a:pt x="1973" y="1346"/>
                              <a:pt x="1963" y="1358"/>
                            </a:cubicBezTo>
                            <a:lnTo>
                              <a:pt x="1963" y="1358"/>
                            </a:lnTo>
                            <a:lnTo>
                              <a:pt x="1989" y="1319"/>
                            </a:lnTo>
                            <a:close/>
                            <a:moveTo>
                              <a:pt x="1928" y="1289"/>
                            </a:moveTo>
                            <a:lnTo>
                              <a:pt x="1928" y="1289"/>
                            </a:lnTo>
                            <a:cubicBezTo>
                              <a:pt x="1942" y="1316"/>
                              <a:pt x="1949" y="1337"/>
                              <a:pt x="1954" y="1357"/>
                            </a:cubicBezTo>
                            <a:lnTo>
                              <a:pt x="1954" y="1357"/>
                            </a:lnTo>
                            <a:cubicBezTo>
                              <a:pt x="1953" y="1358"/>
                              <a:pt x="1952" y="1359"/>
                              <a:pt x="1952" y="1359"/>
                            </a:cubicBezTo>
                            <a:lnTo>
                              <a:pt x="1952" y="1359"/>
                            </a:lnTo>
                            <a:lnTo>
                              <a:pt x="1928" y="1289"/>
                            </a:lnTo>
                            <a:close/>
                            <a:moveTo>
                              <a:pt x="1087" y="837"/>
                            </a:moveTo>
                            <a:cubicBezTo>
                              <a:pt x="1133" y="837"/>
                              <a:pt x="1179" y="845"/>
                              <a:pt x="1225" y="860"/>
                            </a:cubicBezTo>
                            <a:lnTo>
                              <a:pt x="1133" y="860"/>
                            </a:lnTo>
                            <a:cubicBezTo>
                              <a:pt x="1255" y="860"/>
                              <a:pt x="1378" y="891"/>
                              <a:pt x="1500" y="952"/>
                            </a:cubicBezTo>
                            <a:lnTo>
                              <a:pt x="1408" y="921"/>
                            </a:lnTo>
                            <a:lnTo>
                              <a:pt x="1408" y="921"/>
                            </a:lnTo>
                            <a:cubicBezTo>
                              <a:pt x="1531" y="983"/>
                              <a:pt x="1653" y="1044"/>
                              <a:pt x="1775" y="1136"/>
                            </a:cubicBezTo>
                            <a:lnTo>
                              <a:pt x="1685" y="1075"/>
                            </a:lnTo>
                            <a:lnTo>
                              <a:pt x="1685" y="1075"/>
                            </a:lnTo>
                            <a:cubicBezTo>
                              <a:pt x="1757" y="1123"/>
                              <a:pt x="1829" y="1171"/>
                              <a:pt x="1886" y="1234"/>
                            </a:cubicBezTo>
                            <a:lnTo>
                              <a:pt x="1886" y="1234"/>
                            </a:lnTo>
                            <a:cubicBezTo>
                              <a:pt x="1907" y="1277"/>
                              <a:pt x="1928" y="1319"/>
                              <a:pt x="1950" y="1362"/>
                            </a:cubicBezTo>
                            <a:lnTo>
                              <a:pt x="1950" y="1362"/>
                            </a:lnTo>
                            <a:cubicBezTo>
                              <a:pt x="1943" y="1370"/>
                              <a:pt x="1938" y="1378"/>
                              <a:pt x="1934" y="1386"/>
                            </a:cubicBezTo>
                            <a:lnTo>
                              <a:pt x="1934" y="1386"/>
                            </a:lnTo>
                            <a:lnTo>
                              <a:pt x="1928" y="1380"/>
                            </a:lnTo>
                            <a:lnTo>
                              <a:pt x="1714" y="1380"/>
                            </a:lnTo>
                            <a:cubicBezTo>
                              <a:pt x="1684" y="1380"/>
                              <a:pt x="1561" y="1350"/>
                              <a:pt x="1469" y="1319"/>
                            </a:cubicBezTo>
                            <a:lnTo>
                              <a:pt x="1347" y="1258"/>
                            </a:lnTo>
                            <a:lnTo>
                              <a:pt x="1286" y="1258"/>
                            </a:lnTo>
                            <a:lnTo>
                              <a:pt x="1225" y="1227"/>
                            </a:lnTo>
                            <a:cubicBezTo>
                              <a:pt x="1163" y="1197"/>
                              <a:pt x="1072" y="1136"/>
                              <a:pt x="1010" y="1074"/>
                            </a:cubicBezTo>
                            <a:lnTo>
                              <a:pt x="949" y="1044"/>
                            </a:lnTo>
                            <a:lnTo>
                              <a:pt x="857" y="983"/>
                            </a:lnTo>
                            <a:lnTo>
                              <a:pt x="817" y="942"/>
                            </a:lnTo>
                            <a:lnTo>
                              <a:pt x="817" y="942"/>
                            </a:lnTo>
                            <a:lnTo>
                              <a:pt x="857" y="921"/>
                            </a:lnTo>
                            <a:lnTo>
                              <a:pt x="888" y="921"/>
                            </a:lnTo>
                            <a:cubicBezTo>
                              <a:pt x="904" y="905"/>
                              <a:pt x="905" y="900"/>
                              <a:pt x="899" y="900"/>
                            </a:cubicBezTo>
                            <a:cubicBezTo>
                              <a:pt x="885" y="900"/>
                              <a:pt x="833" y="928"/>
                              <a:pt x="824" y="928"/>
                            </a:cubicBezTo>
                            <a:cubicBezTo>
                              <a:pt x="822" y="928"/>
                              <a:pt x="822" y="926"/>
                              <a:pt x="827" y="921"/>
                            </a:cubicBezTo>
                            <a:lnTo>
                              <a:pt x="919" y="891"/>
                            </a:lnTo>
                            <a:cubicBezTo>
                              <a:pt x="980" y="860"/>
                              <a:pt x="1010" y="860"/>
                              <a:pt x="1072" y="860"/>
                            </a:cubicBezTo>
                            <a:lnTo>
                              <a:pt x="949" y="860"/>
                            </a:lnTo>
                            <a:cubicBezTo>
                              <a:pt x="995" y="845"/>
                              <a:pt x="1041" y="837"/>
                              <a:pt x="1087" y="837"/>
                            </a:cubicBezTo>
                            <a:close/>
                            <a:moveTo>
                              <a:pt x="1950" y="1378"/>
                            </a:moveTo>
                            <a:lnTo>
                              <a:pt x="1950" y="1378"/>
                            </a:lnTo>
                            <a:cubicBezTo>
                              <a:pt x="1949" y="1382"/>
                              <a:pt x="1947" y="1386"/>
                              <a:pt x="1945" y="1390"/>
                            </a:cubicBezTo>
                            <a:lnTo>
                              <a:pt x="1945" y="1390"/>
                            </a:lnTo>
                            <a:lnTo>
                              <a:pt x="1941" y="1393"/>
                            </a:lnTo>
                            <a:lnTo>
                              <a:pt x="1941" y="1393"/>
                            </a:lnTo>
                            <a:lnTo>
                              <a:pt x="1950" y="1378"/>
                            </a:lnTo>
                            <a:close/>
                            <a:moveTo>
                              <a:pt x="1117" y="1"/>
                            </a:moveTo>
                            <a:cubicBezTo>
                              <a:pt x="1018" y="1"/>
                              <a:pt x="920" y="11"/>
                              <a:pt x="827" y="34"/>
                            </a:cubicBezTo>
                            <a:cubicBezTo>
                              <a:pt x="704" y="65"/>
                              <a:pt x="582" y="126"/>
                              <a:pt x="460" y="187"/>
                            </a:cubicBezTo>
                            <a:cubicBezTo>
                              <a:pt x="337" y="248"/>
                              <a:pt x="215" y="340"/>
                              <a:pt x="123" y="462"/>
                            </a:cubicBezTo>
                            <a:cubicBezTo>
                              <a:pt x="1" y="677"/>
                              <a:pt x="1" y="952"/>
                              <a:pt x="123" y="1166"/>
                            </a:cubicBezTo>
                            <a:cubicBezTo>
                              <a:pt x="246" y="1350"/>
                              <a:pt x="399" y="1472"/>
                              <a:pt x="613" y="1564"/>
                            </a:cubicBezTo>
                            <a:cubicBezTo>
                              <a:pt x="827" y="1686"/>
                              <a:pt x="1041" y="1747"/>
                              <a:pt x="1286" y="1809"/>
                            </a:cubicBezTo>
                            <a:cubicBezTo>
                              <a:pt x="1403" y="1838"/>
                              <a:pt x="1520" y="1853"/>
                              <a:pt x="1638" y="1858"/>
                            </a:cubicBezTo>
                            <a:lnTo>
                              <a:pt x="1638" y="1858"/>
                            </a:lnTo>
                            <a:cubicBezTo>
                              <a:pt x="1638" y="1933"/>
                              <a:pt x="1653" y="2009"/>
                              <a:pt x="1684" y="2084"/>
                            </a:cubicBezTo>
                            <a:cubicBezTo>
                              <a:pt x="1775" y="2206"/>
                              <a:pt x="1928" y="2298"/>
                              <a:pt x="2081" y="2298"/>
                            </a:cubicBezTo>
                            <a:cubicBezTo>
                              <a:pt x="2295" y="2298"/>
                              <a:pt x="2479" y="2176"/>
                              <a:pt x="2632" y="2023"/>
                            </a:cubicBezTo>
                            <a:cubicBezTo>
                              <a:pt x="2724" y="1900"/>
                              <a:pt x="2785" y="1778"/>
                              <a:pt x="2846" y="1625"/>
                            </a:cubicBezTo>
                            <a:cubicBezTo>
                              <a:pt x="2907" y="1380"/>
                              <a:pt x="2877" y="1105"/>
                              <a:pt x="2724" y="860"/>
                            </a:cubicBezTo>
                            <a:cubicBezTo>
                              <a:pt x="2448" y="462"/>
                              <a:pt x="2051" y="187"/>
                              <a:pt x="1592" y="65"/>
                            </a:cubicBezTo>
                            <a:cubicBezTo>
                              <a:pt x="1440" y="27"/>
                              <a:pt x="1278" y="1"/>
                              <a:pt x="111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4" name="Google Shape;934;p37"/>
                      <p:cNvSpPr/>
                      <p:nvPr/>
                    </p:nvSpPr>
                    <p:spPr>
                      <a:xfrm>
                        <a:off x="1841925" y="4385550"/>
                        <a:ext cx="32150" cy="31950"/>
                      </a:xfrm>
                      <a:custGeom>
                        <a:rect b="b" l="l" r="r" t="t"/>
                        <a:pathLst>
                          <a:path extrusionOk="0" h="1278" w="1286">
                            <a:moveTo>
                              <a:pt x="566" y="1"/>
                            </a:moveTo>
                            <a:cubicBezTo>
                              <a:pt x="521" y="1"/>
                              <a:pt x="475" y="8"/>
                              <a:pt x="429" y="24"/>
                            </a:cubicBezTo>
                            <a:cubicBezTo>
                              <a:pt x="337" y="54"/>
                              <a:pt x="276" y="85"/>
                              <a:pt x="215" y="115"/>
                            </a:cubicBezTo>
                            <a:cubicBezTo>
                              <a:pt x="184" y="146"/>
                              <a:pt x="153" y="177"/>
                              <a:pt x="123" y="238"/>
                            </a:cubicBezTo>
                            <a:cubicBezTo>
                              <a:pt x="31" y="360"/>
                              <a:pt x="0" y="544"/>
                              <a:pt x="62" y="697"/>
                            </a:cubicBezTo>
                            <a:cubicBezTo>
                              <a:pt x="62" y="727"/>
                              <a:pt x="62" y="758"/>
                              <a:pt x="62" y="758"/>
                            </a:cubicBezTo>
                            <a:cubicBezTo>
                              <a:pt x="92" y="819"/>
                              <a:pt x="123" y="850"/>
                              <a:pt x="123" y="911"/>
                            </a:cubicBezTo>
                            <a:cubicBezTo>
                              <a:pt x="184" y="1003"/>
                              <a:pt x="276" y="1064"/>
                              <a:pt x="368" y="1125"/>
                            </a:cubicBezTo>
                            <a:cubicBezTo>
                              <a:pt x="429" y="1186"/>
                              <a:pt x="521" y="1217"/>
                              <a:pt x="643" y="1247"/>
                            </a:cubicBezTo>
                            <a:cubicBezTo>
                              <a:pt x="765" y="1278"/>
                              <a:pt x="888" y="1278"/>
                              <a:pt x="1010" y="1278"/>
                            </a:cubicBezTo>
                            <a:cubicBezTo>
                              <a:pt x="1071" y="1278"/>
                              <a:pt x="1132" y="1247"/>
                              <a:pt x="1194" y="1217"/>
                            </a:cubicBezTo>
                            <a:cubicBezTo>
                              <a:pt x="1224" y="1156"/>
                              <a:pt x="1255" y="1094"/>
                              <a:pt x="1255" y="1033"/>
                            </a:cubicBezTo>
                            <a:cubicBezTo>
                              <a:pt x="1255" y="972"/>
                              <a:pt x="1224" y="911"/>
                              <a:pt x="1194" y="850"/>
                            </a:cubicBezTo>
                            <a:cubicBezTo>
                              <a:pt x="1183" y="844"/>
                              <a:pt x="1172" y="839"/>
                              <a:pt x="1161" y="833"/>
                            </a:cubicBezTo>
                            <a:lnTo>
                              <a:pt x="1161" y="833"/>
                            </a:lnTo>
                            <a:cubicBezTo>
                              <a:pt x="1209" y="786"/>
                              <a:pt x="1232" y="735"/>
                              <a:pt x="1255" y="666"/>
                            </a:cubicBezTo>
                            <a:cubicBezTo>
                              <a:pt x="1285" y="574"/>
                              <a:pt x="1285" y="482"/>
                              <a:pt x="1224" y="391"/>
                            </a:cubicBezTo>
                            <a:cubicBezTo>
                              <a:pt x="1163" y="268"/>
                              <a:pt x="1041" y="177"/>
                              <a:pt x="949" y="115"/>
                            </a:cubicBezTo>
                            <a:cubicBezTo>
                              <a:pt x="857" y="54"/>
                              <a:pt x="796" y="24"/>
                              <a:pt x="704" y="24"/>
                            </a:cubicBezTo>
                            <a:cubicBezTo>
                              <a:pt x="658" y="8"/>
                              <a:pt x="612" y="1"/>
                              <a:pt x="5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5" name="Google Shape;935;p37"/>
                      <p:cNvSpPr/>
                      <p:nvPr/>
                    </p:nvSpPr>
                    <p:spPr>
                      <a:xfrm>
                        <a:off x="1470175" y="4585775"/>
                        <a:ext cx="76525" cy="50775"/>
                      </a:xfrm>
                      <a:custGeom>
                        <a:rect b="b" l="l" r="r" t="t"/>
                        <a:pathLst>
                          <a:path extrusionOk="0" h="2031" w="3061">
                            <a:moveTo>
                              <a:pt x="2039" y="1158"/>
                            </a:moveTo>
                            <a:cubicBezTo>
                              <a:pt x="2039" y="1158"/>
                              <a:pt x="2038" y="1159"/>
                              <a:pt x="2038" y="1159"/>
                            </a:cubicBezTo>
                            <a:lnTo>
                              <a:pt x="2038" y="1159"/>
                            </a:lnTo>
                            <a:cubicBezTo>
                              <a:pt x="2038" y="1158"/>
                              <a:pt x="2038" y="1158"/>
                              <a:pt x="2039" y="1158"/>
                            </a:cubicBezTo>
                            <a:close/>
                            <a:moveTo>
                              <a:pt x="1622" y="1224"/>
                            </a:moveTo>
                            <a:cubicBezTo>
                              <a:pt x="1636" y="1233"/>
                              <a:pt x="1646" y="1239"/>
                              <a:pt x="1654" y="1244"/>
                            </a:cubicBezTo>
                            <a:lnTo>
                              <a:pt x="1654" y="1244"/>
                            </a:lnTo>
                            <a:cubicBezTo>
                              <a:pt x="1642" y="1239"/>
                              <a:pt x="1631" y="1232"/>
                              <a:pt x="1622" y="1224"/>
                            </a:cubicBezTo>
                            <a:close/>
                            <a:moveTo>
                              <a:pt x="2107" y="1237"/>
                            </a:moveTo>
                            <a:lnTo>
                              <a:pt x="2107" y="1237"/>
                            </a:lnTo>
                            <a:cubicBezTo>
                              <a:pt x="2109" y="1239"/>
                              <a:pt x="2110" y="1242"/>
                              <a:pt x="2111" y="1246"/>
                            </a:cubicBezTo>
                            <a:lnTo>
                              <a:pt x="2111" y="1246"/>
                            </a:lnTo>
                            <a:cubicBezTo>
                              <a:pt x="2110" y="1243"/>
                              <a:pt x="2109" y="1240"/>
                              <a:pt x="2107" y="1237"/>
                            </a:cubicBezTo>
                            <a:close/>
                            <a:moveTo>
                              <a:pt x="1378" y="948"/>
                            </a:moveTo>
                            <a:lnTo>
                              <a:pt x="1531" y="979"/>
                            </a:lnTo>
                            <a:cubicBezTo>
                              <a:pt x="1622" y="1010"/>
                              <a:pt x="1714" y="1040"/>
                              <a:pt x="1806" y="1071"/>
                            </a:cubicBezTo>
                            <a:cubicBezTo>
                              <a:pt x="1834" y="1071"/>
                              <a:pt x="1863" y="1097"/>
                              <a:pt x="1891" y="1101"/>
                            </a:cubicBezTo>
                            <a:lnTo>
                              <a:pt x="1891" y="1101"/>
                            </a:lnTo>
                            <a:cubicBezTo>
                              <a:pt x="1922" y="1119"/>
                              <a:pt x="1949" y="1132"/>
                              <a:pt x="1990" y="1132"/>
                            </a:cubicBezTo>
                            <a:lnTo>
                              <a:pt x="2033" y="1176"/>
                            </a:lnTo>
                            <a:lnTo>
                              <a:pt x="2033" y="1176"/>
                            </a:lnTo>
                            <a:cubicBezTo>
                              <a:pt x="2031" y="1181"/>
                              <a:pt x="2027" y="1186"/>
                              <a:pt x="2020" y="1193"/>
                            </a:cubicBezTo>
                            <a:cubicBezTo>
                              <a:pt x="1999" y="1214"/>
                              <a:pt x="1978" y="1250"/>
                              <a:pt x="1987" y="1250"/>
                            </a:cubicBezTo>
                            <a:cubicBezTo>
                              <a:pt x="1991" y="1250"/>
                              <a:pt x="2001" y="1243"/>
                              <a:pt x="2020" y="1224"/>
                            </a:cubicBezTo>
                            <a:cubicBezTo>
                              <a:pt x="2032" y="1212"/>
                              <a:pt x="2039" y="1207"/>
                              <a:pt x="2041" y="1207"/>
                            </a:cubicBezTo>
                            <a:cubicBezTo>
                              <a:pt x="2048" y="1207"/>
                              <a:pt x="1990" y="1285"/>
                              <a:pt x="1990" y="1285"/>
                            </a:cubicBezTo>
                            <a:cubicBezTo>
                              <a:pt x="1980" y="1295"/>
                              <a:pt x="1971" y="1305"/>
                              <a:pt x="1963" y="1316"/>
                            </a:cubicBezTo>
                            <a:lnTo>
                              <a:pt x="1963" y="1316"/>
                            </a:lnTo>
                            <a:cubicBezTo>
                              <a:pt x="1962" y="1316"/>
                              <a:pt x="1960" y="1316"/>
                              <a:pt x="1959" y="1316"/>
                            </a:cubicBezTo>
                            <a:cubicBezTo>
                              <a:pt x="1939" y="1316"/>
                              <a:pt x="1877" y="1302"/>
                              <a:pt x="1866" y="1302"/>
                            </a:cubicBezTo>
                            <a:cubicBezTo>
                              <a:pt x="1860" y="1302"/>
                              <a:pt x="1867" y="1305"/>
                              <a:pt x="1898" y="1316"/>
                            </a:cubicBezTo>
                            <a:lnTo>
                              <a:pt x="1745" y="1285"/>
                            </a:lnTo>
                            <a:cubicBezTo>
                              <a:pt x="1727" y="1267"/>
                              <a:pt x="1698" y="1259"/>
                              <a:pt x="1671" y="1250"/>
                            </a:cubicBezTo>
                            <a:lnTo>
                              <a:pt x="1671" y="1250"/>
                            </a:lnTo>
                            <a:cubicBezTo>
                              <a:pt x="1670" y="1245"/>
                              <a:pt x="1641" y="1224"/>
                              <a:pt x="1622" y="1224"/>
                            </a:cubicBezTo>
                            <a:lnTo>
                              <a:pt x="1561" y="1193"/>
                            </a:lnTo>
                            <a:cubicBezTo>
                              <a:pt x="1531" y="1163"/>
                              <a:pt x="1469" y="1163"/>
                              <a:pt x="1439" y="1132"/>
                            </a:cubicBezTo>
                            <a:lnTo>
                              <a:pt x="1408" y="1071"/>
                            </a:lnTo>
                            <a:cubicBezTo>
                              <a:pt x="1351" y="1033"/>
                              <a:pt x="1305" y="994"/>
                              <a:pt x="1264" y="948"/>
                            </a:cubicBezTo>
                            <a:close/>
                            <a:moveTo>
                              <a:pt x="1133" y="0"/>
                            </a:moveTo>
                            <a:cubicBezTo>
                              <a:pt x="827" y="0"/>
                              <a:pt x="521" y="61"/>
                              <a:pt x="276" y="184"/>
                            </a:cubicBezTo>
                            <a:cubicBezTo>
                              <a:pt x="93" y="275"/>
                              <a:pt x="1" y="490"/>
                              <a:pt x="62" y="704"/>
                            </a:cubicBezTo>
                            <a:cubicBezTo>
                              <a:pt x="154" y="979"/>
                              <a:pt x="337" y="1224"/>
                              <a:pt x="521" y="1469"/>
                            </a:cubicBezTo>
                            <a:cubicBezTo>
                              <a:pt x="735" y="1683"/>
                              <a:pt x="980" y="1836"/>
                              <a:pt x="1225" y="1928"/>
                            </a:cubicBezTo>
                            <a:cubicBezTo>
                              <a:pt x="1431" y="1996"/>
                              <a:pt x="1638" y="2031"/>
                              <a:pt x="1844" y="2031"/>
                            </a:cubicBezTo>
                            <a:cubicBezTo>
                              <a:pt x="1913" y="2031"/>
                              <a:pt x="1982" y="2027"/>
                              <a:pt x="2051" y="2019"/>
                            </a:cubicBezTo>
                            <a:cubicBezTo>
                              <a:pt x="2142" y="1999"/>
                              <a:pt x="2230" y="1972"/>
                              <a:pt x="2315" y="1938"/>
                            </a:cubicBezTo>
                            <a:lnTo>
                              <a:pt x="2315" y="1938"/>
                            </a:lnTo>
                            <a:cubicBezTo>
                              <a:pt x="2329" y="1939"/>
                              <a:pt x="2343" y="1940"/>
                              <a:pt x="2357" y="1940"/>
                            </a:cubicBezTo>
                            <a:cubicBezTo>
                              <a:pt x="2467" y="1940"/>
                              <a:pt x="2573" y="1911"/>
                              <a:pt x="2663" y="1866"/>
                            </a:cubicBezTo>
                            <a:cubicBezTo>
                              <a:pt x="2724" y="1805"/>
                              <a:pt x="2785" y="1744"/>
                              <a:pt x="2846" y="1713"/>
                            </a:cubicBezTo>
                            <a:cubicBezTo>
                              <a:pt x="2999" y="1560"/>
                              <a:pt x="3060" y="1377"/>
                              <a:pt x="3060" y="1163"/>
                            </a:cubicBezTo>
                            <a:cubicBezTo>
                              <a:pt x="3030" y="857"/>
                              <a:pt x="2877" y="581"/>
                              <a:pt x="2602" y="398"/>
                            </a:cubicBezTo>
                            <a:cubicBezTo>
                              <a:pt x="2387" y="275"/>
                              <a:pt x="2173" y="153"/>
                              <a:pt x="1928" y="122"/>
                            </a:cubicBezTo>
                            <a:cubicBezTo>
                              <a:pt x="1653" y="31"/>
                              <a:pt x="1378" y="0"/>
                              <a:pt x="113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6" name="Google Shape;936;p37"/>
                      <p:cNvSpPr/>
                      <p:nvPr/>
                    </p:nvSpPr>
                    <p:spPr>
                      <a:xfrm>
                        <a:off x="1555850" y="4831750"/>
                        <a:ext cx="79875" cy="45450"/>
                      </a:xfrm>
                      <a:custGeom>
                        <a:rect b="b" l="l" r="r" t="t"/>
                        <a:pathLst>
                          <a:path extrusionOk="0" h="1818" w="3195">
                            <a:moveTo>
                              <a:pt x="938" y="0"/>
                            </a:moveTo>
                            <a:cubicBezTo>
                              <a:pt x="634" y="0"/>
                              <a:pt x="339" y="143"/>
                              <a:pt x="154" y="411"/>
                            </a:cubicBezTo>
                            <a:cubicBezTo>
                              <a:pt x="31" y="533"/>
                              <a:pt x="1" y="747"/>
                              <a:pt x="92" y="900"/>
                            </a:cubicBezTo>
                            <a:cubicBezTo>
                              <a:pt x="368" y="1451"/>
                              <a:pt x="949" y="1818"/>
                              <a:pt x="1561" y="1818"/>
                            </a:cubicBezTo>
                            <a:cubicBezTo>
                              <a:pt x="2142" y="1818"/>
                              <a:pt x="2662" y="1573"/>
                              <a:pt x="3030" y="1145"/>
                            </a:cubicBezTo>
                            <a:cubicBezTo>
                              <a:pt x="3194" y="980"/>
                              <a:pt x="3051" y="779"/>
                              <a:pt x="2892" y="779"/>
                            </a:cubicBezTo>
                            <a:cubicBezTo>
                              <a:pt x="2845" y="779"/>
                              <a:pt x="2796" y="797"/>
                              <a:pt x="2754" y="839"/>
                            </a:cubicBezTo>
                            <a:lnTo>
                              <a:pt x="2662" y="839"/>
                            </a:lnTo>
                            <a:cubicBezTo>
                              <a:pt x="2509" y="961"/>
                              <a:pt x="2326" y="1053"/>
                              <a:pt x="2112" y="1114"/>
                            </a:cubicBezTo>
                            <a:lnTo>
                              <a:pt x="1561" y="1114"/>
                            </a:lnTo>
                            <a:lnTo>
                              <a:pt x="1549" y="1109"/>
                            </a:lnTo>
                            <a:lnTo>
                              <a:pt x="1549" y="1109"/>
                            </a:lnTo>
                            <a:cubicBezTo>
                              <a:pt x="1613" y="1023"/>
                              <a:pt x="1658" y="921"/>
                              <a:pt x="1683" y="808"/>
                            </a:cubicBezTo>
                            <a:cubicBezTo>
                              <a:pt x="1745" y="533"/>
                              <a:pt x="1622" y="258"/>
                              <a:pt x="1377" y="105"/>
                            </a:cubicBezTo>
                            <a:cubicBezTo>
                              <a:pt x="1237" y="34"/>
                              <a:pt x="1087" y="0"/>
                              <a:pt x="93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7" name="Google Shape;937;p37"/>
                      <p:cNvSpPr/>
                      <p:nvPr/>
                    </p:nvSpPr>
                    <p:spPr>
                      <a:xfrm>
                        <a:off x="2367400" y="2405950"/>
                        <a:ext cx="253200" cy="300475"/>
                      </a:xfrm>
                      <a:custGeom>
                        <a:rect b="b" l="l" r="r" t="t"/>
                        <a:pathLst>
                          <a:path extrusionOk="0" h="12019" w="10128">
                            <a:moveTo>
                              <a:pt x="4176" y="0"/>
                            </a:moveTo>
                            <a:cubicBezTo>
                              <a:pt x="3803" y="0"/>
                              <a:pt x="3418" y="195"/>
                              <a:pt x="3060" y="668"/>
                            </a:cubicBezTo>
                            <a:cubicBezTo>
                              <a:pt x="2356" y="1556"/>
                              <a:pt x="3397" y="3116"/>
                              <a:pt x="2815" y="4064"/>
                            </a:cubicBezTo>
                            <a:cubicBezTo>
                              <a:pt x="2234" y="4982"/>
                              <a:pt x="429" y="4493"/>
                              <a:pt x="215" y="5961"/>
                            </a:cubicBezTo>
                            <a:cubicBezTo>
                              <a:pt x="1" y="7308"/>
                              <a:pt x="1898" y="9419"/>
                              <a:pt x="2724" y="10275"/>
                            </a:cubicBezTo>
                            <a:cubicBezTo>
                              <a:pt x="3576" y="11179"/>
                              <a:pt x="4843" y="12018"/>
                              <a:pt x="6174" y="12018"/>
                            </a:cubicBezTo>
                            <a:cubicBezTo>
                              <a:pt x="6420" y="12018"/>
                              <a:pt x="6667" y="11990"/>
                              <a:pt x="6915" y="11928"/>
                            </a:cubicBezTo>
                            <a:cubicBezTo>
                              <a:pt x="8537" y="11499"/>
                              <a:pt x="8108" y="10796"/>
                              <a:pt x="7955" y="9388"/>
                            </a:cubicBezTo>
                            <a:cubicBezTo>
                              <a:pt x="7741" y="7063"/>
                              <a:pt x="10128" y="4768"/>
                              <a:pt x="7497" y="2841"/>
                            </a:cubicBezTo>
                            <a:cubicBezTo>
                              <a:pt x="7099" y="2565"/>
                              <a:pt x="6548" y="2596"/>
                              <a:pt x="6181" y="2198"/>
                            </a:cubicBezTo>
                            <a:cubicBezTo>
                              <a:pt x="5814" y="1831"/>
                              <a:pt x="5875" y="1311"/>
                              <a:pt x="5569" y="913"/>
                            </a:cubicBezTo>
                            <a:cubicBezTo>
                              <a:pt x="5195" y="379"/>
                              <a:pt x="4697" y="0"/>
                              <a:pt x="417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8" name="Google Shape;938;p37"/>
                      <p:cNvSpPr/>
                      <p:nvPr/>
                    </p:nvSpPr>
                    <p:spPr>
                      <a:xfrm>
                        <a:off x="1568100" y="2998650"/>
                        <a:ext cx="255500" cy="269475"/>
                      </a:xfrm>
                      <a:custGeom>
                        <a:rect b="b" l="l" r="r" t="t"/>
                        <a:pathLst>
                          <a:path extrusionOk="0" h="10779" w="10220">
                            <a:moveTo>
                              <a:pt x="6366" y="0"/>
                            </a:moveTo>
                            <a:cubicBezTo>
                              <a:pt x="5993" y="0"/>
                              <a:pt x="5661" y="205"/>
                              <a:pt x="5416" y="703"/>
                            </a:cubicBezTo>
                            <a:cubicBezTo>
                              <a:pt x="4987" y="1559"/>
                              <a:pt x="5936" y="2967"/>
                              <a:pt x="4987" y="3732"/>
                            </a:cubicBezTo>
                            <a:cubicBezTo>
                              <a:pt x="4750" y="3926"/>
                              <a:pt x="4464" y="3995"/>
                              <a:pt x="4150" y="3995"/>
                            </a:cubicBezTo>
                            <a:cubicBezTo>
                              <a:pt x="3386" y="3995"/>
                              <a:pt x="2459" y="3585"/>
                              <a:pt x="1694" y="3585"/>
                            </a:cubicBezTo>
                            <a:cubicBezTo>
                              <a:pt x="1193" y="3585"/>
                              <a:pt x="761" y="3761"/>
                              <a:pt x="490" y="4344"/>
                            </a:cubicBezTo>
                            <a:cubicBezTo>
                              <a:pt x="0" y="5323"/>
                              <a:pt x="1102" y="6883"/>
                              <a:pt x="1622" y="7617"/>
                            </a:cubicBezTo>
                            <a:cubicBezTo>
                              <a:pt x="2273" y="8538"/>
                              <a:pt x="4376" y="10778"/>
                              <a:pt x="5920" y="10778"/>
                            </a:cubicBezTo>
                            <a:cubicBezTo>
                              <a:pt x="6479" y="10778"/>
                              <a:pt x="6965" y="10485"/>
                              <a:pt x="7282" y="9728"/>
                            </a:cubicBezTo>
                            <a:cubicBezTo>
                              <a:pt x="7618" y="8933"/>
                              <a:pt x="6945" y="7984"/>
                              <a:pt x="7160" y="7158"/>
                            </a:cubicBezTo>
                            <a:cubicBezTo>
                              <a:pt x="7435" y="5996"/>
                              <a:pt x="7680" y="6363"/>
                              <a:pt x="8720" y="5996"/>
                            </a:cubicBezTo>
                            <a:cubicBezTo>
                              <a:pt x="9944" y="5537"/>
                              <a:pt x="10219" y="5537"/>
                              <a:pt x="10005" y="4038"/>
                            </a:cubicBezTo>
                            <a:cubicBezTo>
                              <a:pt x="9859" y="3041"/>
                              <a:pt x="7803" y="0"/>
                              <a:pt x="636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39" name="Google Shape;939;p37"/>
                      <p:cNvSpPr/>
                      <p:nvPr/>
                    </p:nvSpPr>
                    <p:spPr>
                      <a:xfrm>
                        <a:off x="3131525" y="2195300"/>
                        <a:ext cx="122525" cy="274875"/>
                      </a:xfrm>
                      <a:custGeom>
                        <a:rect b="b" l="l" r="r" t="t"/>
                        <a:pathLst>
                          <a:path extrusionOk="0" h="10995" w="4901">
                            <a:moveTo>
                              <a:pt x="2414" y="1"/>
                            </a:moveTo>
                            <a:cubicBezTo>
                              <a:pt x="2097" y="1"/>
                              <a:pt x="1792" y="113"/>
                              <a:pt x="1530" y="375"/>
                            </a:cubicBezTo>
                            <a:cubicBezTo>
                              <a:pt x="551" y="1354"/>
                              <a:pt x="1133" y="4107"/>
                              <a:pt x="643" y="5453"/>
                            </a:cubicBezTo>
                            <a:cubicBezTo>
                              <a:pt x="398" y="6127"/>
                              <a:pt x="1" y="6280"/>
                              <a:pt x="123" y="7106"/>
                            </a:cubicBezTo>
                            <a:cubicBezTo>
                              <a:pt x="279" y="8419"/>
                              <a:pt x="2005" y="10994"/>
                              <a:pt x="3217" y="10994"/>
                            </a:cubicBezTo>
                            <a:cubicBezTo>
                              <a:pt x="3671" y="10994"/>
                              <a:pt x="4053" y="10632"/>
                              <a:pt x="4253" y="9706"/>
                            </a:cubicBezTo>
                            <a:cubicBezTo>
                              <a:pt x="4529" y="8391"/>
                              <a:pt x="4284" y="7136"/>
                              <a:pt x="4253" y="5821"/>
                            </a:cubicBezTo>
                            <a:cubicBezTo>
                              <a:pt x="4253" y="4689"/>
                              <a:pt x="4743" y="3740"/>
                              <a:pt x="4804" y="2669"/>
                            </a:cubicBezTo>
                            <a:cubicBezTo>
                              <a:pt x="4900" y="1515"/>
                              <a:pt x="3578" y="1"/>
                              <a:pt x="241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0" name="Google Shape;940;p37"/>
                      <p:cNvSpPr/>
                      <p:nvPr/>
                    </p:nvSpPr>
                    <p:spPr>
                      <a:xfrm>
                        <a:off x="3689900" y="2137200"/>
                        <a:ext cx="260750" cy="243675"/>
                      </a:xfrm>
                      <a:custGeom>
                        <a:rect b="b" l="l" r="r" t="t"/>
                        <a:pathLst>
                          <a:path extrusionOk="0" h="9747" w="10430">
                            <a:moveTo>
                              <a:pt x="7833" y="1"/>
                            </a:moveTo>
                            <a:cubicBezTo>
                              <a:pt x="7351" y="1"/>
                              <a:pt x="6798" y="485"/>
                              <a:pt x="6242" y="1720"/>
                            </a:cubicBezTo>
                            <a:cubicBezTo>
                              <a:pt x="5558" y="3238"/>
                              <a:pt x="5172" y="4892"/>
                              <a:pt x="4291" y="4892"/>
                            </a:cubicBezTo>
                            <a:cubicBezTo>
                              <a:pt x="3912" y="4892"/>
                              <a:pt x="3441" y="4585"/>
                              <a:pt x="2815" y="3831"/>
                            </a:cubicBezTo>
                            <a:cubicBezTo>
                              <a:pt x="2307" y="3230"/>
                              <a:pt x="2130" y="2699"/>
                              <a:pt x="1718" y="2699"/>
                            </a:cubicBezTo>
                            <a:cubicBezTo>
                              <a:pt x="1585" y="2699"/>
                              <a:pt x="1427" y="2755"/>
                              <a:pt x="1224" y="2882"/>
                            </a:cubicBezTo>
                            <a:cubicBezTo>
                              <a:pt x="245" y="3525"/>
                              <a:pt x="0" y="6370"/>
                              <a:pt x="459" y="7288"/>
                            </a:cubicBezTo>
                            <a:cubicBezTo>
                              <a:pt x="755" y="7880"/>
                              <a:pt x="880" y="8034"/>
                              <a:pt x="999" y="8034"/>
                            </a:cubicBezTo>
                            <a:cubicBezTo>
                              <a:pt x="1129" y="8034"/>
                              <a:pt x="1253" y="7851"/>
                              <a:pt x="1585" y="7851"/>
                            </a:cubicBezTo>
                            <a:cubicBezTo>
                              <a:pt x="1642" y="7851"/>
                              <a:pt x="1705" y="7857"/>
                              <a:pt x="1775" y="7869"/>
                            </a:cubicBezTo>
                            <a:cubicBezTo>
                              <a:pt x="1839" y="7879"/>
                              <a:pt x="1894" y="7884"/>
                              <a:pt x="1941" y="7884"/>
                            </a:cubicBezTo>
                            <a:cubicBezTo>
                              <a:pt x="2258" y="7884"/>
                              <a:pt x="2232" y="7683"/>
                              <a:pt x="2353" y="7683"/>
                            </a:cubicBezTo>
                            <a:cubicBezTo>
                              <a:pt x="2429" y="7683"/>
                              <a:pt x="2562" y="7762"/>
                              <a:pt x="2876" y="8022"/>
                            </a:cubicBezTo>
                            <a:cubicBezTo>
                              <a:pt x="3182" y="8298"/>
                              <a:pt x="3152" y="8879"/>
                              <a:pt x="3488" y="9185"/>
                            </a:cubicBezTo>
                            <a:cubicBezTo>
                              <a:pt x="3920" y="9577"/>
                              <a:pt x="4218" y="9746"/>
                              <a:pt x="4474" y="9746"/>
                            </a:cubicBezTo>
                            <a:cubicBezTo>
                              <a:pt x="4817" y="9746"/>
                              <a:pt x="5087" y="9444"/>
                              <a:pt x="5508" y="8971"/>
                            </a:cubicBezTo>
                            <a:cubicBezTo>
                              <a:pt x="5967" y="8145"/>
                              <a:pt x="6395" y="7319"/>
                              <a:pt x="6762" y="6431"/>
                            </a:cubicBezTo>
                            <a:cubicBezTo>
                              <a:pt x="6894" y="6449"/>
                              <a:pt x="7020" y="6458"/>
                              <a:pt x="7140" y="6458"/>
                            </a:cubicBezTo>
                            <a:cubicBezTo>
                              <a:pt x="10429" y="6458"/>
                              <a:pt x="9595" y="1"/>
                              <a:pt x="78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1" name="Google Shape;941;p37"/>
                      <p:cNvSpPr/>
                      <p:nvPr/>
                    </p:nvSpPr>
                    <p:spPr>
                      <a:xfrm>
                        <a:off x="4589400" y="2276575"/>
                        <a:ext cx="205025" cy="320375"/>
                      </a:xfrm>
                      <a:custGeom>
                        <a:rect b="b" l="l" r="r" t="t"/>
                        <a:pathLst>
                          <a:path extrusionOk="0" h="12815" w="8201">
                            <a:moveTo>
                              <a:pt x="1732" y="1"/>
                            </a:moveTo>
                            <a:cubicBezTo>
                              <a:pt x="131" y="1"/>
                              <a:pt x="3" y="2642"/>
                              <a:pt x="32" y="3855"/>
                            </a:cubicBezTo>
                            <a:cubicBezTo>
                              <a:pt x="62" y="4558"/>
                              <a:pt x="1" y="6027"/>
                              <a:pt x="429" y="6608"/>
                            </a:cubicBezTo>
                            <a:cubicBezTo>
                              <a:pt x="1072" y="7557"/>
                              <a:pt x="2510" y="7220"/>
                              <a:pt x="3367" y="7924"/>
                            </a:cubicBezTo>
                            <a:cubicBezTo>
                              <a:pt x="4319" y="8757"/>
                              <a:pt x="4752" y="12814"/>
                              <a:pt x="5792" y="12814"/>
                            </a:cubicBezTo>
                            <a:cubicBezTo>
                              <a:pt x="6088" y="12814"/>
                              <a:pt x="6434" y="12485"/>
                              <a:pt x="6854" y="11657"/>
                            </a:cubicBezTo>
                            <a:cubicBezTo>
                              <a:pt x="7283" y="10830"/>
                              <a:pt x="8201" y="8352"/>
                              <a:pt x="7619" y="7465"/>
                            </a:cubicBezTo>
                            <a:cubicBezTo>
                              <a:pt x="7038" y="6547"/>
                              <a:pt x="5845" y="7037"/>
                              <a:pt x="5141" y="6455"/>
                            </a:cubicBezTo>
                            <a:cubicBezTo>
                              <a:pt x="3795" y="5354"/>
                              <a:pt x="4131" y="550"/>
                              <a:pt x="2173" y="61"/>
                            </a:cubicBezTo>
                            <a:cubicBezTo>
                              <a:pt x="2015" y="20"/>
                              <a:pt x="1868" y="1"/>
                              <a:pt x="173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2" name="Google Shape;942;p37"/>
                      <p:cNvSpPr/>
                      <p:nvPr/>
                    </p:nvSpPr>
                    <p:spPr>
                      <a:xfrm>
                        <a:off x="4942475" y="2429475"/>
                        <a:ext cx="138775" cy="133450"/>
                      </a:xfrm>
                      <a:custGeom>
                        <a:rect b="b" l="l" r="r" t="t"/>
                        <a:pathLst>
                          <a:path extrusionOk="0" h="5338" w="5551">
                            <a:moveTo>
                              <a:pt x="3123" y="0"/>
                            </a:moveTo>
                            <a:cubicBezTo>
                              <a:pt x="1843" y="0"/>
                              <a:pt x="74" y="2350"/>
                              <a:pt x="44" y="3491"/>
                            </a:cubicBezTo>
                            <a:cubicBezTo>
                              <a:pt x="1" y="4669"/>
                              <a:pt x="694" y="5338"/>
                              <a:pt x="1533" y="5338"/>
                            </a:cubicBezTo>
                            <a:cubicBezTo>
                              <a:pt x="1892" y="5338"/>
                              <a:pt x="2278" y="5216"/>
                              <a:pt x="2644" y="4959"/>
                            </a:cubicBezTo>
                            <a:cubicBezTo>
                              <a:pt x="3715" y="4194"/>
                              <a:pt x="5551" y="156"/>
                              <a:pt x="3195" y="3"/>
                            </a:cubicBezTo>
                            <a:cubicBezTo>
                              <a:pt x="3171" y="1"/>
                              <a:pt x="3147" y="0"/>
                              <a:pt x="312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3" name="Google Shape;943;p37"/>
                      <p:cNvSpPr/>
                      <p:nvPr/>
                    </p:nvSpPr>
                    <p:spPr>
                      <a:xfrm>
                        <a:off x="5552400" y="2736250"/>
                        <a:ext cx="196600" cy="208250"/>
                      </a:xfrm>
                      <a:custGeom>
                        <a:rect b="b" l="l" r="r" t="t"/>
                        <a:pathLst>
                          <a:path extrusionOk="0" h="8330" w="7864">
                            <a:moveTo>
                              <a:pt x="2234" y="1"/>
                            </a:moveTo>
                            <a:lnTo>
                              <a:pt x="2234" y="1"/>
                            </a:lnTo>
                            <a:cubicBezTo>
                              <a:pt x="919" y="368"/>
                              <a:pt x="307" y="2662"/>
                              <a:pt x="154" y="3825"/>
                            </a:cubicBezTo>
                            <a:cubicBezTo>
                              <a:pt x="32" y="4621"/>
                              <a:pt x="1" y="7741"/>
                              <a:pt x="643" y="8200"/>
                            </a:cubicBezTo>
                            <a:cubicBezTo>
                              <a:pt x="765" y="8290"/>
                              <a:pt x="892" y="8329"/>
                              <a:pt x="1022" y="8329"/>
                            </a:cubicBezTo>
                            <a:cubicBezTo>
                              <a:pt x="1779" y="8329"/>
                              <a:pt x="2638" y="7005"/>
                              <a:pt x="3030" y="6640"/>
                            </a:cubicBezTo>
                            <a:cubicBezTo>
                              <a:pt x="4529" y="5294"/>
                              <a:pt x="7864" y="4192"/>
                              <a:pt x="4101" y="3550"/>
                            </a:cubicBezTo>
                            <a:cubicBezTo>
                              <a:pt x="2112" y="3213"/>
                              <a:pt x="3397" y="1408"/>
                              <a:pt x="223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4" name="Google Shape;944;p37"/>
                      <p:cNvSpPr/>
                      <p:nvPr/>
                    </p:nvSpPr>
                    <p:spPr>
                      <a:xfrm>
                        <a:off x="6029200" y="3237000"/>
                        <a:ext cx="257525" cy="297575"/>
                      </a:xfrm>
                      <a:custGeom>
                        <a:rect b="b" l="l" r="r" t="t"/>
                        <a:pathLst>
                          <a:path extrusionOk="0" h="11903" w="10301">
                            <a:moveTo>
                              <a:pt x="3362" y="1"/>
                            </a:moveTo>
                            <a:cubicBezTo>
                              <a:pt x="1840" y="1"/>
                              <a:pt x="1" y="3257"/>
                              <a:pt x="51" y="4417"/>
                            </a:cubicBezTo>
                            <a:cubicBezTo>
                              <a:pt x="204" y="6497"/>
                              <a:pt x="2744" y="5334"/>
                              <a:pt x="3539" y="6589"/>
                            </a:cubicBezTo>
                            <a:cubicBezTo>
                              <a:pt x="4335" y="7843"/>
                              <a:pt x="2376" y="9098"/>
                              <a:pt x="2254" y="10291"/>
                            </a:cubicBezTo>
                            <a:cubicBezTo>
                              <a:pt x="2126" y="11527"/>
                              <a:pt x="2696" y="11902"/>
                              <a:pt x="3540" y="11902"/>
                            </a:cubicBezTo>
                            <a:cubicBezTo>
                              <a:pt x="3907" y="11902"/>
                              <a:pt x="4327" y="11831"/>
                              <a:pt x="4763" y="11729"/>
                            </a:cubicBezTo>
                            <a:cubicBezTo>
                              <a:pt x="5803" y="11515"/>
                              <a:pt x="9719" y="10536"/>
                              <a:pt x="10025" y="9251"/>
                            </a:cubicBezTo>
                            <a:cubicBezTo>
                              <a:pt x="10301" y="8027"/>
                              <a:pt x="8281" y="7415"/>
                              <a:pt x="7364" y="7170"/>
                            </a:cubicBezTo>
                            <a:cubicBezTo>
                              <a:pt x="3417" y="6130"/>
                              <a:pt x="6293" y="3070"/>
                              <a:pt x="4273" y="500"/>
                            </a:cubicBezTo>
                            <a:cubicBezTo>
                              <a:pt x="3998" y="150"/>
                              <a:pt x="3687" y="1"/>
                              <a:pt x="33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5" name="Google Shape;945;p37"/>
                      <p:cNvSpPr/>
                      <p:nvPr/>
                    </p:nvSpPr>
                    <p:spPr>
                      <a:xfrm>
                        <a:off x="2222850" y="2663900"/>
                        <a:ext cx="142300" cy="126075"/>
                      </a:xfrm>
                      <a:custGeom>
                        <a:rect b="b" l="l" r="r" t="t"/>
                        <a:pathLst>
                          <a:path extrusionOk="0" h="5043" w="5692">
                            <a:moveTo>
                              <a:pt x="915" y="686"/>
                            </a:moveTo>
                            <a:cubicBezTo>
                              <a:pt x="1110" y="698"/>
                              <a:pt x="1313" y="766"/>
                              <a:pt x="1499" y="906"/>
                            </a:cubicBezTo>
                            <a:cubicBezTo>
                              <a:pt x="1744" y="1120"/>
                              <a:pt x="1928" y="1365"/>
                              <a:pt x="2111" y="1640"/>
                            </a:cubicBezTo>
                            <a:cubicBezTo>
                              <a:pt x="2258" y="1885"/>
                              <a:pt x="2400" y="2144"/>
                              <a:pt x="2552" y="2396"/>
                            </a:cubicBezTo>
                            <a:lnTo>
                              <a:pt x="2552" y="2396"/>
                            </a:lnTo>
                            <a:cubicBezTo>
                              <a:pt x="2538" y="2389"/>
                              <a:pt x="2523" y="2382"/>
                              <a:pt x="2509" y="2374"/>
                            </a:cubicBezTo>
                            <a:cubicBezTo>
                              <a:pt x="2081" y="2160"/>
                              <a:pt x="1683" y="1885"/>
                              <a:pt x="1316" y="1579"/>
                            </a:cubicBezTo>
                            <a:lnTo>
                              <a:pt x="1193" y="1426"/>
                            </a:lnTo>
                            <a:cubicBezTo>
                              <a:pt x="1163" y="1395"/>
                              <a:pt x="1132" y="1365"/>
                              <a:pt x="1101" y="1334"/>
                            </a:cubicBezTo>
                            <a:cubicBezTo>
                              <a:pt x="1071" y="1273"/>
                              <a:pt x="1040" y="1212"/>
                              <a:pt x="1010" y="1181"/>
                            </a:cubicBezTo>
                            <a:lnTo>
                              <a:pt x="979" y="1120"/>
                            </a:lnTo>
                            <a:cubicBezTo>
                              <a:pt x="977" y="1115"/>
                              <a:pt x="976" y="1111"/>
                              <a:pt x="975" y="1107"/>
                            </a:cubicBezTo>
                            <a:lnTo>
                              <a:pt x="975" y="1107"/>
                            </a:lnTo>
                            <a:cubicBezTo>
                              <a:pt x="975" y="1107"/>
                              <a:pt x="975" y="1107"/>
                              <a:pt x="976" y="1107"/>
                            </a:cubicBezTo>
                            <a:cubicBezTo>
                              <a:pt x="978" y="1107"/>
                              <a:pt x="979" y="1103"/>
                              <a:pt x="979" y="1089"/>
                            </a:cubicBezTo>
                            <a:cubicBezTo>
                              <a:pt x="941" y="955"/>
                              <a:pt x="914" y="820"/>
                              <a:pt x="915" y="686"/>
                            </a:cubicBezTo>
                            <a:close/>
                            <a:moveTo>
                              <a:pt x="868" y="0"/>
                            </a:moveTo>
                            <a:cubicBezTo>
                              <a:pt x="783" y="0"/>
                              <a:pt x="698" y="6"/>
                              <a:pt x="612" y="19"/>
                            </a:cubicBezTo>
                            <a:cubicBezTo>
                              <a:pt x="459" y="19"/>
                              <a:pt x="337" y="110"/>
                              <a:pt x="275" y="263"/>
                            </a:cubicBezTo>
                            <a:cubicBezTo>
                              <a:pt x="0" y="1365"/>
                              <a:pt x="765" y="2160"/>
                              <a:pt x="1652" y="2680"/>
                            </a:cubicBezTo>
                            <a:cubicBezTo>
                              <a:pt x="2292" y="3069"/>
                              <a:pt x="3018" y="3338"/>
                              <a:pt x="3714" y="3679"/>
                            </a:cubicBezTo>
                            <a:lnTo>
                              <a:pt x="3714" y="3679"/>
                            </a:lnTo>
                            <a:cubicBezTo>
                              <a:pt x="3999" y="4291"/>
                              <a:pt x="4423" y="4866"/>
                              <a:pt x="5079" y="5036"/>
                            </a:cubicBezTo>
                            <a:cubicBezTo>
                              <a:pt x="5103" y="5040"/>
                              <a:pt x="5126" y="5042"/>
                              <a:pt x="5148" y="5042"/>
                            </a:cubicBezTo>
                            <a:cubicBezTo>
                              <a:pt x="5300" y="5042"/>
                              <a:pt x="5423" y="4955"/>
                              <a:pt x="5477" y="4822"/>
                            </a:cubicBezTo>
                            <a:cubicBezTo>
                              <a:pt x="5692" y="4198"/>
                              <a:pt x="5180" y="3725"/>
                              <a:pt x="4634" y="3404"/>
                            </a:cubicBezTo>
                            <a:lnTo>
                              <a:pt x="4634" y="3404"/>
                            </a:lnTo>
                            <a:cubicBezTo>
                              <a:pt x="4618" y="3356"/>
                              <a:pt x="4583" y="3314"/>
                              <a:pt x="4528" y="3292"/>
                            </a:cubicBezTo>
                            <a:cubicBezTo>
                              <a:pt x="4455" y="3278"/>
                              <a:pt x="4385" y="3258"/>
                              <a:pt x="4317" y="3233"/>
                            </a:cubicBezTo>
                            <a:lnTo>
                              <a:pt x="4317" y="3233"/>
                            </a:lnTo>
                            <a:cubicBezTo>
                              <a:pt x="4243" y="3197"/>
                              <a:pt x="4172" y="3164"/>
                              <a:pt x="4104" y="3133"/>
                            </a:cubicBezTo>
                            <a:lnTo>
                              <a:pt x="4104" y="3133"/>
                            </a:lnTo>
                            <a:cubicBezTo>
                              <a:pt x="3688" y="2896"/>
                              <a:pt x="3384" y="2465"/>
                              <a:pt x="3151" y="2069"/>
                            </a:cubicBezTo>
                            <a:cubicBezTo>
                              <a:pt x="2754" y="1426"/>
                              <a:pt x="2417" y="722"/>
                              <a:pt x="1805" y="294"/>
                            </a:cubicBezTo>
                            <a:cubicBezTo>
                              <a:pt x="1536" y="98"/>
                              <a:pt x="1208" y="0"/>
                              <a:pt x="8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6" name="Google Shape;946;p37"/>
                      <p:cNvSpPr/>
                      <p:nvPr/>
                    </p:nvSpPr>
                    <p:spPr>
                      <a:xfrm>
                        <a:off x="2697675" y="2353725"/>
                        <a:ext cx="65975" cy="189025"/>
                      </a:xfrm>
                      <a:custGeom>
                        <a:rect b="b" l="l" r="r" t="t"/>
                        <a:pathLst>
                          <a:path extrusionOk="0" h="7561" w="2639">
                            <a:moveTo>
                              <a:pt x="1445" y="524"/>
                            </a:moveTo>
                            <a:cubicBezTo>
                              <a:pt x="1659" y="524"/>
                              <a:pt x="1812" y="769"/>
                              <a:pt x="1904" y="952"/>
                            </a:cubicBezTo>
                            <a:cubicBezTo>
                              <a:pt x="2057" y="1289"/>
                              <a:pt x="2118" y="1656"/>
                              <a:pt x="2087" y="2023"/>
                            </a:cubicBezTo>
                            <a:cubicBezTo>
                              <a:pt x="2026" y="2819"/>
                              <a:pt x="1720" y="3553"/>
                              <a:pt x="1628" y="4348"/>
                            </a:cubicBezTo>
                            <a:cubicBezTo>
                              <a:pt x="1567" y="4807"/>
                              <a:pt x="1628" y="5266"/>
                              <a:pt x="1567" y="5725"/>
                            </a:cubicBezTo>
                            <a:cubicBezTo>
                              <a:pt x="1545" y="6058"/>
                              <a:pt x="1459" y="6391"/>
                              <a:pt x="1308" y="6712"/>
                            </a:cubicBezTo>
                            <a:lnTo>
                              <a:pt x="1308" y="6712"/>
                            </a:lnTo>
                            <a:cubicBezTo>
                              <a:pt x="1298" y="6692"/>
                              <a:pt x="1292" y="6670"/>
                              <a:pt x="1292" y="6643"/>
                            </a:cubicBezTo>
                            <a:cubicBezTo>
                              <a:pt x="1261" y="6551"/>
                              <a:pt x="1231" y="6459"/>
                              <a:pt x="1231" y="6368"/>
                            </a:cubicBezTo>
                            <a:cubicBezTo>
                              <a:pt x="1139" y="5939"/>
                              <a:pt x="1078" y="5511"/>
                              <a:pt x="1078" y="5052"/>
                            </a:cubicBezTo>
                            <a:cubicBezTo>
                              <a:pt x="1066" y="4871"/>
                              <a:pt x="1055" y="4689"/>
                              <a:pt x="1042" y="4508"/>
                            </a:cubicBezTo>
                            <a:lnTo>
                              <a:pt x="1042" y="4508"/>
                            </a:lnTo>
                            <a:cubicBezTo>
                              <a:pt x="1096" y="4491"/>
                              <a:pt x="1139" y="4444"/>
                              <a:pt x="1139" y="4379"/>
                            </a:cubicBezTo>
                            <a:cubicBezTo>
                              <a:pt x="1091" y="4156"/>
                              <a:pt x="1035" y="3932"/>
                              <a:pt x="970" y="3709"/>
                            </a:cubicBezTo>
                            <a:lnTo>
                              <a:pt x="970" y="3709"/>
                            </a:lnTo>
                            <a:cubicBezTo>
                              <a:pt x="966" y="3667"/>
                              <a:pt x="961" y="3625"/>
                              <a:pt x="955" y="3583"/>
                            </a:cubicBezTo>
                            <a:cubicBezTo>
                              <a:pt x="955" y="3217"/>
                              <a:pt x="833" y="2881"/>
                              <a:pt x="651" y="2606"/>
                            </a:cubicBezTo>
                            <a:lnTo>
                              <a:pt x="651" y="2606"/>
                            </a:lnTo>
                            <a:cubicBezTo>
                              <a:pt x="609" y="2325"/>
                              <a:pt x="611" y="2036"/>
                              <a:pt x="649" y="1748"/>
                            </a:cubicBezTo>
                            <a:cubicBezTo>
                              <a:pt x="680" y="1381"/>
                              <a:pt x="925" y="554"/>
                              <a:pt x="1445" y="524"/>
                            </a:cubicBezTo>
                            <a:close/>
                            <a:moveTo>
                              <a:pt x="1458" y="0"/>
                            </a:moveTo>
                            <a:cubicBezTo>
                              <a:pt x="828" y="0"/>
                              <a:pt x="397" y="699"/>
                              <a:pt x="221" y="1228"/>
                            </a:cubicBezTo>
                            <a:cubicBezTo>
                              <a:pt x="0" y="2044"/>
                              <a:pt x="66" y="2893"/>
                              <a:pt x="396" y="3647"/>
                            </a:cubicBezTo>
                            <a:lnTo>
                              <a:pt x="396" y="3647"/>
                            </a:lnTo>
                            <a:cubicBezTo>
                              <a:pt x="398" y="3697"/>
                              <a:pt x="401" y="3747"/>
                              <a:pt x="405" y="3798"/>
                            </a:cubicBezTo>
                            <a:cubicBezTo>
                              <a:pt x="405" y="4348"/>
                              <a:pt x="343" y="4868"/>
                              <a:pt x="405" y="5419"/>
                            </a:cubicBezTo>
                            <a:cubicBezTo>
                              <a:pt x="435" y="6062"/>
                              <a:pt x="466" y="7561"/>
                              <a:pt x="1384" y="7561"/>
                            </a:cubicBezTo>
                            <a:cubicBezTo>
                              <a:pt x="1506" y="7561"/>
                              <a:pt x="1628" y="7500"/>
                              <a:pt x="1690" y="7408"/>
                            </a:cubicBezTo>
                            <a:cubicBezTo>
                              <a:pt x="1904" y="6949"/>
                              <a:pt x="2057" y="6459"/>
                              <a:pt x="2087" y="5939"/>
                            </a:cubicBezTo>
                            <a:cubicBezTo>
                              <a:pt x="2149" y="5450"/>
                              <a:pt x="2087" y="4991"/>
                              <a:pt x="2118" y="4501"/>
                            </a:cubicBezTo>
                            <a:cubicBezTo>
                              <a:pt x="2210" y="3583"/>
                              <a:pt x="2638" y="2696"/>
                              <a:pt x="2638" y="1748"/>
                            </a:cubicBezTo>
                            <a:cubicBezTo>
                              <a:pt x="2638" y="1105"/>
                              <a:pt x="2302" y="65"/>
                              <a:pt x="1537" y="4"/>
                            </a:cubicBezTo>
                            <a:cubicBezTo>
                              <a:pt x="1510" y="1"/>
                              <a:pt x="1484" y="0"/>
                              <a:pt x="145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7" name="Google Shape;947;p37"/>
                      <p:cNvSpPr/>
                      <p:nvPr/>
                    </p:nvSpPr>
                    <p:spPr>
                      <a:xfrm>
                        <a:off x="2975500" y="2186000"/>
                        <a:ext cx="60450" cy="66200"/>
                      </a:xfrm>
                      <a:custGeom>
                        <a:rect b="b" l="l" r="r" t="t"/>
                        <a:pathLst>
                          <a:path extrusionOk="0" h="2648" w="2418">
                            <a:moveTo>
                              <a:pt x="1163" y="379"/>
                            </a:moveTo>
                            <a:cubicBezTo>
                              <a:pt x="1255" y="410"/>
                              <a:pt x="1316" y="441"/>
                              <a:pt x="1408" y="471"/>
                            </a:cubicBezTo>
                            <a:lnTo>
                              <a:pt x="1438" y="471"/>
                            </a:lnTo>
                            <a:lnTo>
                              <a:pt x="1469" y="502"/>
                            </a:lnTo>
                            <a:cubicBezTo>
                              <a:pt x="1530" y="502"/>
                              <a:pt x="1561" y="532"/>
                              <a:pt x="1591" y="563"/>
                            </a:cubicBezTo>
                            <a:cubicBezTo>
                              <a:pt x="1591" y="563"/>
                              <a:pt x="1622" y="563"/>
                              <a:pt x="1622" y="594"/>
                            </a:cubicBezTo>
                            <a:lnTo>
                              <a:pt x="1652" y="594"/>
                            </a:lnTo>
                            <a:cubicBezTo>
                              <a:pt x="1683" y="594"/>
                              <a:pt x="1714" y="624"/>
                              <a:pt x="1744" y="655"/>
                            </a:cubicBezTo>
                            <a:lnTo>
                              <a:pt x="1775" y="685"/>
                            </a:lnTo>
                            <a:lnTo>
                              <a:pt x="1836" y="777"/>
                            </a:lnTo>
                            <a:lnTo>
                              <a:pt x="1866" y="869"/>
                            </a:lnTo>
                            <a:cubicBezTo>
                              <a:pt x="1866" y="869"/>
                              <a:pt x="1897" y="900"/>
                              <a:pt x="1897" y="900"/>
                            </a:cubicBezTo>
                            <a:cubicBezTo>
                              <a:pt x="1897" y="961"/>
                              <a:pt x="1928" y="1022"/>
                              <a:pt x="1928" y="1083"/>
                            </a:cubicBezTo>
                            <a:cubicBezTo>
                              <a:pt x="1928" y="1114"/>
                              <a:pt x="1928" y="1144"/>
                              <a:pt x="1928" y="1144"/>
                            </a:cubicBezTo>
                            <a:cubicBezTo>
                              <a:pt x="1928" y="1175"/>
                              <a:pt x="1928" y="1206"/>
                              <a:pt x="1928" y="1236"/>
                            </a:cubicBezTo>
                            <a:cubicBezTo>
                              <a:pt x="1928" y="1267"/>
                              <a:pt x="1928" y="1297"/>
                              <a:pt x="1928" y="1328"/>
                            </a:cubicBezTo>
                            <a:lnTo>
                              <a:pt x="1928" y="1358"/>
                            </a:lnTo>
                            <a:lnTo>
                              <a:pt x="1928" y="1389"/>
                            </a:lnTo>
                            <a:cubicBezTo>
                              <a:pt x="1928" y="1450"/>
                              <a:pt x="1897" y="1511"/>
                              <a:pt x="1897" y="1573"/>
                            </a:cubicBezTo>
                            <a:cubicBezTo>
                              <a:pt x="1897" y="1603"/>
                              <a:pt x="1866" y="1634"/>
                              <a:pt x="1866" y="1664"/>
                            </a:cubicBezTo>
                            <a:cubicBezTo>
                              <a:pt x="1866" y="1648"/>
                              <a:pt x="1864" y="1643"/>
                              <a:pt x="1862" y="1643"/>
                            </a:cubicBezTo>
                            <a:cubicBezTo>
                              <a:pt x="1856" y="1643"/>
                              <a:pt x="1848" y="1671"/>
                              <a:pt x="1857" y="1671"/>
                            </a:cubicBezTo>
                            <a:cubicBezTo>
                              <a:pt x="1859" y="1671"/>
                              <a:pt x="1862" y="1669"/>
                              <a:pt x="1866" y="1664"/>
                            </a:cubicBezTo>
                            <a:lnTo>
                              <a:pt x="1866" y="1664"/>
                            </a:lnTo>
                            <a:lnTo>
                              <a:pt x="1836" y="1695"/>
                            </a:lnTo>
                            <a:cubicBezTo>
                              <a:pt x="1805" y="1756"/>
                              <a:pt x="1775" y="1817"/>
                              <a:pt x="1744" y="1879"/>
                            </a:cubicBezTo>
                            <a:lnTo>
                              <a:pt x="1714" y="1909"/>
                            </a:lnTo>
                            <a:lnTo>
                              <a:pt x="1652" y="1970"/>
                            </a:lnTo>
                            <a:lnTo>
                              <a:pt x="1591" y="2032"/>
                            </a:lnTo>
                            <a:lnTo>
                              <a:pt x="1561" y="2062"/>
                            </a:lnTo>
                            <a:cubicBezTo>
                              <a:pt x="1543" y="2079"/>
                              <a:pt x="1516" y="2087"/>
                              <a:pt x="1491" y="2101"/>
                            </a:cubicBezTo>
                            <a:lnTo>
                              <a:pt x="1491" y="2101"/>
                            </a:lnTo>
                            <a:cubicBezTo>
                              <a:pt x="1503" y="2069"/>
                              <a:pt x="1468" y="2025"/>
                              <a:pt x="1413" y="2025"/>
                            </a:cubicBezTo>
                            <a:cubicBezTo>
                              <a:pt x="1402" y="2025"/>
                              <a:pt x="1390" y="2027"/>
                              <a:pt x="1377" y="2032"/>
                            </a:cubicBezTo>
                            <a:lnTo>
                              <a:pt x="1438" y="2032"/>
                            </a:lnTo>
                            <a:cubicBezTo>
                              <a:pt x="1346" y="2077"/>
                              <a:pt x="1232" y="2100"/>
                              <a:pt x="1117" y="2100"/>
                            </a:cubicBezTo>
                            <a:cubicBezTo>
                              <a:pt x="1094" y="2100"/>
                              <a:pt x="1071" y="2099"/>
                              <a:pt x="1048" y="2098"/>
                            </a:cubicBezTo>
                            <a:lnTo>
                              <a:pt x="1048" y="2098"/>
                            </a:lnTo>
                            <a:lnTo>
                              <a:pt x="1040" y="2093"/>
                            </a:lnTo>
                            <a:lnTo>
                              <a:pt x="1010" y="2062"/>
                            </a:lnTo>
                            <a:cubicBezTo>
                              <a:pt x="949" y="2032"/>
                              <a:pt x="887" y="1970"/>
                              <a:pt x="857" y="1909"/>
                            </a:cubicBezTo>
                            <a:lnTo>
                              <a:pt x="826" y="1879"/>
                            </a:lnTo>
                            <a:cubicBezTo>
                              <a:pt x="796" y="1817"/>
                              <a:pt x="765" y="1787"/>
                              <a:pt x="734" y="1756"/>
                            </a:cubicBezTo>
                            <a:cubicBezTo>
                              <a:pt x="704" y="1664"/>
                              <a:pt x="643" y="1542"/>
                              <a:pt x="581" y="1450"/>
                            </a:cubicBezTo>
                            <a:cubicBezTo>
                              <a:pt x="539" y="1387"/>
                              <a:pt x="483" y="1324"/>
                              <a:pt x="432" y="1261"/>
                            </a:cubicBezTo>
                            <a:lnTo>
                              <a:pt x="432" y="1261"/>
                            </a:lnTo>
                            <a:cubicBezTo>
                              <a:pt x="430" y="1241"/>
                              <a:pt x="428" y="1223"/>
                              <a:pt x="428" y="1206"/>
                            </a:cubicBezTo>
                            <a:lnTo>
                              <a:pt x="428" y="1114"/>
                            </a:lnTo>
                            <a:lnTo>
                              <a:pt x="428" y="1053"/>
                            </a:lnTo>
                            <a:cubicBezTo>
                              <a:pt x="459" y="991"/>
                              <a:pt x="459" y="930"/>
                              <a:pt x="490" y="869"/>
                            </a:cubicBezTo>
                            <a:lnTo>
                              <a:pt x="490" y="808"/>
                            </a:lnTo>
                            <a:lnTo>
                              <a:pt x="490" y="747"/>
                            </a:lnTo>
                            <a:cubicBezTo>
                              <a:pt x="520" y="685"/>
                              <a:pt x="551" y="655"/>
                              <a:pt x="581" y="594"/>
                            </a:cubicBezTo>
                            <a:lnTo>
                              <a:pt x="612" y="563"/>
                            </a:lnTo>
                            <a:lnTo>
                              <a:pt x="673" y="502"/>
                            </a:lnTo>
                            <a:lnTo>
                              <a:pt x="704" y="471"/>
                            </a:lnTo>
                            <a:lnTo>
                              <a:pt x="765" y="441"/>
                            </a:lnTo>
                            <a:lnTo>
                              <a:pt x="826" y="379"/>
                            </a:lnTo>
                            <a:lnTo>
                              <a:pt x="826" y="379"/>
                            </a:lnTo>
                            <a:cubicBezTo>
                              <a:pt x="816" y="390"/>
                              <a:pt x="816" y="393"/>
                              <a:pt x="822" y="393"/>
                            </a:cubicBezTo>
                            <a:cubicBezTo>
                              <a:pt x="833" y="393"/>
                              <a:pt x="867" y="379"/>
                              <a:pt x="887" y="379"/>
                            </a:cubicBezTo>
                            <a:close/>
                            <a:moveTo>
                              <a:pt x="1449" y="2136"/>
                            </a:moveTo>
                            <a:cubicBezTo>
                              <a:pt x="1445" y="2142"/>
                              <a:pt x="1441" y="2147"/>
                              <a:pt x="1438" y="2154"/>
                            </a:cubicBezTo>
                            <a:lnTo>
                              <a:pt x="1421" y="2154"/>
                            </a:lnTo>
                            <a:cubicBezTo>
                              <a:pt x="1430" y="2148"/>
                              <a:pt x="1439" y="2143"/>
                              <a:pt x="1449" y="2136"/>
                            </a:cubicBezTo>
                            <a:close/>
                            <a:moveTo>
                              <a:pt x="1084" y="1"/>
                            </a:moveTo>
                            <a:cubicBezTo>
                              <a:pt x="976" y="1"/>
                              <a:pt x="869" y="14"/>
                              <a:pt x="765" y="43"/>
                            </a:cubicBezTo>
                            <a:cubicBezTo>
                              <a:pt x="184" y="226"/>
                              <a:pt x="0" y="930"/>
                              <a:pt x="92" y="1450"/>
                            </a:cubicBezTo>
                            <a:cubicBezTo>
                              <a:pt x="136" y="1650"/>
                              <a:pt x="213" y="1834"/>
                              <a:pt x="322" y="1978"/>
                            </a:cubicBezTo>
                            <a:lnTo>
                              <a:pt x="322" y="1978"/>
                            </a:lnTo>
                            <a:cubicBezTo>
                              <a:pt x="327" y="1986"/>
                              <a:pt x="332" y="1993"/>
                              <a:pt x="337" y="2001"/>
                            </a:cubicBezTo>
                            <a:cubicBezTo>
                              <a:pt x="428" y="2185"/>
                              <a:pt x="581" y="2338"/>
                              <a:pt x="734" y="2460"/>
                            </a:cubicBezTo>
                            <a:cubicBezTo>
                              <a:pt x="895" y="2585"/>
                              <a:pt x="1077" y="2647"/>
                              <a:pt x="1254" y="2647"/>
                            </a:cubicBezTo>
                            <a:cubicBezTo>
                              <a:pt x="1382" y="2647"/>
                              <a:pt x="1507" y="2615"/>
                              <a:pt x="1622" y="2552"/>
                            </a:cubicBezTo>
                            <a:cubicBezTo>
                              <a:pt x="1897" y="2429"/>
                              <a:pt x="2081" y="2215"/>
                              <a:pt x="2203" y="1940"/>
                            </a:cubicBezTo>
                            <a:cubicBezTo>
                              <a:pt x="2356" y="1664"/>
                              <a:pt x="2417" y="1328"/>
                              <a:pt x="2356" y="991"/>
                            </a:cubicBezTo>
                            <a:cubicBezTo>
                              <a:pt x="2295" y="655"/>
                              <a:pt x="2081" y="379"/>
                              <a:pt x="1775" y="196"/>
                            </a:cubicBezTo>
                            <a:cubicBezTo>
                              <a:pt x="1563" y="69"/>
                              <a:pt x="1323" y="1"/>
                              <a:pt x="108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8" name="Google Shape;948;p37"/>
                      <p:cNvSpPr/>
                      <p:nvPr/>
                    </p:nvSpPr>
                    <p:spPr>
                      <a:xfrm>
                        <a:off x="2570100" y="2337350"/>
                        <a:ext cx="49300" cy="51200"/>
                      </a:xfrm>
                      <a:custGeom>
                        <a:rect b="b" l="l" r="r" t="t"/>
                        <a:pathLst>
                          <a:path extrusionOk="0" h="2048" w="1972">
                            <a:moveTo>
                              <a:pt x="980" y="536"/>
                            </a:moveTo>
                            <a:cubicBezTo>
                              <a:pt x="986" y="536"/>
                              <a:pt x="993" y="538"/>
                              <a:pt x="998" y="540"/>
                            </a:cubicBezTo>
                            <a:lnTo>
                              <a:pt x="998" y="540"/>
                            </a:lnTo>
                            <a:cubicBezTo>
                              <a:pt x="992" y="538"/>
                              <a:pt x="986" y="536"/>
                              <a:pt x="980" y="536"/>
                            </a:cubicBezTo>
                            <a:close/>
                            <a:moveTo>
                              <a:pt x="1360" y="1465"/>
                            </a:moveTo>
                            <a:lnTo>
                              <a:pt x="1360" y="1465"/>
                            </a:lnTo>
                            <a:cubicBezTo>
                              <a:pt x="1361" y="1465"/>
                              <a:pt x="1360" y="1470"/>
                              <a:pt x="1351" y="1480"/>
                            </a:cubicBezTo>
                            <a:lnTo>
                              <a:pt x="1351" y="1480"/>
                            </a:lnTo>
                            <a:cubicBezTo>
                              <a:pt x="1354" y="1469"/>
                              <a:pt x="1358" y="1465"/>
                              <a:pt x="1360" y="1465"/>
                            </a:cubicBezTo>
                            <a:close/>
                            <a:moveTo>
                              <a:pt x="980" y="536"/>
                            </a:moveTo>
                            <a:cubicBezTo>
                              <a:pt x="1000" y="547"/>
                              <a:pt x="1010" y="550"/>
                              <a:pt x="1014" y="550"/>
                            </a:cubicBezTo>
                            <a:cubicBezTo>
                              <a:pt x="1018" y="550"/>
                              <a:pt x="1010" y="544"/>
                              <a:pt x="998" y="540"/>
                            </a:cubicBezTo>
                            <a:lnTo>
                              <a:pt x="998" y="540"/>
                            </a:lnTo>
                            <a:cubicBezTo>
                              <a:pt x="1023" y="548"/>
                              <a:pt x="1047" y="567"/>
                              <a:pt x="1071" y="567"/>
                            </a:cubicBezTo>
                            <a:lnTo>
                              <a:pt x="1071" y="567"/>
                            </a:lnTo>
                            <a:lnTo>
                              <a:pt x="1071" y="567"/>
                            </a:lnTo>
                            <a:cubicBezTo>
                              <a:pt x="1071" y="598"/>
                              <a:pt x="1102" y="598"/>
                              <a:pt x="1102" y="598"/>
                            </a:cubicBezTo>
                            <a:lnTo>
                              <a:pt x="1194" y="689"/>
                            </a:lnTo>
                            <a:cubicBezTo>
                              <a:pt x="1189" y="685"/>
                              <a:pt x="1187" y="683"/>
                              <a:pt x="1185" y="683"/>
                            </a:cubicBezTo>
                            <a:cubicBezTo>
                              <a:pt x="1182" y="683"/>
                              <a:pt x="1192" y="700"/>
                              <a:pt x="1198" y="707"/>
                            </a:cubicBezTo>
                            <a:lnTo>
                              <a:pt x="1198" y="707"/>
                            </a:lnTo>
                            <a:cubicBezTo>
                              <a:pt x="1196" y="702"/>
                              <a:pt x="1194" y="697"/>
                              <a:pt x="1194" y="689"/>
                            </a:cubicBezTo>
                            <a:lnTo>
                              <a:pt x="1194" y="689"/>
                            </a:lnTo>
                            <a:cubicBezTo>
                              <a:pt x="1202" y="705"/>
                              <a:pt x="1203" y="711"/>
                              <a:pt x="1202" y="711"/>
                            </a:cubicBezTo>
                            <a:cubicBezTo>
                              <a:pt x="1201" y="711"/>
                              <a:pt x="1200" y="709"/>
                              <a:pt x="1198" y="707"/>
                            </a:cubicBezTo>
                            <a:lnTo>
                              <a:pt x="1198" y="707"/>
                            </a:lnTo>
                            <a:cubicBezTo>
                              <a:pt x="1207" y="722"/>
                              <a:pt x="1224" y="727"/>
                              <a:pt x="1224" y="751"/>
                            </a:cubicBezTo>
                            <a:cubicBezTo>
                              <a:pt x="1255" y="781"/>
                              <a:pt x="1255" y="812"/>
                              <a:pt x="1285" y="842"/>
                            </a:cubicBezTo>
                            <a:lnTo>
                              <a:pt x="1316" y="903"/>
                            </a:lnTo>
                            <a:cubicBezTo>
                              <a:pt x="1316" y="903"/>
                              <a:pt x="1347" y="995"/>
                              <a:pt x="1347" y="1026"/>
                            </a:cubicBezTo>
                            <a:cubicBezTo>
                              <a:pt x="1347" y="1056"/>
                              <a:pt x="1377" y="1087"/>
                              <a:pt x="1377" y="1148"/>
                            </a:cubicBezTo>
                            <a:cubicBezTo>
                              <a:pt x="1377" y="1148"/>
                              <a:pt x="1377" y="1179"/>
                              <a:pt x="1377" y="1209"/>
                            </a:cubicBezTo>
                            <a:lnTo>
                              <a:pt x="1377" y="1301"/>
                            </a:lnTo>
                            <a:lnTo>
                              <a:pt x="1377" y="1362"/>
                            </a:lnTo>
                            <a:cubicBezTo>
                              <a:pt x="1377" y="1393"/>
                              <a:pt x="1347" y="1424"/>
                              <a:pt x="1347" y="1454"/>
                            </a:cubicBezTo>
                            <a:cubicBezTo>
                              <a:pt x="1347" y="1485"/>
                              <a:pt x="1347" y="1485"/>
                              <a:pt x="1347" y="1515"/>
                            </a:cubicBezTo>
                            <a:lnTo>
                              <a:pt x="1316" y="1546"/>
                            </a:lnTo>
                            <a:lnTo>
                              <a:pt x="1285" y="1607"/>
                            </a:lnTo>
                            <a:cubicBezTo>
                              <a:pt x="1255" y="1607"/>
                              <a:pt x="1224" y="1638"/>
                              <a:pt x="1194" y="1638"/>
                            </a:cubicBezTo>
                            <a:lnTo>
                              <a:pt x="1224" y="1638"/>
                            </a:lnTo>
                            <a:lnTo>
                              <a:pt x="1163" y="1668"/>
                            </a:lnTo>
                            <a:lnTo>
                              <a:pt x="1041" y="1668"/>
                            </a:lnTo>
                            <a:cubicBezTo>
                              <a:pt x="998" y="1668"/>
                              <a:pt x="961" y="1675"/>
                              <a:pt x="928" y="1689"/>
                            </a:cubicBezTo>
                            <a:lnTo>
                              <a:pt x="928" y="1689"/>
                            </a:lnTo>
                            <a:lnTo>
                              <a:pt x="888" y="1668"/>
                            </a:lnTo>
                            <a:lnTo>
                              <a:pt x="827" y="1607"/>
                            </a:lnTo>
                            <a:lnTo>
                              <a:pt x="765" y="1577"/>
                            </a:lnTo>
                            <a:cubicBezTo>
                              <a:pt x="765" y="1577"/>
                              <a:pt x="765" y="1546"/>
                              <a:pt x="765" y="1546"/>
                            </a:cubicBezTo>
                            <a:cubicBezTo>
                              <a:pt x="735" y="1515"/>
                              <a:pt x="704" y="1485"/>
                              <a:pt x="704" y="1424"/>
                            </a:cubicBezTo>
                            <a:lnTo>
                              <a:pt x="643" y="1301"/>
                            </a:lnTo>
                            <a:cubicBezTo>
                              <a:pt x="612" y="1301"/>
                              <a:pt x="612" y="1301"/>
                              <a:pt x="643" y="1271"/>
                            </a:cubicBezTo>
                            <a:cubicBezTo>
                              <a:pt x="643" y="1271"/>
                              <a:pt x="643" y="1240"/>
                              <a:pt x="612" y="1209"/>
                            </a:cubicBezTo>
                            <a:cubicBezTo>
                              <a:pt x="582" y="1179"/>
                              <a:pt x="582" y="1118"/>
                              <a:pt x="551" y="1056"/>
                            </a:cubicBezTo>
                            <a:cubicBezTo>
                              <a:pt x="551" y="1041"/>
                              <a:pt x="551" y="1032"/>
                              <a:pt x="551" y="1026"/>
                            </a:cubicBezTo>
                            <a:cubicBezTo>
                              <a:pt x="551" y="995"/>
                              <a:pt x="551" y="965"/>
                              <a:pt x="551" y="934"/>
                            </a:cubicBezTo>
                            <a:lnTo>
                              <a:pt x="551" y="873"/>
                            </a:lnTo>
                            <a:cubicBezTo>
                              <a:pt x="551" y="873"/>
                              <a:pt x="551" y="842"/>
                              <a:pt x="551" y="842"/>
                            </a:cubicBezTo>
                            <a:cubicBezTo>
                              <a:pt x="551" y="842"/>
                              <a:pt x="582" y="751"/>
                              <a:pt x="612" y="720"/>
                            </a:cubicBezTo>
                            <a:lnTo>
                              <a:pt x="643" y="659"/>
                            </a:lnTo>
                            <a:lnTo>
                              <a:pt x="643" y="628"/>
                            </a:lnTo>
                            <a:cubicBezTo>
                              <a:pt x="674" y="598"/>
                              <a:pt x="674" y="598"/>
                              <a:pt x="704" y="567"/>
                            </a:cubicBezTo>
                            <a:lnTo>
                              <a:pt x="735" y="567"/>
                            </a:lnTo>
                            <a:cubicBezTo>
                              <a:pt x="735" y="567"/>
                              <a:pt x="765" y="536"/>
                              <a:pt x="796" y="536"/>
                            </a:cubicBezTo>
                            <a:close/>
                            <a:moveTo>
                              <a:pt x="887" y="0"/>
                            </a:moveTo>
                            <a:cubicBezTo>
                              <a:pt x="799" y="0"/>
                              <a:pt x="708" y="15"/>
                              <a:pt x="612" y="47"/>
                            </a:cubicBezTo>
                            <a:cubicBezTo>
                              <a:pt x="368" y="108"/>
                              <a:pt x="184" y="292"/>
                              <a:pt x="92" y="536"/>
                            </a:cubicBezTo>
                            <a:cubicBezTo>
                              <a:pt x="0" y="751"/>
                              <a:pt x="0" y="965"/>
                              <a:pt x="62" y="1209"/>
                            </a:cubicBezTo>
                            <a:cubicBezTo>
                              <a:pt x="148" y="1583"/>
                              <a:pt x="450" y="2010"/>
                              <a:pt x="892" y="2010"/>
                            </a:cubicBezTo>
                            <a:cubicBezTo>
                              <a:pt x="907" y="2010"/>
                              <a:pt x="923" y="2010"/>
                              <a:pt x="939" y="2009"/>
                            </a:cubicBezTo>
                            <a:lnTo>
                              <a:pt x="939" y="2009"/>
                            </a:lnTo>
                            <a:cubicBezTo>
                              <a:pt x="963" y="2021"/>
                              <a:pt x="987" y="2030"/>
                              <a:pt x="1010" y="2036"/>
                            </a:cubicBezTo>
                            <a:cubicBezTo>
                              <a:pt x="1056" y="2043"/>
                              <a:pt x="1104" y="2047"/>
                              <a:pt x="1152" y="2047"/>
                            </a:cubicBezTo>
                            <a:cubicBezTo>
                              <a:pt x="1297" y="2047"/>
                              <a:pt x="1446" y="2013"/>
                              <a:pt x="1561" y="1944"/>
                            </a:cubicBezTo>
                            <a:cubicBezTo>
                              <a:pt x="1714" y="1821"/>
                              <a:pt x="1806" y="1668"/>
                              <a:pt x="1836" y="1485"/>
                            </a:cubicBezTo>
                            <a:cubicBezTo>
                              <a:pt x="1972" y="862"/>
                              <a:pt x="1556" y="0"/>
                              <a:pt x="88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49" name="Google Shape;949;p37"/>
                      <p:cNvSpPr/>
                      <p:nvPr/>
                    </p:nvSpPr>
                    <p:spPr>
                      <a:xfrm>
                        <a:off x="2618300" y="2600825"/>
                        <a:ext cx="39025" cy="54375"/>
                      </a:xfrm>
                      <a:custGeom>
                        <a:rect b="b" l="l" r="r" t="t"/>
                        <a:pathLst>
                          <a:path extrusionOk="0" h="2175" w="1561">
                            <a:moveTo>
                              <a:pt x="581" y="614"/>
                            </a:moveTo>
                            <a:lnTo>
                              <a:pt x="581" y="641"/>
                            </a:lnTo>
                            <a:lnTo>
                              <a:pt x="581" y="641"/>
                            </a:lnTo>
                            <a:cubicBezTo>
                              <a:pt x="589" y="629"/>
                              <a:pt x="597" y="614"/>
                              <a:pt x="581" y="614"/>
                            </a:cubicBezTo>
                            <a:close/>
                            <a:moveTo>
                              <a:pt x="581" y="641"/>
                            </a:moveTo>
                            <a:cubicBezTo>
                              <a:pt x="577" y="648"/>
                              <a:pt x="572" y="653"/>
                              <a:pt x="572" y="653"/>
                            </a:cubicBezTo>
                            <a:cubicBezTo>
                              <a:pt x="573" y="653"/>
                              <a:pt x="575" y="651"/>
                              <a:pt x="581" y="645"/>
                            </a:cubicBezTo>
                            <a:lnTo>
                              <a:pt x="581" y="641"/>
                            </a:lnTo>
                            <a:close/>
                            <a:moveTo>
                              <a:pt x="929" y="689"/>
                            </a:moveTo>
                            <a:cubicBezTo>
                              <a:pt x="932" y="693"/>
                              <a:pt x="932" y="697"/>
                              <a:pt x="931" y="699"/>
                            </a:cubicBezTo>
                            <a:lnTo>
                              <a:pt x="931" y="699"/>
                            </a:lnTo>
                            <a:cubicBezTo>
                              <a:pt x="931" y="696"/>
                              <a:pt x="930" y="692"/>
                              <a:pt x="929" y="689"/>
                            </a:cubicBezTo>
                            <a:close/>
                            <a:moveTo>
                              <a:pt x="797" y="1560"/>
                            </a:moveTo>
                            <a:lnTo>
                              <a:pt x="795" y="1563"/>
                            </a:lnTo>
                            <a:cubicBezTo>
                              <a:pt x="791" y="1567"/>
                              <a:pt x="789" y="1569"/>
                              <a:pt x="789" y="1569"/>
                            </a:cubicBezTo>
                            <a:cubicBezTo>
                              <a:pt x="789" y="1569"/>
                              <a:pt x="792" y="1565"/>
                              <a:pt x="797" y="1560"/>
                            </a:cubicBezTo>
                            <a:close/>
                            <a:moveTo>
                              <a:pt x="795" y="522"/>
                            </a:moveTo>
                            <a:lnTo>
                              <a:pt x="826" y="553"/>
                            </a:lnTo>
                            <a:cubicBezTo>
                              <a:pt x="839" y="559"/>
                              <a:pt x="845" y="562"/>
                              <a:pt x="847" y="562"/>
                            </a:cubicBezTo>
                            <a:cubicBezTo>
                              <a:pt x="849" y="562"/>
                              <a:pt x="847" y="560"/>
                              <a:pt x="844" y="557"/>
                            </a:cubicBezTo>
                            <a:lnTo>
                              <a:pt x="844" y="557"/>
                            </a:lnTo>
                            <a:cubicBezTo>
                              <a:pt x="858" y="566"/>
                              <a:pt x="864" y="583"/>
                              <a:pt x="887" y="583"/>
                            </a:cubicBezTo>
                            <a:cubicBezTo>
                              <a:pt x="887" y="583"/>
                              <a:pt x="887" y="583"/>
                              <a:pt x="887" y="583"/>
                            </a:cubicBezTo>
                            <a:lnTo>
                              <a:pt x="887" y="583"/>
                            </a:lnTo>
                            <a:cubicBezTo>
                              <a:pt x="903" y="599"/>
                              <a:pt x="903" y="606"/>
                              <a:pt x="899" y="606"/>
                            </a:cubicBezTo>
                            <a:cubicBezTo>
                              <a:pt x="895" y="606"/>
                              <a:pt x="887" y="599"/>
                              <a:pt x="887" y="584"/>
                            </a:cubicBezTo>
                            <a:lnTo>
                              <a:pt x="887" y="584"/>
                            </a:lnTo>
                            <a:cubicBezTo>
                              <a:pt x="888" y="614"/>
                              <a:pt x="918" y="645"/>
                              <a:pt x="918" y="675"/>
                            </a:cubicBezTo>
                            <a:lnTo>
                              <a:pt x="918" y="706"/>
                            </a:lnTo>
                            <a:cubicBezTo>
                              <a:pt x="948" y="736"/>
                              <a:pt x="948" y="798"/>
                              <a:pt x="948" y="828"/>
                            </a:cubicBezTo>
                            <a:cubicBezTo>
                              <a:pt x="948" y="846"/>
                              <a:pt x="948" y="864"/>
                              <a:pt x="948" y="864"/>
                            </a:cubicBezTo>
                            <a:lnTo>
                              <a:pt x="948" y="981"/>
                            </a:lnTo>
                            <a:lnTo>
                              <a:pt x="948" y="1104"/>
                            </a:lnTo>
                            <a:cubicBezTo>
                              <a:pt x="948" y="1134"/>
                              <a:pt x="948" y="1134"/>
                              <a:pt x="948" y="1165"/>
                            </a:cubicBezTo>
                            <a:cubicBezTo>
                              <a:pt x="948" y="1226"/>
                              <a:pt x="918" y="1287"/>
                              <a:pt x="918" y="1379"/>
                            </a:cubicBezTo>
                            <a:lnTo>
                              <a:pt x="887" y="1410"/>
                            </a:lnTo>
                            <a:cubicBezTo>
                              <a:pt x="857" y="1471"/>
                              <a:pt x="857" y="1471"/>
                              <a:pt x="826" y="1501"/>
                            </a:cubicBezTo>
                            <a:lnTo>
                              <a:pt x="814" y="1526"/>
                            </a:lnTo>
                            <a:lnTo>
                              <a:pt x="814" y="1526"/>
                            </a:lnTo>
                            <a:cubicBezTo>
                              <a:pt x="814" y="1526"/>
                              <a:pt x="814" y="1526"/>
                              <a:pt x="813" y="1526"/>
                            </a:cubicBezTo>
                            <a:cubicBezTo>
                              <a:pt x="810" y="1526"/>
                              <a:pt x="804" y="1527"/>
                              <a:pt x="795" y="1532"/>
                            </a:cubicBezTo>
                            <a:lnTo>
                              <a:pt x="734" y="1593"/>
                            </a:lnTo>
                            <a:lnTo>
                              <a:pt x="704" y="1624"/>
                            </a:lnTo>
                            <a:cubicBezTo>
                              <a:pt x="679" y="1599"/>
                              <a:pt x="576" y="1555"/>
                              <a:pt x="520" y="1554"/>
                            </a:cubicBezTo>
                            <a:lnTo>
                              <a:pt x="520" y="1554"/>
                            </a:lnTo>
                            <a:lnTo>
                              <a:pt x="520" y="1501"/>
                            </a:lnTo>
                            <a:cubicBezTo>
                              <a:pt x="520" y="1501"/>
                              <a:pt x="520" y="1471"/>
                              <a:pt x="520" y="1440"/>
                            </a:cubicBezTo>
                            <a:lnTo>
                              <a:pt x="520" y="1379"/>
                            </a:lnTo>
                            <a:lnTo>
                              <a:pt x="520" y="1348"/>
                            </a:lnTo>
                            <a:cubicBezTo>
                              <a:pt x="520" y="1318"/>
                              <a:pt x="520" y="1318"/>
                              <a:pt x="520" y="1287"/>
                            </a:cubicBezTo>
                            <a:lnTo>
                              <a:pt x="520" y="1134"/>
                            </a:lnTo>
                            <a:cubicBezTo>
                              <a:pt x="520" y="1042"/>
                              <a:pt x="520" y="951"/>
                              <a:pt x="520" y="859"/>
                            </a:cubicBezTo>
                            <a:cubicBezTo>
                              <a:pt x="520" y="828"/>
                              <a:pt x="520" y="828"/>
                              <a:pt x="520" y="798"/>
                            </a:cubicBezTo>
                            <a:cubicBezTo>
                              <a:pt x="520" y="798"/>
                              <a:pt x="551" y="706"/>
                              <a:pt x="551" y="675"/>
                            </a:cubicBezTo>
                            <a:cubicBezTo>
                              <a:pt x="551" y="614"/>
                              <a:pt x="551" y="614"/>
                              <a:pt x="581" y="614"/>
                            </a:cubicBezTo>
                            <a:lnTo>
                              <a:pt x="612" y="553"/>
                            </a:lnTo>
                            <a:lnTo>
                              <a:pt x="642" y="522"/>
                            </a:lnTo>
                            <a:close/>
                            <a:moveTo>
                              <a:pt x="662" y="1"/>
                            </a:moveTo>
                            <a:cubicBezTo>
                              <a:pt x="145" y="1"/>
                              <a:pt x="1" y="564"/>
                              <a:pt x="31" y="981"/>
                            </a:cubicBezTo>
                            <a:cubicBezTo>
                              <a:pt x="31" y="1134"/>
                              <a:pt x="61" y="1257"/>
                              <a:pt x="92" y="1410"/>
                            </a:cubicBezTo>
                            <a:cubicBezTo>
                              <a:pt x="122" y="1471"/>
                              <a:pt x="153" y="1532"/>
                              <a:pt x="184" y="1593"/>
                            </a:cubicBezTo>
                            <a:cubicBezTo>
                              <a:pt x="184" y="1624"/>
                              <a:pt x="184" y="1654"/>
                              <a:pt x="214" y="1685"/>
                            </a:cubicBezTo>
                            <a:cubicBezTo>
                              <a:pt x="214" y="1707"/>
                              <a:pt x="214" y="1713"/>
                              <a:pt x="226" y="1727"/>
                            </a:cubicBezTo>
                            <a:lnTo>
                              <a:pt x="226" y="1727"/>
                            </a:lnTo>
                            <a:cubicBezTo>
                              <a:pt x="229" y="1737"/>
                              <a:pt x="232" y="1747"/>
                              <a:pt x="236" y="1758"/>
                            </a:cubicBezTo>
                            <a:lnTo>
                              <a:pt x="236" y="1758"/>
                            </a:lnTo>
                            <a:cubicBezTo>
                              <a:pt x="233" y="1997"/>
                              <a:pt x="481" y="2174"/>
                              <a:pt x="704" y="2174"/>
                            </a:cubicBezTo>
                            <a:cubicBezTo>
                              <a:pt x="887" y="2174"/>
                              <a:pt x="1071" y="2083"/>
                              <a:pt x="1193" y="1960"/>
                            </a:cubicBezTo>
                            <a:cubicBezTo>
                              <a:pt x="1438" y="1654"/>
                              <a:pt x="1560" y="1257"/>
                              <a:pt x="1530" y="859"/>
                            </a:cubicBezTo>
                            <a:cubicBezTo>
                              <a:pt x="1499" y="645"/>
                              <a:pt x="1407" y="430"/>
                              <a:pt x="1285" y="278"/>
                            </a:cubicBezTo>
                            <a:cubicBezTo>
                              <a:pt x="1132" y="94"/>
                              <a:pt x="918" y="2"/>
                              <a:pt x="704" y="2"/>
                            </a:cubicBezTo>
                            <a:cubicBezTo>
                              <a:pt x="690" y="1"/>
                              <a:pt x="676" y="1"/>
                              <a:pt x="6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0" name="Google Shape;950;p37"/>
                      <p:cNvSpPr/>
                      <p:nvPr/>
                    </p:nvSpPr>
                    <p:spPr>
                      <a:xfrm>
                        <a:off x="2061450" y="2639675"/>
                        <a:ext cx="65800" cy="57675"/>
                      </a:xfrm>
                      <a:custGeom>
                        <a:rect b="b" l="l" r="r" t="t"/>
                        <a:pathLst>
                          <a:path extrusionOk="0" h="2307" w="2632">
                            <a:moveTo>
                              <a:pt x="463" y="318"/>
                            </a:moveTo>
                            <a:cubicBezTo>
                              <a:pt x="459" y="318"/>
                              <a:pt x="449" y="325"/>
                              <a:pt x="429" y="345"/>
                            </a:cubicBezTo>
                            <a:cubicBezTo>
                              <a:pt x="449" y="345"/>
                              <a:pt x="469" y="318"/>
                              <a:pt x="463" y="318"/>
                            </a:cubicBezTo>
                            <a:close/>
                            <a:moveTo>
                              <a:pt x="438" y="817"/>
                            </a:moveTo>
                            <a:cubicBezTo>
                              <a:pt x="440" y="817"/>
                              <a:pt x="446" y="822"/>
                              <a:pt x="459" y="835"/>
                            </a:cubicBezTo>
                            <a:cubicBezTo>
                              <a:pt x="450" y="830"/>
                              <a:pt x="445" y="828"/>
                              <a:pt x="443" y="828"/>
                            </a:cubicBezTo>
                            <a:lnTo>
                              <a:pt x="443" y="828"/>
                            </a:lnTo>
                            <a:cubicBezTo>
                              <a:pt x="446" y="833"/>
                              <a:pt x="450" y="838"/>
                              <a:pt x="454" y="842"/>
                            </a:cubicBezTo>
                            <a:lnTo>
                              <a:pt x="454" y="842"/>
                            </a:lnTo>
                            <a:cubicBezTo>
                              <a:pt x="445" y="834"/>
                              <a:pt x="439" y="828"/>
                              <a:pt x="443" y="828"/>
                            </a:cubicBezTo>
                            <a:cubicBezTo>
                              <a:pt x="443" y="828"/>
                              <a:pt x="443" y="828"/>
                              <a:pt x="443" y="828"/>
                            </a:cubicBezTo>
                            <a:lnTo>
                              <a:pt x="443" y="828"/>
                            </a:lnTo>
                            <a:cubicBezTo>
                              <a:pt x="439" y="822"/>
                              <a:pt x="436" y="817"/>
                              <a:pt x="438" y="817"/>
                            </a:cubicBezTo>
                            <a:close/>
                            <a:moveTo>
                              <a:pt x="459" y="835"/>
                            </a:moveTo>
                            <a:cubicBezTo>
                              <a:pt x="465" y="845"/>
                              <a:pt x="466" y="850"/>
                              <a:pt x="466" y="852"/>
                            </a:cubicBezTo>
                            <a:lnTo>
                              <a:pt x="466" y="852"/>
                            </a:lnTo>
                            <a:cubicBezTo>
                              <a:pt x="465" y="852"/>
                              <a:pt x="465" y="851"/>
                              <a:pt x="465" y="851"/>
                            </a:cubicBezTo>
                            <a:lnTo>
                              <a:pt x="465" y="851"/>
                            </a:lnTo>
                            <a:cubicBezTo>
                              <a:pt x="465" y="852"/>
                              <a:pt x="465" y="852"/>
                              <a:pt x="465" y="852"/>
                            </a:cubicBezTo>
                            <a:lnTo>
                              <a:pt x="465" y="852"/>
                            </a:lnTo>
                            <a:cubicBezTo>
                              <a:pt x="465" y="852"/>
                              <a:pt x="465" y="852"/>
                              <a:pt x="465" y="852"/>
                            </a:cubicBezTo>
                            <a:cubicBezTo>
                              <a:pt x="463" y="852"/>
                              <a:pt x="459" y="848"/>
                              <a:pt x="454" y="842"/>
                            </a:cubicBezTo>
                            <a:lnTo>
                              <a:pt x="454" y="842"/>
                            </a:lnTo>
                            <a:cubicBezTo>
                              <a:pt x="457" y="845"/>
                              <a:pt x="461" y="848"/>
                              <a:pt x="465" y="851"/>
                            </a:cubicBezTo>
                            <a:lnTo>
                              <a:pt x="465" y="851"/>
                            </a:lnTo>
                            <a:cubicBezTo>
                              <a:pt x="463" y="847"/>
                              <a:pt x="461" y="841"/>
                              <a:pt x="459" y="835"/>
                            </a:cubicBezTo>
                            <a:close/>
                            <a:moveTo>
                              <a:pt x="1977" y="1188"/>
                            </a:moveTo>
                            <a:cubicBezTo>
                              <a:pt x="1979" y="1196"/>
                              <a:pt x="1985" y="1208"/>
                              <a:pt x="1987" y="1208"/>
                            </a:cubicBezTo>
                            <a:cubicBezTo>
                              <a:pt x="1988" y="1208"/>
                              <a:pt x="1989" y="1206"/>
                              <a:pt x="1989" y="1202"/>
                            </a:cubicBezTo>
                            <a:cubicBezTo>
                              <a:pt x="1984" y="1197"/>
                              <a:pt x="1980" y="1192"/>
                              <a:pt x="1977" y="1188"/>
                            </a:cubicBezTo>
                            <a:close/>
                            <a:moveTo>
                              <a:pt x="2237" y="1640"/>
                            </a:moveTo>
                            <a:cubicBezTo>
                              <a:pt x="2239" y="1640"/>
                              <a:pt x="2231" y="1648"/>
                              <a:pt x="2221" y="1659"/>
                            </a:cubicBezTo>
                            <a:lnTo>
                              <a:pt x="2221" y="1659"/>
                            </a:lnTo>
                            <a:cubicBezTo>
                              <a:pt x="2221" y="1657"/>
                              <a:pt x="2220" y="1656"/>
                              <a:pt x="2218" y="1656"/>
                            </a:cubicBezTo>
                            <a:cubicBezTo>
                              <a:pt x="2215" y="1656"/>
                              <a:pt x="2210" y="1657"/>
                              <a:pt x="2203" y="1661"/>
                            </a:cubicBezTo>
                            <a:cubicBezTo>
                              <a:pt x="2225" y="1646"/>
                              <a:pt x="2235" y="1640"/>
                              <a:pt x="2237" y="1640"/>
                            </a:cubicBezTo>
                            <a:close/>
                            <a:moveTo>
                              <a:pt x="1033" y="215"/>
                            </a:moveTo>
                            <a:cubicBezTo>
                              <a:pt x="1097" y="248"/>
                              <a:pt x="1145" y="297"/>
                              <a:pt x="1194" y="345"/>
                            </a:cubicBezTo>
                            <a:cubicBezTo>
                              <a:pt x="1285" y="437"/>
                              <a:pt x="1347" y="498"/>
                              <a:pt x="1438" y="590"/>
                            </a:cubicBezTo>
                            <a:cubicBezTo>
                              <a:pt x="1530" y="682"/>
                              <a:pt x="1622" y="743"/>
                              <a:pt x="1714" y="835"/>
                            </a:cubicBezTo>
                            <a:cubicBezTo>
                              <a:pt x="1805" y="926"/>
                              <a:pt x="1805" y="926"/>
                              <a:pt x="1836" y="988"/>
                            </a:cubicBezTo>
                            <a:lnTo>
                              <a:pt x="1897" y="1049"/>
                            </a:lnTo>
                            <a:lnTo>
                              <a:pt x="1897" y="1079"/>
                            </a:lnTo>
                            <a:lnTo>
                              <a:pt x="1928" y="1141"/>
                            </a:lnTo>
                            <a:cubicBezTo>
                              <a:pt x="1954" y="1141"/>
                              <a:pt x="1958" y="1162"/>
                              <a:pt x="1977" y="1188"/>
                            </a:cubicBezTo>
                            <a:lnTo>
                              <a:pt x="1977" y="1188"/>
                            </a:lnTo>
                            <a:cubicBezTo>
                              <a:pt x="1975" y="1183"/>
                              <a:pt x="1975" y="1180"/>
                              <a:pt x="1976" y="1180"/>
                            </a:cubicBezTo>
                            <a:lnTo>
                              <a:pt x="1976" y="1180"/>
                            </a:lnTo>
                            <a:cubicBezTo>
                              <a:pt x="1977" y="1180"/>
                              <a:pt x="1981" y="1186"/>
                              <a:pt x="1989" y="1202"/>
                            </a:cubicBezTo>
                            <a:lnTo>
                              <a:pt x="2050" y="1263"/>
                            </a:lnTo>
                            <a:cubicBezTo>
                              <a:pt x="2081" y="1294"/>
                              <a:pt x="2111" y="1355"/>
                              <a:pt x="2142" y="1416"/>
                            </a:cubicBezTo>
                            <a:lnTo>
                              <a:pt x="2173" y="1477"/>
                            </a:lnTo>
                            <a:cubicBezTo>
                              <a:pt x="2173" y="1477"/>
                              <a:pt x="2173" y="1508"/>
                              <a:pt x="2173" y="1508"/>
                            </a:cubicBezTo>
                            <a:cubicBezTo>
                              <a:pt x="2173" y="1538"/>
                              <a:pt x="2173" y="1569"/>
                              <a:pt x="2173" y="1569"/>
                            </a:cubicBezTo>
                            <a:lnTo>
                              <a:pt x="2173" y="1600"/>
                            </a:lnTo>
                            <a:cubicBezTo>
                              <a:pt x="2173" y="1630"/>
                              <a:pt x="2173" y="1661"/>
                              <a:pt x="2173" y="1661"/>
                            </a:cubicBezTo>
                            <a:cubicBezTo>
                              <a:pt x="2173" y="1683"/>
                              <a:pt x="2173" y="1689"/>
                              <a:pt x="2173" y="1689"/>
                            </a:cubicBezTo>
                            <a:cubicBezTo>
                              <a:pt x="2173" y="1690"/>
                              <a:pt x="2173" y="1691"/>
                              <a:pt x="2173" y="1691"/>
                            </a:cubicBezTo>
                            <a:cubicBezTo>
                              <a:pt x="2166" y="1704"/>
                              <a:pt x="2167" y="1709"/>
                              <a:pt x="2170" y="1709"/>
                            </a:cubicBezTo>
                            <a:cubicBezTo>
                              <a:pt x="2172" y="1709"/>
                              <a:pt x="2176" y="1707"/>
                              <a:pt x="2180" y="1704"/>
                            </a:cubicBezTo>
                            <a:lnTo>
                              <a:pt x="2180" y="1704"/>
                            </a:lnTo>
                            <a:cubicBezTo>
                              <a:pt x="2176" y="1711"/>
                              <a:pt x="2173" y="1717"/>
                              <a:pt x="2173" y="1722"/>
                            </a:cubicBezTo>
                            <a:lnTo>
                              <a:pt x="2081" y="1752"/>
                            </a:lnTo>
                            <a:cubicBezTo>
                              <a:pt x="2111" y="1742"/>
                              <a:pt x="2122" y="1739"/>
                              <a:pt x="2121" y="1739"/>
                            </a:cubicBezTo>
                            <a:lnTo>
                              <a:pt x="2121" y="1739"/>
                            </a:lnTo>
                            <a:cubicBezTo>
                              <a:pt x="2118" y="1739"/>
                              <a:pt x="2071" y="1752"/>
                              <a:pt x="2050" y="1752"/>
                            </a:cubicBezTo>
                            <a:lnTo>
                              <a:pt x="1958" y="1783"/>
                            </a:lnTo>
                            <a:lnTo>
                              <a:pt x="1561" y="1783"/>
                            </a:lnTo>
                            <a:cubicBezTo>
                              <a:pt x="1530" y="1752"/>
                              <a:pt x="1469" y="1752"/>
                              <a:pt x="1408" y="1722"/>
                            </a:cubicBezTo>
                            <a:lnTo>
                              <a:pt x="1377" y="1722"/>
                            </a:lnTo>
                            <a:lnTo>
                              <a:pt x="1316" y="1691"/>
                            </a:lnTo>
                            <a:cubicBezTo>
                              <a:pt x="1255" y="1661"/>
                              <a:pt x="1194" y="1630"/>
                              <a:pt x="1163" y="1600"/>
                            </a:cubicBezTo>
                            <a:lnTo>
                              <a:pt x="1102" y="1569"/>
                            </a:lnTo>
                            <a:cubicBezTo>
                              <a:pt x="1086" y="1553"/>
                              <a:pt x="1080" y="1547"/>
                              <a:pt x="1080" y="1547"/>
                            </a:cubicBezTo>
                            <a:lnTo>
                              <a:pt x="1080" y="1547"/>
                            </a:lnTo>
                            <a:cubicBezTo>
                              <a:pt x="1078" y="1547"/>
                              <a:pt x="1102" y="1575"/>
                              <a:pt x="1089" y="1575"/>
                            </a:cubicBezTo>
                            <a:cubicBezTo>
                              <a:pt x="1086" y="1575"/>
                              <a:pt x="1080" y="1574"/>
                              <a:pt x="1071" y="1569"/>
                            </a:cubicBezTo>
                            <a:lnTo>
                              <a:pt x="949" y="1447"/>
                            </a:lnTo>
                            <a:cubicBezTo>
                              <a:pt x="918" y="1416"/>
                              <a:pt x="888" y="1385"/>
                              <a:pt x="857" y="1355"/>
                            </a:cubicBezTo>
                            <a:cubicBezTo>
                              <a:pt x="857" y="1355"/>
                              <a:pt x="826" y="1294"/>
                              <a:pt x="796" y="1294"/>
                            </a:cubicBezTo>
                            <a:cubicBezTo>
                              <a:pt x="796" y="1263"/>
                              <a:pt x="765" y="1263"/>
                              <a:pt x="765" y="1232"/>
                            </a:cubicBezTo>
                            <a:cubicBezTo>
                              <a:pt x="704" y="1141"/>
                              <a:pt x="643" y="1049"/>
                              <a:pt x="551" y="926"/>
                            </a:cubicBezTo>
                            <a:lnTo>
                              <a:pt x="520" y="896"/>
                            </a:lnTo>
                            <a:lnTo>
                              <a:pt x="490" y="865"/>
                            </a:lnTo>
                            <a:lnTo>
                              <a:pt x="490" y="865"/>
                            </a:lnTo>
                            <a:cubicBezTo>
                              <a:pt x="494" y="870"/>
                              <a:pt x="496" y="872"/>
                              <a:pt x="495" y="872"/>
                            </a:cubicBezTo>
                            <a:cubicBezTo>
                              <a:pt x="492" y="872"/>
                              <a:pt x="480" y="863"/>
                              <a:pt x="468" y="854"/>
                            </a:cubicBezTo>
                            <a:lnTo>
                              <a:pt x="468" y="854"/>
                            </a:lnTo>
                            <a:cubicBezTo>
                              <a:pt x="464" y="838"/>
                              <a:pt x="459" y="816"/>
                              <a:pt x="459" y="804"/>
                            </a:cubicBezTo>
                            <a:lnTo>
                              <a:pt x="398" y="682"/>
                            </a:lnTo>
                            <a:lnTo>
                              <a:pt x="398" y="620"/>
                            </a:lnTo>
                            <a:lnTo>
                              <a:pt x="398" y="590"/>
                            </a:lnTo>
                            <a:lnTo>
                              <a:pt x="398" y="467"/>
                            </a:lnTo>
                            <a:lnTo>
                              <a:pt x="398" y="406"/>
                            </a:lnTo>
                            <a:lnTo>
                              <a:pt x="398" y="376"/>
                            </a:lnTo>
                            <a:lnTo>
                              <a:pt x="429" y="345"/>
                            </a:lnTo>
                            <a:cubicBezTo>
                              <a:pt x="459" y="314"/>
                              <a:pt x="490" y="284"/>
                              <a:pt x="520" y="284"/>
                            </a:cubicBezTo>
                            <a:lnTo>
                              <a:pt x="612" y="284"/>
                            </a:lnTo>
                            <a:cubicBezTo>
                              <a:pt x="658" y="269"/>
                              <a:pt x="712" y="261"/>
                              <a:pt x="769" y="261"/>
                            </a:cubicBezTo>
                            <a:cubicBezTo>
                              <a:pt x="826" y="261"/>
                              <a:pt x="888" y="269"/>
                              <a:pt x="949" y="284"/>
                            </a:cubicBezTo>
                            <a:cubicBezTo>
                              <a:pt x="987" y="284"/>
                              <a:pt x="1024" y="249"/>
                              <a:pt x="1033" y="215"/>
                            </a:cubicBezTo>
                            <a:close/>
                            <a:moveTo>
                              <a:pt x="480" y="1"/>
                            </a:moveTo>
                            <a:cubicBezTo>
                              <a:pt x="442" y="1"/>
                              <a:pt x="404" y="3"/>
                              <a:pt x="367" y="9"/>
                            </a:cubicBezTo>
                            <a:cubicBezTo>
                              <a:pt x="184" y="70"/>
                              <a:pt x="62" y="253"/>
                              <a:pt x="31" y="437"/>
                            </a:cubicBezTo>
                            <a:cubicBezTo>
                              <a:pt x="0" y="529"/>
                              <a:pt x="0" y="620"/>
                              <a:pt x="31" y="712"/>
                            </a:cubicBezTo>
                            <a:cubicBezTo>
                              <a:pt x="31" y="773"/>
                              <a:pt x="31" y="835"/>
                              <a:pt x="62" y="896"/>
                            </a:cubicBezTo>
                            <a:cubicBezTo>
                              <a:pt x="62" y="926"/>
                              <a:pt x="62" y="926"/>
                              <a:pt x="62" y="957"/>
                            </a:cubicBezTo>
                            <a:lnTo>
                              <a:pt x="62" y="988"/>
                            </a:lnTo>
                            <a:lnTo>
                              <a:pt x="62" y="1079"/>
                            </a:lnTo>
                            <a:cubicBezTo>
                              <a:pt x="62" y="1171"/>
                              <a:pt x="92" y="1263"/>
                              <a:pt x="123" y="1355"/>
                            </a:cubicBezTo>
                            <a:cubicBezTo>
                              <a:pt x="215" y="1477"/>
                              <a:pt x="276" y="1569"/>
                              <a:pt x="367" y="1691"/>
                            </a:cubicBezTo>
                            <a:cubicBezTo>
                              <a:pt x="712" y="2093"/>
                              <a:pt x="1190" y="2306"/>
                              <a:pt x="1702" y="2306"/>
                            </a:cubicBezTo>
                            <a:cubicBezTo>
                              <a:pt x="1736" y="2306"/>
                              <a:pt x="1771" y="2305"/>
                              <a:pt x="1805" y="2303"/>
                            </a:cubicBezTo>
                            <a:cubicBezTo>
                              <a:pt x="2111" y="2273"/>
                              <a:pt x="2479" y="2150"/>
                              <a:pt x="2570" y="1814"/>
                            </a:cubicBezTo>
                            <a:cubicBezTo>
                              <a:pt x="2632" y="1569"/>
                              <a:pt x="2570" y="1324"/>
                              <a:pt x="2417" y="1110"/>
                            </a:cubicBezTo>
                            <a:cubicBezTo>
                              <a:pt x="2234" y="835"/>
                              <a:pt x="1958" y="620"/>
                              <a:pt x="1653" y="437"/>
                            </a:cubicBezTo>
                            <a:cubicBezTo>
                              <a:pt x="1561" y="345"/>
                              <a:pt x="1408" y="253"/>
                              <a:pt x="1285" y="223"/>
                            </a:cubicBezTo>
                            <a:cubicBezTo>
                              <a:pt x="1163" y="192"/>
                              <a:pt x="1071" y="131"/>
                              <a:pt x="979" y="100"/>
                            </a:cubicBezTo>
                            <a:cubicBezTo>
                              <a:pt x="979" y="112"/>
                              <a:pt x="979" y="127"/>
                              <a:pt x="979" y="142"/>
                            </a:cubicBezTo>
                            <a:lnTo>
                              <a:pt x="979" y="142"/>
                            </a:lnTo>
                            <a:cubicBezTo>
                              <a:pt x="832" y="53"/>
                              <a:pt x="652" y="1"/>
                              <a:pt x="48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1" name="Google Shape;951;p37"/>
                      <p:cNvSpPr/>
                      <p:nvPr/>
                    </p:nvSpPr>
                    <p:spPr>
                      <a:xfrm>
                        <a:off x="1875575" y="2769525"/>
                        <a:ext cx="84925" cy="168725"/>
                      </a:xfrm>
                      <a:custGeom>
                        <a:rect b="b" l="l" r="r" t="t"/>
                        <a:pathLst>
                          <a:path extrusionOk="0" h="6749" w="3397">
                            <a:moveTo>
                              <a:pt x="1095" y="533"/>
                            </a:moveTo>
                            <a:cubicBezTo>
                              <a:pt x="1108" y="533"/>
                              <a:pt x="1120" y="534"/>
                              <a:pt x="1133" y="536"/>
                            </a:cubicBezTo>
                            <a:cubicBezTo>
                              <a:pt x="1255" y="597"/>
                              <a:pt x="1316" y="781"/>
                              <a:pt x="1377" y="903"/>
                            </a:cubicBezTo>
                            <a:cubicBezTo>
                              <a:pt x="1500" y="1148"/>
                              <a:pt x="1592" y="1393"/>
                              <a:pt x="1714" y="1637"/>
                            </a:cubicBezTo>
                            <a:cubicBezTo>
                              <a:pt x="2051" y="2249"/>
                              <a:pt x="2295" y="2892"/>
                              <a:pt x="2509" y="3565"/>
                            </a:cubicBezTo>
                            <a:cubicBezTo>
                              <a:pt x="2662" y="3932"/>
                              <a:pt x="2754" y="4330"/>
                              <a:pt x="2785" y="4758"/>
                            </a:cubicBezTo>
                            <a:cubicBezTo>
                              <a:pt x="2846" y="5125"/>
                              <a:pt x="2846" y="5492"/>
                              <a:pt x="2754" y="5860"/>
                            </a:cubicBezTo>
                            <a:cubicBezTo>
                              <a:pt x="2685" y="6091"/>
                              <a:pt x="2546" y="6199"/>
                              <a:pt x="2337" y="6199"/>
                            </a:cubicBezTo>
                            <a:cubicBezTo>
                              <a:pt x="2269" y="6199"/>
                              <a:pt x="2194" y="6188"/>
                              <a:pt x="2112" y="6166"/>
                            </a:cubicBezTo>
                            <a:cubicBezTo>
                              <a:pt x="2102" y="6164"/>
                              <a:pt x="2092" y="6163"/>
                              <a:pt x="2082" y="6163"/>
                            </a:cubicBezTo>
                            <a:cubicBezTo>
                              <a:pt x="2035" y="6163"/>
                              <a:pt x="1995" y="6187"/>
                              <a:pt x="1970" y="6222"/>
                            </a:cubicBezTo>
                            <a:lnTo>
                              <a:pt x="1970" y="6222"/>
                            </a:lnTo>
                            <a:cubicBezTo>
                              <a:pt x="1781" y="5968"/>
                              <a:pt x="1641" y="5713"/>
                              <a:pt x="1500" y="5431"/>
                            </a:cubicBezTo>
                            <a:cubicBezTo>
                              <a:pt x="1255" y="4789"/>
                              <a:pt x="1041" y="4177"/>
                              <a:pt x="857" y="3534"/>
                            </a:cubicBezTo>
                            <a:cubicBezTo>
                              <a:pt x="674" y="2892"/>
                              <a:pt x="582" y="2249"/>
                              <a:pt x="551" y="1576"/>
                            </a:cubicBezTo>
                            <a:cubicBezTo>
                              <a:pt x="551" y="1362"/>
                              <a:pt x="551" y="1148"/>
                              <a:pt x="613" y="934"/>
                            </a:cubicBezTo>
                            <a:cubicBezTo>
                              <a:pt x="670" y="761"/>
                              <a:pt x="891" y="533"/>
                              <a:pt x="1095" y="533"/>
                            </a:cubicBezTo>
                            <a:close/>
                            <a:moveTo>
                              <a:pt x="1023" y="1"/>
                            </a:moveTo>
                            <a:cubicBezTo>
                              <a:pt x="516" y="1"/>
                              <a:pt x="84" y="498"/>
                              <a:pt x="31" y="995"/>
                            </a:cubicBezTo>
                            <a:cubicBezTo>
                              <a:pt x="1" y="1331"/>
                              <a:pt x="1" y="1637"/>
                              <a:pt x="31" y="1974"/>
                            </a:cubicBezTo>
                            <a:cubicBezTo>
                              <a:pt x="31" y="2402"/>
                              <a:pt x="123" y="2831"/>
                              <a:pt x="215" y="3259"/>
                            </a:cubicBezTo>
                            <a:cubicBezTo>
                              <a:pt x="429" y="4054"/>
                              <a:pt x="735" y="4819"/>
                              <a:pt x="1102" y="5584"/>
                            </a:cubicBezTo>
                            <a:cubicBezTo>
                              <a:pt x="1316" y="6013"/>
                              <a:pt x="1622" y="6380"/>
                              <a:pt x="2020" y="6655"/>
                            </a:cubicBezTo>
                            <a:cubicBezTo>
                              <a:pt x="2119" y="6714"/>
                              <a:pt x="2230" y="6748"/>
                              <a:pt x="2338" y="6748"/>
                            </a:cubicBezTo>
                            <a:cubicBezTo>
                              <a:pt x="2397" y="6748"/>
                              <a:pt x="2455" y="6738"/>
                              <a:pt x="2509" y="6716"/>
                            </a:cubicBezTo>
                            <a:cubicBezTo>
                              <a:pt x="2526" y="6709"/>
                              <a:pt x="2542" y="6701"/>
                              <a:pt x="2558" y="6691"/>
                            </a:cubicBezTo>
                            <a:lnTo>
                              <a:pt x="2558" y="6691"/>
                            </a:lnTo>
                            <a:cubicBezTo>
                              <a:pt x="2583" y="6691"/>
                              <a:pt x="2607" y="6689"/>
                              <a:pt x="2632" y="6686"/>
                            </a:cubicBezTo>
                            <a:cubicBezTo>
                              <a:pt x="2846" y="6655"/>
                              <a:pt x="2999" y="6533"/>
                              <a:pt x="3091" y="6349"/>
                            </a:cubicBezTo>
                            <a:cubicBezTo>
                              <a:pt x="3305" y="5982"/>
                              <a:pt x="3397" y="5554"/>
                              <a:pt x="3366" y="5125"/>
                            </a:cubicBezTo>
                            <a:cubicBezTo>
                              <a:pt x="3336" y="3840"/>
                              <a:pt x="2785" y="2555"/>
                              <a:pt x="2203" y="1423"/>
                            </a:cubicBezTo>
                            <a:cubicBezTo>
                              <a:pt x="2081" y="1148"/>
                              <a:pt x="1928" y="872"/>
                              <a:pt x="1806" y="567"/>
                            </a:cubicBezTo>
                            <a:cubicBezTo>
                              <a:pt x="1714" y="352"/>
                              <a:pt x="1530" y="138"/>
                              <a:pt x="1286" y="46"/>
                            </a:cubicBezTo>
                            <a:cubicBezTo>
                              <a:pt x="1197" y="15"/>
                              <a:pt x="1109" y="1"/>
                              <a:pt x="102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2" name="Google Shape;952;p37"/>
                      <p:cNvSpPr/>
                      <p:nvPr/>
                    </p:nvSpPr>
                    <p:spPr>
                      <a:xfrm>
                        <a:off x="1820075" y="2930900"/>
                        <a:ext cx="79250" cy="76050"/>
                      </a:xfrm>
                      <a:custGeom>
                        <a:rect b="b" l="l" r="r" t="t"/>
                        <a:pathLst>
                          <a:path extrusionOk="0" h="3042" w="3170">
                            <a:moveTo>
                              <a:pt x="1058" y="475"/>
                            </a:moveTo>
                            <a:cubicBezTo>
                              <a:pt x="1089" y="475"/>
                              <a:pt x="1119" y="475"/>
                              <a:pt x="1180" y="506"/>
                            </a:cubicBezTo>
                            <a:cubicBezTo>
                              <a:pt x="1180" y="506"/>
                              <a:pt x="1272" y="537"/>
                              <a:pt x="1242" y="537"/>
                            </a:cubicBezTo>
                            <a:lnTo>
                              <a:pt x="1333" y="567"/>
                            </a:lnTo>
                            <a:cubicBezTo>
                              <a:pt x="1425" y="628"/>
                              <a:pt x="1486" y="659"/>
                              <a:pt x="1547" y="720"/>
                            </a:cubicBezTo>
                            <a:lnTo>
                              <a:pt x="1609" y="751"/>
                            </a:lnTo>
                            <a:lnTo>
                              <a:pt x="1700" y="843"/>
                            </a:lnTo>
                            <a:cubicBezTo>
                              <a:pt x="1762" y="873"/>
                              <a:pt x="1792" y="934"/>
                              <a:pt x="1853" y="965"/>
                            </a:cubicBezTo>
                            <a:lnTo>
                              <a:pt x="1945" y="1087"/>
                            </a:lnTo>
                            <a:lnTo>
                              <a:pt x="2006" y="1149"/>
                            </a:lnTo>
                            <a:lnTo>
                              <a:pt x="2037" y="1210"/>
                            </a:lnTo>
                            <a:cubicBezTo>
                              <a:pt x="2129" y="1302"/>
                              <a:pt x="2190" y="1424"/>
                              <a:pt x="2251" y="1546"/>
                            </a:cubicBezTo>
                            <a:lnTo>
                              <a:pt x="2374" y="1730"/>
                            </a:lnTo>
                            <a:lnTo>
                              <a:pt x="2404" y="1822"/>
                            </a:lnTo>
                            <a:cubicBezTo>
                              <a:pt x="2397" y="1807"/>
                              <a:pt x="2393" y="1801"/>
                              <a:pt x="2391" y="1801"/>
                            </a:cubicBezTo>
                            <a:cubicBezTo>
                              <a:pt x="2387" y="1801"/>
                              <a:pt x="2404" y="1860"/>
                              <a:pt x="2404" y="1883"/>
                            </a:cubicBezTo>
                            <a:cubicBezTo>
                              <a:pt x="2435" y="1913"/>
                              <a:pt x="2435" y="1975"/>
                              <a:pt x="2465" y="2036"/>
                            </a:cubicBezTo>
                            <a:cubicBezTo>
                              <a:pt x="2465" y="2066"/>
                              <a:pt x="2465" y="2066"/>
                              <a:pt x="2465" y="2097"/>
                            </a:cubicBezTo>
                            <a:lnTo>
                              <a:pt x="2465" y="2189"/>
                            </a:lnTo>
                            <a:cubicBezTo>
                              <a:pt x="2465" y="2210"/>
                              <a:pt x="2451" y="2259"/>
                              <a:pt x="2452" y="2259"/>
                            </a:cubicBezTo>
                            <a:cubicBezTo>
                              <a:pt x="2452" y="2259"/>
                              <a:pt x="2456" y="2248"/>
                              <a:pt x="2465" y="2219"/>
                            </a:cubicBezTo>
                            <a:lnTo>
                              <a:pt x="2465" y="2281"/>
                            </a:lnTo>
                            <a:cubicBezTo>
                              <a:pt x="2450" y="2311"/>
                              <a:pt x="2450" y="2319"/>
                              <a:pt x="2454" y="2319"/>
                            </a:cubicBezTo>
                            <a:cubicBezTo>
                              <a:pt x="2458" y="2319"/>
                              <a:pt x="2465" y="2311"/>
                              <a:pt x="2465" y="2311"/>
                            </a:cubicBezTo>
                            <a:lnTo>
                              <a:pt x="2465" y="2311"/>
                            </a:lnTo>
                            <a:lnTo>
                              <a:pt x="2404" y="2372"/>
                            </a:lnTo>
                            <a:cubicBezTo>
                              <a:pt x="2425" y="2352"/>
                              <a:pt x="2431" y="2345"/>
                              <a:pt x="2430" y="2345"/>
                            </a:cubicBezTo>
                            <a:lnTo>
                              <a:pt x="2430" y="2345"/>
                            </a:lnTo>
                            <a:cubicBezTo>
                              <a:pt x="2428" y="2345"/>
                              <a:pt x="2394" y="2372"/>
                              <a:pt x="2374" y="2372"/>
                            </a:cubicBezTo>
                            <a:lnTo>
                              <a:pt x="2343" y="2403"/>
                            </a:lnTo>
                            <a:cubicBezTo>
                              <a:pt x="2282" y="2403"/>
                              <a:pt x="2251" y="2403"/>
                              <a:pt x="2190" y="2434"/>
                            </a:cubicBezTo>
                            <a:cubicBezTo>
                              <a:pt x="2159" y="2434"/>
                              <a:pt x="2129" y="2434"/>
                              <a:pt x="2068" y="2464"/>
                            </a:cubicBezTo>
                            <a:lnTo>
                              <a:pt x="2006" y="2464"/>
                            </a:lnTo>
                            <a:lnTo>
                              <a:pt x="1853" y="2403"/>
                            </a:lnTo>
                            <a:lnTo>
                              <a:pt x="1823" y="2403"/>
                            </a:lnTo>
                            <a:cubicBezTo>
                              <a:pt x="1843" y="2413"/>
                              <a:pt x="1850" y="2417"/>
                              <a:pt x="1849" y="2417"/>
                            </a:cubicBezTo>
                            <a:cubicBezTo>
                              <a:pt x="1847" y="2417"/>
                              <a:pt x="1813" y="2403"/>
                              <a:pt x="1792" y="2403"/>
                            </a:cubicBezTo>
                            <a:cubicBezTo>
                              <a:pt x="1762" y="2403"/>
                              <a:pt x="1700" y="2372"/>
                              <a:pt x="1670" y="2342"/>
                            </a:cubicBezTo>
                            <a:cubicBezTo>
                              <a:pt x="1609" y="2311"/>
                              <a:pt x="1547" y="2250"/>
                              <a:pt x="1486" y="2189"/>
                            </a:cubicBezTo>
                            <a:cubicBezTo>
                              <a:pt x="1303" y="2066"/>
                              <a:pt x="1150" y="1944"/>
                              <a:pt x="997" y="1791"/>
                            </a:cubicBezTo>
                            <a:cubicBezTo>
                              <a:pt x="964" y="1750"/>
                              <a:pt x="931" y="1711"/>
                              <a:pt x="898" y="1672"/>
                            </a:cubicBezTo>
                            <a:lnTo>
                              <a:pt x="898" y="1672"/>
                            </a:lnTo>
                            <a:cubicBezTo>
                              <a:pt x="827" y="1510"/>
                              <a:pt x="767" y="1345"/>
                              <a:pt x="721" y="1179"/>
                            </a:cubicBezTo>
                            <a:cubicBezTo>
                              <a:pt x="691" y="1026"/>
                              <a:pt x="660" y="904"/>
                              <a:pt x="691" y="781"/>
                            </a:cubicBezTo>
                            <a:cubicBezTo>
                              <a:pt x="691" y="720"/>
                              <a:pt x="721" y="659"/>
                              <a:pt x="752" y="598"/>
                            </a:cubicBezTo>
                            <a:cubicBezTo>
                              <a:pt x="783" y="537"/>
                              <a:pt x="813" y="506"/>
                              <a:pt x="874" y="475"/>
                            </a:cubicBezTo>
                            <a:close/>
                            <a:moveTo>
                              <a:pt x="1096" y="1"/>
                            </a:moveTo>
                            <a:cubicBezTo>
                              <a:pt x="1032" y="1"/>
                              <a:pt x="968" y="6"/>
                              <a:pt x="905" y="16"/>
                            </a:cubicBezTo>
                            <a:cubicBezTo>
                              <a:pt x="538" y="169"/>
                              <a:pt x="293" y="537"/>
                              <a:pt x="354" y="934"/>
                            </a:cubicBezTo>
                            <a:cubicBezTo>
                              <a:pt x="372" y="1025"/>
                              <a:pt x="394" y="1114"/>
                              <a:pt x="419" y="1201"/>
                            </a:cubicBezTo>
                            <a:lnTo>
                              <a:pt x="419" y="1201"/>
                            </a:lnTo>
                            <a:cubicBezTo>
                              <a:pt x="339" y="1132"/>
                              <a:pt x="256" y="1064"/>
                              <a:pt x="171" y="996"/>
                            </a:cubicBezTo>
                            <a:cubicBezTo>
                              <a:pt x="150" y="982"/>
                              <a:pt x="129" y="976"/>
                              <a:pt x="110" y="976"/>
                            </a:cubicBezTo>
                            <a:cubicBezTo>
                              <a:pt x="45" y="976"/>
                              <a:pt x="1" y="1047"/>
                              <a:pt x="48" y="1118"/>
                            </a:cubicBezTo>
                            <a:cubicBezTo>
                              <a:pt x="171" y="1240"/>
                              <a:pt x="262" y="1393"/>
                              <a:pt x="354" y="1546"/>
                            </a:cubicBezTo>
                            <a:cubicBezTo>
                              <a:pt x="477" y="1730"/>
                              <a:pt x="599" y="1913"/>
                              <a:pt x="752" y="2066"/>
                            </a:cubicBezTo>
                            <a:cubicBezTo>
                              <a:pt x="966" y="2434"/>
                              <a:pt x="1272" y="2709"/>
                              <a:pt x="1609" y="2923"/>
                            </a:cubicBezTo>
                            <a:cubicBezTo>
                              <a:pt x="1766" y="3002"/>
                              <a:pt x="1940" y="3041"/>
                              <a:pt x="2114" y="3041"/>
                            </a:cubicBezTo>
                            <a:cubicBezTo>
                              <a:pt x="2347" y="3041"/>
                              <a:pt x="2579" y="2971"/>
                              <a:pt x="2771" y="2831"/>
                            </a:cubicBezTo>
                            <a:cubicBezTo>
                              <a:pt x="3047" y="2617"/>
                              <a:pt x="3169" y="2250"/>
                              <a:pt x="3077" y="1913"/>
                            </a:cubicBezTo>
                            <a:cubicBezTo>
                              <a:pt x="2985" y="1607"/>
                              <a:pt x="2833" y="1302"/>
                              <a:pt x="2649" y="1026"/>
                            </a:cubicBezTo>
                            <a:cubicBezTo>
                              <a:pt x="2465" y="751"/>
                              <a:pt x="2221" y="506"/>
                              <a:pt x="1976" y="322"/>
                            </a:cubicBezTo>
                            <a:cubicBezTo>
                              <a:pt x="1722" y="120"/>
                              <a:pt x="1406" y="1"/>
                              <a:pt x="10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3" name="Google Shape;953;p37"/>
                      <p:cNvSpPr/>
                      <p:nvPr/>
                    </p:nvSpPr>
                    <p:spPr>
                      <a:xfrm>
                        <a:off x="3299050" y="2275000"/>
                        <a:ext cx="63475" cy="129150"/>
                      </a:xfrm>
                      <a:custGeom>
                        <a:rect b="b" l="l" r="r" t="t"/>
                        <a:pathLst>
                          <a:path extrusionOk="0" h="5166" w="2539">
                            <a:moveTo>
                              <a:pt x="1323" y="595"/>
                            </a:moveTo>
                            <a:cubicBezTo>
                              <a:pt x="1471" y="595"/>
                              <a:pt x="1625" y="702"/>
                              <a:pt x="1713" y="858"/>
                            </a:cubicBezTo>
                            <a:cubicBezTo>
                              <a:pt x="1836" y="1195"/>
                              <a:pt x="1866" y="1562"/>
                              <a:pt x="1836" y="1898"/>
                            </a:cubicBezTo>
                            <a:cubicBezTo>
                              <a:pt x="1805" y="2296"/>
                              <a:pt x="1744" y="2633"/>
                              <a:pt x="1713" y="2969"/>
                            </a:cubicBezTo>
                            <a:cubicBezTo>
                              <a:pt x="1683" y="3336"/>
                              <a:pt x="1622" y="3673"/>
                              <a:pt x="1530" y="4040"/>
                            </a:cubicBezTo>
                            <a:cubicBezTo>
                              <a:pt x="1499" y="4162"/>
                              <a:pt x="1438" y="4377"/>
                              <a:pt x="1316" y="4438"/>
                            </a:cubicBezTo>
                            <a:cubicBezTo>
                              <a:pt x="1289" y="4458"/>
                              <a:pt x="1266" y="4466"/>
                              <a:pt x="1244" y="4466"/>
                            </a:cubicBezTo>
                            <a:cubicBezTo>
                              <a:pt x="1165" y="4466"/>
                              <a:pt x="1112" y="4357"/>
                              <a:pt x="1040" y="4285"/>
                            </a:cubicBezTo>
                            <a:cubicBezTo>
                              <a:pt x="857" y="3948"/>
                              <a:pt x="704" y="3581"/>
                              <a:pt x="673" y="3214"/>
                            </a:cubicBezTo>
                            <a:cubicBezTo>
                              <a:pt x="587" y="2811"/>
                              <a:pt x="555" y="2381"/>
                              <a:pt x="577" y="1949"/>
                            </a:cubicBezTo>
                            <a:lnTo>
                              <a:pt x="577" y="1949"/>
                            </a:lnTo>
                            <a:cubicBezTo>
                              <a:pt x="642" y="1771"/>
                              <a:pt x="709" y="1596"/>
                              <a:pt x="765" y="1409"/>
                            </a:cubicBezTo>
                            <a:cubicBezTo>
                              <a:pt x="826" y="1133"/>
                              <a:pt x="949" y="858"/>
                              <a:pt x="1163" y="644"/>
                            </a:cubicBezTo>
                            <a:cubicBezTo>
                              <a:pt x="1213" y="610"/>
                              <a:pt x="1268" y="595"/>
                              <a:pt x="1323" y="595"/>
                            </a:cubicBezTo>
                            <a:close/>
                            <a:moveTo>
                              <a:pt x="1323" y="1"/>
                            </a:moveTo>
                            <a:cubicBezTo>
                              <a:pt x="1310" y="1"/>
                              <a:pt x="1298" y="1"/>
                              <a:pt x="1285" y="1"/>
                            </a:cubicBezTo>
                            <a:cubicBezTo>
                              <a:pt x="796" y="93"/>
                              <a:pt x="428" y="460"/>
                              <a:pt x="337" y="919"/>
                            </a:cubicBezTo>
                            <a:cubicBezTo>
                              <a:pt x="267" y="1106"/>
                              <a:pt x="232" y="1293"/>
                              <a:pt x="220" y="1466"/>
                            </a:cubicBezTo>
                            <a:lnTo>
                              <a:pt x="220" y="1466"/>
                            </a:lnTo>
                            <a:cubicBezTo>
                              <a:pt x="207" y="1499"/>
                              <a:pt x="195" y="1531"/>
                              <a:pt x="184" y="1562"/>
                            </a:cubicBezTo>
                            <a:cubicBezTo>
                              <a:pt x="92" y="1807"/>
                              <a:pt x="31" y="2082"/>
                              <a:pt x="31" y="2327"/>
                            </a:cubicBezTo>
                            <a:cubicBezTo>
                              <a:pt x="0" y="2602"/>
                              <a:pt x="0" y="2847"/>
                              <a:pt x="0" y="3092"/>
                            </a:cubicBezTo>
                            <a:cubicBezTo>
                              <a:pt x="31" y="3612"/>
                              <a:pt x="153" y="4101"/>
                              <a:pt x="398" y="4560"/>
                            </a:cubicBezTo>
                            <a:cubicBezTo>
                              <a:pt x="579" y="4903"/>
                              <a:pt x="906" y="5165"/>
                              <a:pt x="1257" y="5165"/>
                            </a:cubicBezTo>
                            <a:cubicBezTo>
                              <a:pt x="1439" y="5165"/>
                              <a:pt x="1628" y="5095"/>
                              <a:pt x="1805" y="4927"/>
                            </a:cubicBezTo>
                            <a:cubicBezTo>
                              <a:pt x="2172" y="4560"/>
                              <a:pt x="2264" y="3948"/>
                              <a:pt x="2325" y="3428"/>
                            </a:cubicBezTo>
                            <a:cubicBezTo>
                              <a:pt x="2356" y="3030"/>
                              <a:pt x="2448" y="2633"/>
                              <a:pt x="2478" y="2204"/>
                            </a:cubicBezTo>
                            <a:cubicBezTo>
                              <a:pt x="2539" y="1357"/>
                              <a:pt x="2450" y="1"/>
                              <a:pt x="132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4" name="Google Shape;954;p37"/>
                      <p:cNvSpPr/>
                      <p:nvPr/>
                    </p:nvSpPr>
                    <p:spPr>
                      <a:xfrm>
                        <a:off x="3380875" y="2130225"/>
                        <a:ext cx="63525" cy="74875"/>
                      </a:xfrm>
                      <a:custGeom>
                        <a:rect b="b" l="l" r="r" t="t"/>
                        <a:pathLst>
                          <a:path extrusionOk="0" h="2995" w="2541">
                            <a:moveTo>
                              <a:pt x="394" y="2059"/>
                            </a:moveTo>
                            <a:cubicBezTo>
                              <a:pt x="395" y="2060"/>
                              <a:pt x="397" y="2060"/>
                              <a:pt x="399" y="2060"/>
                            </a:cubicBezTo>
                            <a:cubicBezTo>
                              <a:pt x="420" y="2113"/>
                              <a:pt x="442" y="2167"/>
                              <a:pt x="466" y="2221"/>
                            </a:cubicBezTo>
                            <a:lnTo>
                              <a:pt x="466" y="2221"/>
                            </a:lnTo>
                            <a:cubicBezTo>
                              <a:pt x="464" y="2218"/>
                              <a:pt x="462" y="2215"/>
                              <a:pt x="460" y="2213"/>
                            </a:cubicBezTo>
                            <a:cubicBezTo>
                              <a:pt x="435" y="2164"/>
                              <a:pt x="413" y="2112"/>
                              <a:pt x="394" y="2059"/>
                            </a:cubicBezTo>
                            <a:close/>
                            <a:moveTo>
                              <a:pt x="1194" y="561"/>
                            </a:moveTo>
                            <a:lnTo>
                              <a:pt x="1255" y="591"/>
                            </a:lnTo>
                            <a:lnTo>
                              <a:pt x="1286" y="591"/>
                            </a:lnTo>
                            <a:lnTo>
                              <a:pt x="1347" y="622"/>
                            </a:lnTo>
                            <a:cubicBezTo>
                              <a:pt x="1347" y="622"/>
                              <a:pt x="1378" y="652"/>
                              <a:pt x="1378" y="652"/>
                            </a:cubicBezTo>
                            <a:cubicBezTo>
                              <a:pt x="1439" y="713"/>
                              <a:pt x="1439" y="713"/>
                              <a:pt x="1500" y="775"/>
                            </a:cubicBezTo>
                            <a:lnTo>
                              <a:pt x="1531" y="805"/>
                            </a:lnTo>
                            <a:lnTo>
                              <a:pt x="1561" y="866"/>
                            </a:lnTo>
                            <a:lnTo>
                              <a:pt x="1622" y="958"/>
                            </a:lnTo>
                            <a:cubicBezTo>
                              <a:pt x="1622" y="958"/>
                              <a:pt x="1638" y="1020"/>
                              <a:pt x="1636" y="1023"/>
                            </a:cubicBezTo>
                            <a:lnTo>
                              <a:pt x="1636" y="1023"/>
                            </a:lnTo>
                            <a:cubicBezTo>
                              <a:pt x="1632" y="1011"/>
                              <a:pt x="1628" y="999"/>
                              <a:pt x="1622" y="989"/>
                            </a:cubicBezTo>
                            <a:lnTo>
                              <a:pt x="1622" y="989"/>
                            </a:lnTo>
                            <a:cubicBezTo>
                              <a:pt x="1631" y="1014"/>
                              <a:pt x="1635" y="1023"/>
                              <a:pt x="1636" y="1023"/>
                            </a:cubicBezTo>
                            <a:cubicBezTo>
                              <a:pt x="1636" y="1023"/>
                              <a:pt x="1636" y="1023"/>
                              <a:pt x="1636" y="1023"/>
                            </a:cubicBezTo>
                            <a:lnTo>
                              <a:pt x="1636" y="1023"/>
                            </a:lnTo>
                            <a:cubicBezTo>
                              <a:pt x="1654" y="1081"/>
                              <a:pt x="1658" y="1152"/>
                              <a:pt x="1684" y="1203"/>
                            </a:cubicBezTo>
                            <a:cubicBezTo>
                              <a:pt x="1714" y="1295"/>
                              <a:pt x="1714" y="1356"/>
                              <a:pt x="1745" y="1417"/>
                            </a:cubicBezTo>
                            <a:cubicBezTo>
                              <a:pt x="1745" y="1509"/>
                              <a:pt x="1745" y="1509"/>
                              <a:pt x="1745" y="1540"/>
                            </a:cubicBezTo>
                            <a:cubicBezTo>
                              <a:pt x="1745" y="1570"/>
                              <a:pt x="1745" y="1570"/>
                              <a:pt x="1745" y="1601"/>
                            </a:cubicBezTo>
                            <a:cubicBezTo>
                              <a:pt x="1775" y="1693"/>
                              <a:pt x="1775" y="1754"/>
                              <a:pt x="1745" y="1846"/>
                            </a:cubicBezTo>
                            <a:lnTo>
                              <a:pt x="1745" y="1968"/>
                            </a:lnTo>
                            <a:lnTo>
                              <a:pt x="1745" y="1999"/>
                            </a:lnTo>
                            <a:lnTo>
                              <a:pt x="1745" y="2029"/>
                            </a:lnTo>
                            <a:cubicBezTo>
                              <a:pt x="1745" y="2121"/>
                              <a:pt x="1714" y="2151"/>
                              <a:pt x="1714" y="2182"/>
                            </a:cubicBezTo>
                            <a:cubicBezTo>
                              <a:pt x="1714" y="2213"/>
                              <a:pt x="1714" y="2213"/>
                              <a:pt x="1714" y="2243"/>
                            </a:cubicBezTo>
                            <a:lnTo>
                              <a:pt x="1684" y="2274"/>
                            </a:lnTo>
                            <a:lnTo>
                              <a:pt x="1653" y="2304"/>
                            </a:lnTo>
                            <a:cubicBezTo>
                              <a:pt x="1653" y="2335"/>
                              <a:pt x="1592" y="2335"/>
                              <a:pt x="1561" y="2366"/>
                            </a:cubicBezTo>
                            <a:lnTo>
                              <a:pt x="1378" y="2366"/>
                            </a:lnTo>
                            <a:cubicBezTo>
                              <a:pt x="1378" y="2366"/>
                              <a:pt x="1316" y="2366"/>
                              <a:pt x="1286" y="2335"/>
                            </a:cubicBezTo>
                            <a:lnTo>
                              <a:pt x="1316" y="2335"/>
                            </a:lnTo>
                            <a:lnTo>
                              <a:pt x="1257" y="2305"/>
                            </a:lnTo>
                            <a:lnTo>
                              <a:pt x="1257" y="2305"/>
                            </a:lnTo>
                            <a:cubicBezTo>
                              <a:pt x="1274" y="2314"/>
                              <a:pt x="1281" y="2317"/>
                              <a:pt x="1281" y="2317"/>
                            </a:cubicBezTo>
                            <a:cubicBezTo>
                              <a:pt x="1283" y="2317"/>
                              <a:pt x="1246" y="2296"/>
                              <a:pt x="1225" y="2274"/>
                            </a:cubicBezTo>
                            <a:cubicBezTo>
                              <a:pt x="1194" y="2243"/>
                              <a:pt x="1133" y="2182"/>
                              <a:pt x="1102" y="2121"/>
                            </a:cubicBezTo>
                            <a:lnTo>
                              <a:pt x="1072" y="2090"/>
                            </a:lnTo>
                            <a:cubicBezTo>
                              <a:pt x="1041" y="2029"/>
                              <a:pt x="980" y="1999"/>
                              <a:pt x="949" y="1937"/>
                            </a:cubicBezTo>
                            <a:cubicBezTo>
                              <a:pt x="861" y="1820"/>
                              <a:pt x="746" y="1731"/>
                              <a:pt x="602" y="1670"/>
                            </a:cubicBezTo>
                            <a:lnTo>
                              <a:pt x="602" y="1670"/>
                            </a:lnTo>
                            <a:cubicBezTo>
                              <a:pt x="544" y="1607"/>
                              <a:pt x="471" y="1564"/>
                              <a:pt x="399" y="1540"/>
                            </a:cubicBezTo>
                            <a:cubicBezTo>
                              <a:pt x="379" y="1533"/>
                              <a:pt x="360" y="1529"/>
                              <a:pt x="343" y="1528"/>
                            </a:cubicBezTo>
                            <a:lnTo>
                              <a:pt x="343" y="1528"/>
                            </a:lnTo>
                            <a:cubicBezTo>
                              <a:pt x="354" y="1461"/>
                              <a:pt x="376" y="1393"/>
                              <a:pt x="399" y="1325"/>
                            </a:cubicBezTo>
                            <a:lnTo>
                              <a:pt x="399" y="1264"/>
                            </a:lnTo>
                            <a:cubicBezTo>
                              <a:pt x="399" y="1234"/>
                              <a:pt x="429" y="1234"/>
                              <a:pt x="429" y="1203"/>
                            </a:cubicBezTo>
                            <a:lnTo>
                              <a:pt x="521" y="1050"/>
                            </a:lnTo>
                            <a:cubicBezTo>
                              <a:pt x="552" y="989"/>
                              <a:pt x="552" y="958"/>
                              <a:pt x="582" y="928"/>
                            </a:cubicBezTo>
                            <a:lnTo>
                              <a:pt x="613" y="897"/>
                            </a:lnTo>
                            <a:lnTo>
                              <a:pt x="674" y="836"/>
                            </a:lnTo>
                            <a:cubicBezTo>
                              <a:pt x="705" y="775"/>
                              <a:pt x="735" y="744"/>
                              <a:pt x="766" y="713"/>
                            </a:cubicBezTo>
                            <a:lnTo>
                              <a:pt x="827" y="683"/>
                            </a:lnTo>
                            <a:lnTo>
                              <a:pt x="888" y="622"/>
                            </a:lnTo>
                            <a:lnTo>
                              <a:pt x="919" y="591"/>
                            </a:lnTo>
                            <a:cubicBezTo>
                              <a:pt x="919" y="591"/>
                              <a:pt x="960" y="578"/>
                              <a:pt x="969" y="578"/>
                            </a:cubicBezTo>
                            <a:cubicBezTo>
                              <a:pt x="973" y="578"/>
                              <a:pt x="970" y="581"/>
                              <a:pt x="949" y="591"/>
                            </a:cubicBezTo>
                            <a:lnTo>
                              <a:pt x="1011" y="591"/>
                            </a:lnTo>
                            <a:lnTo>
                              <a:pt x="1072" y="561"/>
                            </a:lnTo>
                            <a:close/>
                            <a:moveTo>
                              <a:pt x="1209" y="1"/>
                            </a:moveTo>
                            <a:cubicBezTo>
                              <a:pt x="1081" y="1"/>
                              <a:pt x="951" y="33"/>
                              <a:pt x="827" y="102"/>
                            </a:cubicBezTo>
                            <a:cubicBezTo>
                              <a:pt x="368" y="316"/>
                              <a:pt x="62" y="805"/>
                              <a:pt x="31" y="1356"/>
                            </a:cubicBezTo>
                            <a:cubicBezTo>
                              <a:pt x="1" y="1631"/>
                              <a:pt x="62" y="1937"/>
                              <a:pt x="215" y="2182"/>
                            </a:cubicBezTo>
                            <a:cubicBezTo>
                              <a:pt x="340" y="2369"/>
                              <a:pt x="521" y="2528"/>
                              <a:pt x="720" y="2630"/>
                            </a:cubicBezTo>
                            <a:lnTo>
                              <a:pt x="720" y="2630"/>
                            </a:lnTo>
                            <a:cubicBezTo>
                              <a:pt x="802" y="2732"/>
                              <a:pt x="904" y="2817"/>
                              <a:pt x="1041" y="2886"/>
                            </a:cubicBezTo>
                            <a:cubicBezTo>
                              <a:pt x="1163" y="2967"/>
                              <a:pt x="1313" y="2995"/>
                              <a:pt x="1463" y="2995"/>
                            </a:cubicBezTo>
                            <a:cubicBezTo>
                              <a:pt x="1537" y="2995"/>
                              <a:pt x="1612" y="2988"/>
                              <a:pt x="1684" y="2978"/>
                            </a:cubicBezTo>
                            <a:cubicBezTo>
                              <a:pt x="2540" y="2763"/>
                              <a:pt x="2510" y="1601"/>
                              <a:pt x="2265" y="958"/>
                            </a:cubicBezTo>
                            <a:cubicBezTo>
                              <a:pt x="2173" y="622"/>
                              <a:pt x="1959" y="316"/>
                              <a:pt x="1653" y="132"/>
                            </a:cubicBezTo>
                            <a:cubicBezTo>
                              <a:pt x="1519" y="48"/>
                              <a:pt x="1366" y="1"/>
                              <a:pt x="120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5" name="Google Shape;955;p37"/>
                      <p:cNvSpPr/>
                      <p:nvPr/>
                    </p:nvSpPr>
                    <p:spPr>
                      <a:xfrm>
                        <a:off x="3289850" y="2177125"/>
                        <a:ext cx="29875" cy="35975"/>
                      </a:xfrm>
                      <a:custGeom>
                        <a:rect b="b" l="l" r="r" t="t"/>
                        <a:pathLst>
                          <a:path extrusionOk="0" h="1439" w="1195">
                            <a:moveTo>
                              <a:pt x="836" y="768"/>
                            </a:moveTo>
                            <a:lnTo>
                              <a:pt x="917" y="795"/>
                            </a:lnTo>
                            <a:lnTo>
                              <a:pt x="917" y="795"/>
                            </a:lnTo>
                            <a:cubicBezTo>
                              <a:pt x="892" y="793"/>
                              <a:pt x="864" y="789"/>
                              <a:pt x="843" y="777"/>
                            </a:cubicBezTo>
                            <a:lnTo>
                              <a:pt x="843" y="777"/>
                            </a:lnTo>
                            <a:cubicBezTo>
                              <a:pt x="840" y="774"/>
                              <a:pt x="838" y="771"/>
                              <a:pt x="836" y="768"/>
                            </a:cubicBezTo>
                            <a:close/>
                            <a:moveTo>
                              <a:pt x="307" y="0"/>
                            </a:moveTo>
                            <a:cubicBezTo>
                              <a:pt x="185" y="0"/>
                              <a:pt x="62" y="92"/>
                              <a:pt x="32" y="214"/>
                            </a:cubicBezTo>
                            <a:cubicBezTo>
                              <a:pt x="1" y="306"/>
                              <a:pt x="1" y="398"/>
                              <a:pt x="32" y="490"/>
                            </a:cubicBezTo>
                            <a:cubicBezTo>
                              <a:pt x="32" y="551"/>
                              <a:pt x="32" y="581"/>
                              <a:pt x="62" y="643"/>
                            </a:cubicBezTo>
                            <a:cubicBezTo>
                              <a:pt x="62" y="704"/>
                              <a:pt x="93" y="734"/>
                              <a:pt x="93" y="796"/>
                            </a:cubicBezTo>
                            <a:cubicBezTo>
                              <a:pt x="154" y="857"/>
                              <a:pt x="185" y="918"/>
                              <a:pt x="246" y="979"/>
                            </a:cubicBezTo>
                            <a:cubicBezTo>
                              <a:pt x="265" y="998"/>
                              <a:pt x="287" y="1014"/>
                              <a:pt x="311" y="1026"/>
                            </a:cubicBezTo>
                            <a:lnTo>
                              <a:pt x="311" y="1026"/>
                            </a:lnTo>
                            <a:cubicBezTo>
                              <a:pt x="344" y="1169"/>
                              <a:pt x="434" y="1258"/>
                              <a:pt x="552" y="1346"/>
                            </a:cubicBezTo>
                            <a:cubicBezTo>
                              <a:pt x="643" y="1408"/>
                              <a:pt x="766" y="1438"/>
                              <a:pt x="888" y="1438"/>
                            </a:cubicBezTo>
                            <a:lnTo>
                              <a:pt x="980" y="1438"/>
                            </a:lnTo>
                            <a:cubicBezTo>
                              <a:pt x="1011" y="1438"/>
                              <a:pt x="1041" y="1408"/>
                              <a:pt x="1072" y="1377"/>
                            </a:cubicBezTo>
                            <a:cubicBezTo>
                              <a:pt x="1133" y="1346"/>
                              <a:pt x="1164" y="1285"/>
                              <a:pt x="1164" y="1224"/>
                            </a:cubicBezTo>
                            <a:cubicBezTo>
                              <a:pt x="1194" y="1071"/>
                              <a:pt x="1194" y="918"/>
                              <a:pt x="1164" y="765"/>
                            </a:cubicBezTo>
                            <a:cubicBezTo>
                              <a:pt x="1133" y="643"/>
                              <a:pt x="1072" y="520"/>
                              <a:pt x="1011" y="428"/>
                            </a:cubicBezTo>
                            <a:cubicBezTo>
                              <a:pt x="858" y="184"/>
                              <a:pt x="613" y="0"/>
                              <a:pt x="30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6" name="Google Shape;956;p37"/>
                      <p:cNvSpPr/>
                      <p:nvPr/>
                    </p:nvSpPr>
                    <p:spPr>
                      <a:xfrm>
                        <a:off x="3602700" y="2262025"/>
                        <a:ext cx="41325" cy="49725"/>
                      </a:xfrm>
                      <a:custGeom>
                        <a:rect b="b" l="l" r="r" t="t"/>
                        <a:pathLst>
                          <a:path extrusionOk="0" h="1989" w="1653">
                            <a:moveTo>
                              <a:pt x="1062" y="1430"/>
                            </a:moveTo>
                            <a:lnTo>
                              <a:pt x="1062" y="1430"/>
                            </a:lnTo>
                            <a:cubicBezTo>
                              <a:pt x="1060" y="1433"/>
                              <a:pt x="1059" y="1436"/>
                              <a:pt x="1059" y="1438"/>
                            </a:cubicBezTo>
                            <a:lnTo>
                              <a:pt x="1041" y="1438"/>
                            </a:lnTo>
                            <a:cubicBezTo>
                              <a:pt x="1051" y="1433"/>
                              <a:pt x="1057" y="1431"/>
                              <a:pt x="1062" y="1430"/>
                            </a:cubicBezTo>
                            <a:close/>
                            <a:moveTo>
                              <a:pt x="735" y="551"/>
                            </a:moveTo>
                            <a:lnTo>
                              <a:pt x="765" y="582"/>
                            </a:lnTo>
                            <a:lnTo>
                              <a:pt x="796" y="612"/>
                            </a:lnTo>
                            <a:cubicBezTo>
                              <a:pt x="827" y="643"/>
                              <a:pt x="857" y="673"/>
                              <a:pt x="888" y="704"/>
                            </a:cubicBezTo>
                            <a:cubicBezTo>
                              <a:pt x="888" y="735"/>
                              <a:pt x="918" y="735"/>
                              <a:pt x="918" y="765"/>
                            </a:cubicBezTo>
                            <a:cubicBezTo>
                              <a:pt x="949" y="796"/>
                              <a:pt x="980" y="857"/>
                              <a:pt x="1010" y="888"/>
                            </a:cubicBezTo>
                            <a:lnTo>
                              <a:pt x="1041" y="949"/>
                            </a:lnTo>
                            <a:cubicBezTo>
                              <a:pt x="1041" y="979"/>
                              <a:pt x="1041" y="979"/>
                              <a:pt x="1041" y="979"/>
                            </a:cubicBezTo>
                            <a:cubicBezTo>
                              <a:pt x="1041" y="1040"/>
                              <a:pt x="1071" y="1071"/>
                              <a:pt x="1071" y="1132"/>
                            </a:cubicBezTo>
                            <a:cubicBezTo>
                              <a:pt x="1102" y="1163"/>
                              <a:pt x="1071" y="1193"/>
                              <a:pt x="1102" y="1255"/>
                            </a:cubicBezTo>
                            <a:lnTo>
                              <a:pt x="1102" y="1346"/>
                            </a:lnTo>
                            <a:cubicBezTo>
                              <a:pt x="1102" y="1377"/>
                              <a:pt x="1071" y="1377"/>
                              <a:pt x="1071" y="1408"/>
                            </a:cubicBezTo>
                            <a:cubicBezTo>
                              <a:pt x="1071" y="1408"/>
                              <a:pt x="1067" y="1416"/>
                              <a:pt x="1063" y="1425"/>
                            </a:cubicBezTo>
                            <a:lnTo>
                              <a:pt x="1063" y="1425"/>
                            </a:lnTo>
                            <a:cubicBezTo>
                              <a:pt x="1065" y="1425"/>
                              <a:pt x="1067" y="1425"/>
                              <a:pt x="1069" y="1425"/>
                            </a:cubicBezTo>
                            <a:cubicBezTo>
                              <a:pt x="1085" y="1425"/>
                              <a:pt x="1092" y="1438"/>
                              <a:pt x="1071" y="1438"/>
                            </a:cubicBezTo>
                            <a:lnTo>
                              <a:pt x="1064" y="1438"/>
                            </a:lnTo>
                            <a:cubicBezTo>
                              <a:pt x="1068" y="1434"/>
                              <a:pt x="1070" y="1429"/>
                              <a:pt x="1065" y="1429"/>
                            </a:cubicBezTo>
                            <a:cubicBezTo>
                              <a:pt x="1064" y="1429"/>
                              <a:pt x="1063" y="1430"/>
                              <a:pt x="1062" y="1430"/>
                            </a:cubicBezTo>
                            <a:lnTo>
                              <a:pt x="1062" y="1430"/>
                            </a:lnTo>
                            <a:cubicBezTo>
                              <a:pt x="1062" y="1428"/>
                              <a:pt x="1063" y="1427"/>
                              <a:pt x="1063" y="1425"/>
                            </a:cubicBezTo>
                            <a:lnTo>
                              <a:pt x="1063" y="1425"/>
                            </a:lnTo>
                            <a:cubicBezTo>
                              <a:pt x="1057" y="1427"/>
                              <a:pt x="1049" y="1430"/>
                              <a:pt x="1041" y="1438"/>
                            </a:cubicBezTo>
                            <a:lnTo>
                              <a:pt x="1010" y="1438"/>
                            </a:lnTo>
                            <a:cubicBezTo>
                              <a:pt x="980" y="1408"/>
                              <a:pt x="980" y="1377"/>
                              <a:pt x="949" y="1377"/>
                            </a:cubicBezTo>
                            <a:cubicBezTo>
                              <a:pt x="918" y="1346"/>
                              <a:pt x="888" y="1316"/>
                              <a:pt x="857" y="1316"/>
                            </a:cubicBezTo>
                            <a:cubicBezTo>
                              <a:pt x="811" y="1269"/>
                              <a:pt x="764" y="1223"/>
                              <a:pt x="704" y="1190"/>
                            </a:cubicBezTo>
                            <a:lnTo>
                              <a:pt x="704" y="1190"/>
                            </a:lnTo>
                            <a:cubicBezTo>
                              <a:pt x="702" y="1160"/>
                              <a:pt x="674" y="1132"/>
                              <a:pt x="674" y="1132"/>
                            </a:cubicBezTo>
                            <a:cubicBezTo>
                              <a:pt x="643" y="1102"/>
                              <a:pt x="612" y="1040"/>
                              <a:pt x="612" y="1010"/>
                            </a:cubicBezTo>
                            <a:cubicBezTo>
                              <a:pt x="585" y="982"/>
                              <a:pt x="551" y="967"/>
                              <a:pt x="520" y="967"/>
                            </a:cubicBezTo>
                            <a:cubicBezTo>
                              <a:pt x="481" y="967"/>
                              <a:pt x="446" y="990"/>
                              <a:pt x="429" y="1040"/>
                            </a:cubicBezTo>
                            <a:lnTo>
                              <a:pt x="429" y="1010"/>
                            </a:lnTo>
                            <a:cubicBezTo>
                              <a:pt x="429" y="949"/>
                              <a:pt x="429" y="888"/>
                              <a:pt x="429" y="826"/>
                            </a:cubicBezTo>
                            <a:cubicBezTo>
                              <a:pt x="429" y="796"/>
                              <a:pt x="429" y="765"/>
                              <a:pt x="429" y="765"/>
                            </a:cubicBezTo>
                            <a:lnTo>
                              <a:pt x="429" y="704"/>
                            </a:lnTo>
                            <a:cubicBezTo>
                              <a:pt x="460" y="673"/>
                              <a:pt x="460" y="643"/>
                              <a:pt x="460" y="643"/>
                            </a:cubicBezTo>
                            <a:cubicBezTo>
                              <a:pt x="460" y="612"/>
                              <a:pt x="460" y="612"/>
                              <a:pt x="460" y="582"/>
                            </a:cubicBezTo>
                            <a:lnTo>
                              <a:pt x="490" y="551"/>
                            </a:lnTo>
                            <a:lnTo>
                              <a:pt x="500" y="551"/>
                            </a:lnTo>
                            <a:cubicBezTo>
                              <a:pt x="498" y="555"/>
                              <a:pt x="499" y="557"/>
                              <a:pt x="503" y="557"/>
                            </a:cubicBezTo>
                            <a:cubicBezTo>
                              <a:pt x="506" y="557"/>
                              <a:pt x="512" y="556"/>
                              <a:pt x="521" y="551"/>
                            </a:cubicBezTo>
                            <a:close/>
                            <a:moveTo>
                              <a:pt x="1032" y="1447"/>
                            </a:moveTo>
                            <a:lnTo>
                              <a:pt x="1032" y="1447"/>
                            </a:lnTo>
                            <a:cubicBezTo>
                              <a:pt x="1017" y="1461"/>
                              <a:pt x="1010" y="1465"/>
                              <a:pt x="1008" y="1465"/>
                            </a:cubicBezTo>
                            <a:cubicBezTo>
                              <a:pt x="1005" y="1465"/>
                              <a:pt x="1015" y="1455"/>
                              <a:pt x="1032" y="1447"/>
                            </a:cubicBezTo>
                            <a:close/>
                            <a:moveTo>
                              <a:pt x="551" y="0"/>
                            </a:moveTo>
                            <a:cubicBezTo>
                              <a:pt x="368" y="31"/>
                              <a:pt x="215" y="123"/>
                              <a:pt x="123" y="276"/>
                            </a:cubicBezTo>
                            <a:cubicBezTo>
                              <a:pt x="31" y="429"/>
                              <a:pt x="1" y="612"/>
                              <a:pt x="31" y="796"/>
                            </a:cubicBezTo>
                            <a:cubicBezTo>
                              <a:pt x="62" y="949"/>
                              <a:pt x="123" y="1102"/>
                              <a:pt x="215" y="1224"/>
                            </a:cubicBezTo>
                            <a:cubicBezTo>
                              <a:pt x="275" y="1325"/>
                              <a:pt x="349" y="1412"/>
                              <a:pt x="435" y="1486"/>
                            </a:cubicBezTo>
                            <a:lnTo>
                              <a:pt x="435" y="1486"/>
                            </a:lnTo>
                            <a:cubicBezTo>
                              <a:pt x="453" y="1538"/>
                              <a:pt x="472" y="1585"/>
                              <a:pt x="490" y="1621"/>
                            </a:cubicBezTo>
                            <a:lnTo>
                              <a:pt x="490" y="1621"/>
                            </a:lnTo>
                            <a:cubicBezTo>
                              <a:pt x="477" y="1596"/>
                              <a:pt x="475" y="1586"/>
                              <a:pt x="477" y="1586"/>
                            </a:cubicBezTo>
                            <a:lnTo>
                              <a:pt x="477" y="1586"/>
                            </a:lnTo>
                            <a:cubicBezTo>
                              <a:pt x="480" y="1586"/>
                              <a:pt x="490" y="1604"/>
                              <a:pt x="490" y="1622"/>
                            </a:cubicBezTo>
                            <a:cubicBezTo>
                              <a:pt x="490" y="1652"/>
                              <a:pt x="521" y="1683"/>
                              <a:pt x="521" y="1714"/>
                            </a:cubicBezTo>
                            <a:cubicBezTo>
                              <a:pt x="551" y="1744"/>
                              <a:pt x="582" y="1775"/>
                              <a:pt x="612" y="1805"/>
                            </a:cubicBezTo>
                            <a:cubicBezTo>
                              <a:pt x="735" y="1928"/>
                              <a:pt x="888" y="1989"/>
                              <a:pt x="1041" y="1989"/>
                            </a:cubicBezTo>
                            <a:cubicBezTo>
                              <a:pt x="1194" y="1989"/>
                              <a:pt x="1377" y="1897"/>
                              <a:pt x="1469" y="1744"/>
                            </a:cubicBezTo>
                            <a:cubicBezTo>
                              <a:pt x="1561" y="1652"/>
                              <a:pt x="1622" y="1499"/>
                              <a:pt x="1622" y="1316"/>
                            </a:cubicBezTo>
                            <a:cubicBezTo>
                              <a:pt x="1653" y="1193"/>
                              <a:pt x="1622" y="1071"/>
                              <a:pt x="1592" y="949"/>
                            </a:cubicBezTo>
                            <a:cubicBezTo>
                              <a:pt x="1500" y="704"/>
                              <a:pt x="1347" y="459"/>
                              <a:pt x="1163" y="276"/>
                            </a:cubicBezTo>
                            <a:cubicBezTo>
                              <a:pt x="1010" y="92"/>
                              <a:pt x="796" y="0"/>
                              <a:pt x="55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7" name="Google Shape;957;p37"/>
                      <p:cNvSpPr/>
                      <p:nvPr/>
                    </p:nvSpPr>
                    <p:spPr>
                      <a:xfrm>
                        <a:off x="4087350" y="2208575"/>
                        <a:ext cx="64575" cy="105475"/>
                      </a:xfrm>
                      <a:custGeom>
                        <a:rect b="b" l="l" r="r" t="t"/>
                        <a:pathLst>
                          <a:path extrusionOk="0" h="4219" w="2583">
                            <a:moveTo>
                              <a:pt x="1817" y="547"/>
                            </a:moveTo>
                            <a:cubicBezTo>
                              <a:pt x="1837" y="547"/>
                              <a:pt x="1857" y="585"/>
                              <a:pt x="1860" y="596"/>
                            </a:cubicBezTo>
                            <a:lnTo>
                              <a:pt x="1860" y="596"/>
                            </a:lnTo>
                            <a:lnTo>
                              <a:pt x="1848" y="578"/>
                            </a:lnTo>
                            <a:lnTo>
                              <a:pt x="1848" y="578"/>
                            </a:lnTo>
                            <a:cubicBezTo>
                              <a:pt x="1856" y="593"/>
                              <a:pt x="1859" y="599"/>
                              <a:pt x="1860" y="599"/>
                            </a:cubicBezTo>
                            <a:cubicBezTo>
                              <a:pt x="1861" y="599"/>
                              <a:pt x="1861" y="598"/>
                              <a:pt x="1860" y="596"/>
                            </a:cubicBezTo>
                            <a:lnTo>
                              <a:pt x="1860" y="596"/>
                            </a:lnTo>
                            <a:lnTo>
                              <a:pt x="1909" y="670"/>
                            </a:lnTo>
                            <a:cubicBezTo>
                              <a:pt x="1940" y="700"/>
                              <a:pt x="1940" y="761"/>
                              <a:pt x="1940" y="823"/>
                            </a:cubicBezTo>
                            <a:cubicBezTo>
                              <a:pt x="1970" y="884"/>
                              <a:pt x="1970" y="945"/>
                              <a:pt x="2001" y="1037"/>
                            </a:cubicBezTo>
                            <a:cubicBezTo>
                              <a:pt x="2032" y="1679"/>
                              <a:pt x="1940" y="2322"/>
                              <a:pt x="1664" y="2934"/>
                            </a:cubicBezTo>
                            <a:cubicBezTo>
                              <a:pt x="1542" y="3209"/>
                              <a:pt x="1358" y="3454"/>
                              <a:pt x="1083" y="3637"/>
                            </a:cubicBezTo>
                            <a:cubicBezTo>
                              <a:pt x="1052" y="3653"/>
                              <a:pt x="1014" y="3660"/>
                              <a:pt x="976" y="3660"/>
                            </a:cubicBezTo>
                            <a:cubicBezTo>
                              <a:pt x="938" y="3660"/>
                              <a:pt x="900" y="3653"/>
                              <a:pt x="869" y="3637"/>
                            </a:cubicBezTo>
                            <a:cubicBezTo>
                              <a:pt x="747" y="3576"/>
                              <a:pt x="624" y="3484"/>
                              <a:pt x="532" y="3331"/>
                            </a:cubicBezTo>
                            <a:cubicBezTo>
                              <a:pt x="488" y="3156"/>
                              <a:pt x="472" y="2973"/>
                              <a:pt x="485" y="2789"/>
                            </a:cubicBezTo>
                            <a:lnTo>
                              <a:pt x="485" y="2789"/>
                            </a:lnTo>
                            <a:cubicBezTo>
                              <a:pt x="716" y="2598"/>
                              <a:pt x="721" y="2292"/>
                              <a:pt x="777" y="1985"/>
                            </a:cubicBezTo>
                            <a:cubicBezTo>
                              <a:pt x="838" y="1618"/>
                              <a:pt x="991" y="1251"/>
                              <a:pt x="1175" y="945"/>
                            </a:cubicBezTo>
                            <a:cubicBezTo>
                              <a:pt x="1236" y="792"/>
                              <a:pt x="1328" y="700"/>
                              <a:pt x="1450" y="639"/>
                            </a:cubicBezTo>
                            <a:cubicBezTo>
                              <a:pt x="1511" y="608"/>
                              <a:pt x="1603" y="578"/>
                              <a:pt x="1664" y="547"/>
                            </a:cubicBezTo>
                            <a:close/>
                            <a:moveTo>
                              <a:pt x="1656" y="0"/>
                            </a:moveTo>
                            <a:cubicBezTo>
                              <a:pt x="1447" y="0"/>
                              <a:pt x="1241" y="69"/>
                              <a:pt x="1083" y="211"/>
                            </a:cubicBezTo>
                            <a:cubicBezTo>
                              <a:pt x="685" y="578"/>
                              <a:pt x="441" y="1006"/>
                              <a:pt x="349" y="1496"/>
                            </a:cubicBezTo>
                            <a:cubicBezTo>
                              <a:pt x="257" y="1741"/>
                              <a:pt x="226" y="1985"/>
                              <a:pt x="165" y="2199"/>
                            </a:cubicBezTo>
                            <a:cubicBezTo>
                              <a:pt x="147" y="2264"/>
                              <a:pt x="134" y="2329"/>
                              <a:pt x="128" y="2393"/>
                            </a:cubicBezTo>
                            <a:lnTo>
                              <a:pt x="128" y="2393"/>
                            </a:lnTo>
                            <a:cubicBezTo>
                              <a:pt x="24" y="2727"/>
                              <a:pt x="1" y="3090"/>
                              <a:pt x="73" y="3454"/>
                            </a:cubicBezTo>
                            <a:cubicBezTo>
                              <a:pt x="196" y="3882"/>
                              <a:pt x="563" y="4188"/>
                              <a:pt x="1022" y="4219"/>
                            </a:cubicBezTo>
                            <a:cubicBezTo>
                              <a:pt x="1389" y="4158"/>
                              <a:pt x="1756" y="3882"/>
                              <a:pt x="1940" y="3546"/>
                            </a:cubicBezTo>
                            <a:cubicBezTo>
                              <a:pt x="2368" y="2842"/>
                              <a:pt x="2582" y="2046"/>
                              <a:pt x="2552" y="1220"/>
                            </a:cubicBezTo>
                            <a:cubicBezTo>
                              <a:pt x="2582" y="823"/>
                              <a:pt x="2460" y="455"/>
                              <a:pt x="2215" y="180"/>
                            </a:cubicBezTo>
                            <a:cubicBezTo>
                              <a:pt x="2052" y="61"/>
                              <a:pt x="1852" y="0"/>
                              <a:pt x="165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8" name="Google Shape;958;p37"/>
                      <p:cNvSpPr/>
                      <p:nvPr/>
                    </p:nvSpPr>
                    <p:spPr>
                      <a:xfrm>
                        <a:off x="4205650" y="2321425"/>
                        <a:ext cx="61775" cy="89900"/>
                      </a:xfrm>
                      <a:custGeom>
                        <a:rect b="b" l="l" r="r" t="t"/>
                        <a:pathLst>
                          <a:path extrusionOk="0" h="3596" w="2471">
                            <a:moveTo>
                              <a:pt x="1535" y="762"/>
                            </a:moveTo>
                            <a:cubicBezTo>
                              <a:pt x="1529" y="762"/>
                              <a:pt x="1563" y="776"/>
                              <a:pt x="1583" y="776"/>
                            </a:cubicBezTo>
                            <a:cubicBezTo>
                              <a:pt x="1552" y="765"/>
                              <a:pt x="1539" y="762"/>
                              <a:pt x="1535" y="762"/>
                            </a:cubicBezTo>
                            <a:close/>
                            <a:moveTo>
                              <a:pt x="905" y="2724"/>
                            </a:moveTo>
                            <a:lnTo>
                              <a:pt x="905" y="2724"/>
                            </a:lnTo>
                            <a:cubicBezTo>
                              <a:pt x="906" y="2726"/>
                              <a:pt x="907" y="2729"/>
                              <a:pt x="909" y="2732"/>
                            </a:cubicBezTo>
                            <a:lnTo>
                              <a:pt x="909" y="2732"/>
                            </a:lnTo>
                            <a:cubicBezTo>
                              <a:pt x="917" y="2730"/>
                              <a:pt x="913" y="2726"/>
                              <a:pt x="905" y="2724"/>
                            </a:cubicBezTo>
                            <a:close/>
                            <a:moveTo>
                              <a:pt x="877" y="2720"/>
                            </a:moveTo>
                            <a:cubicBezTo>
                              <a:pt x="881" y="2720"/>
                              <a:pt x="886" y="2720"/>
                              <a:pt x="890" y="2721"/>
                            </a:cubicBezTo>
                            <a:lnTo>
                              <a:pt x="890" y="2721"/>
                            </a:lnTo>
                            <a:cubicBezTo>
                              <a:pt x="892" y="2724"/>
                              <a:pt x="895" y="2729"/>
                              <a:pt x="898" y="2733"/>
                            </a:cubicBezTo>
                            <a:lnTo>
                              <a:pt x="898" y="2733"/>
                            </a:lnTo>
                            <a:cubicBezTo>
                              <a:pt x="893" y="2734"/>
                              <a:pt x="887" y="2734"/>
                              <a:pt x="879" y="2734"/>
                            </a:cubicBezTo>
                            <a:lnTo>
                              <a:pt x="849" y="2734"/>
                            </a:lnTo>
                            <a:cubicBezTo>
                              <a:pt x="849" y="2724"/>
                              <a:pt x="862" y="2720"/>
                              <a:pt x="877" y="2720"/>
                            </a:cubicBezTo>
                            <a:close/>
                            <a:moveTo>
                              <a:pt x="1151" y="701"/>
                            </a:moveTo>
                            <a:cubicBezTo>
                              <a:pt x="1165" y="701"/>
                              <a:pt x="1165" y="714"/>
                              <a:pt x="1124" y="714"/>
                            </a:cubicBezTo>
                            <a:lnTo>
                              <a:pt x="1430" y="714"/>
                            </a:lnTo>
                            <a:lnTo>
                              <a:pt x="1583" y="776"/>
                            </a:lnTo>
                            <a:cubicBezTo>
                              <a:pt x="1603" y="776"/>
                              <a:pt x="1637" y="803"/>
                              <a:pt x="1640" y="803"/>
                            </a:cubicBezTo>
                            <a:cubicBezTo>
                              <a:pt x="1641" y="803"/>
                              <a:pt x="1634" y="796"/>
                              <a:pt x="1615" y="777"/>
                            </a:cubicBezTo>
                            <a:lnTo>
                              <a:pt x="1615" y="777"/>
                            </a:lnTo>
                            <a:cubicBezTo>
                              <a:pt x="1623" y="785"/>
                              <a:pt x="1634" y="796"/>
                              <a:pt x="1644" y="806"/>
                            </a:cubicBezTo>
                            <a:cubicBezTo>
                              <a:pt x="1675" y="837"/>
                              <a:pt x="1675" y="867"/>
                              <a:pt x="1705" y="867"/>
                            </a:cubicBezTo>
                            <a:cubicBezTo>
                              <a:pt x="1705" y="867"/>
                              <a:pt x="1721" y="932"/>
                              <a:pt x="1719" y="932"/>
                            </a:cubicBezTo>
                            <a:cubicBezTo>
                              <a:pt x="1717" y="932"/>
                              <a:pt x="1714" y="923"/>
                              <a:pt x="1705" y="898"/>
                            </a:cubicBezTo>
                            <a:cubicBezTo>
                              <a:pt x="1696" y="880"/>
                              <a:pt x="1693" y="873"/>
                              <a:pt x="1692" y="873"/>
                            </a:cubicBezTo>
                            <a:lnTo>
                              <a:pt x="1692" y="873"/>
                            </a:lnTo>
                            <a:cubicBezTo>
                              <a:pt x="1690" y="873"/>
                              <a:pt x="1705" y="916"/>
                              <a:pt x="1705" y="959"/>
                            </a:cubicBezTo>
                            <a:cubicBezTo>
                              <a:pt x="1705" y="959"/>
                              <a:pt x="1705" y="990"/>
                              <a:pt x="1705" y="1020"/>
                            </a:cubicBezTo>
                            <a:lnTo>
                              <a:pt x="1705" y="1051"/>
                            </a:lnTo>
                            <a:lnTo>
                              <a:pt x="1705" y="1112"/>
                            </a:lnTo>
                            <a:cubicBezTo>
                              <a:pt x="1705" y="1143"/>
                              <a:pt x="1705" y="1204"/>
                              <a:pt x="1705" y="1265"/>
                            </a:cubicBezTo>
                            <a:lnTo>
                              <a:pt x="1705" y="1357"/>
                            </a:lnTo>
                            <a:cubicBezTo>
                              <a:pt x="1705" y="1365"/>
                              <a:pt x="1705" y="1372"/>
                              <a:pt x="1705" y="1388"/>
                            </a:cubicBezTo>
                            <a:cubicBezTo>
                              <a:pt x="1675" y="1510"/>
                              <a:pt x="1644" y="1632"/>
                              <a:pt x="1614" y="1724"/>
                            </a:cubicBezTo>
                            <a:cubicBezTo>
                              <a:pt x="1583" y="1785"/>
                              <a:pt x="1583" y="1846"/>
                              <a:pt x="1552" y="1908"/>
                            </a:cubicBezTo>
                            <a:lnTo>
                              <a:pt x="1491" y="2030"/>
                            </a:lnTo>
                            <a:cubicBezTo>
                              <a:pt x="1430" y="2152"/>
                              <a:pt x="1369" y="2244"/>
                              <a:pt x="1308" y="2367"/>
                            </a:cubicBezTo>
                            <a:lnTo>
                              <a:pt x="1246" y="2428"/>
                            </a:lnTo>
                            <a:cubicBezTo>
                              <a:pt x="1246" y="2428"/>
                              <a:pt x="1246" y="2428"/>
                              <a:pt x="1246" y="2428"/>
                            </a:cubicBezTo>
                            <a:lnTo>
                              <a:pt x="1246" y="2428"/>
                            </a:lnTo>
                            <a:cubicBezTo>
                              <a:pt x="1246" y="2446"/>
                              <a:pt x="1224" y="2476"/>
                              <a:pt x="1220" y="2476"/>
                            </a:cubicBezTo>
                            <a:cubicBezTo>
                              <a:pt x="1217" y="2476"/>
                              <a:pt x="1222" y="2464"/>
                              <a:pt x="1246" y="2428"/>
                            </a:cubicBezTo>
                            <a:lnTo>
                              <a:pt x="1246" y="2428"/>
                            </a:lnTo>
                            <a:cubicBezTo>
                              <a:pt x="1216" y="2458"/>
                              <a:pt x="1185" y="2520"/>
                              <a:pt x="1155" y="2550"/>
                            </a:cubicBezTo>
                            <a:cubicBezTo>
                              <a:pt x="1093" y="2611"/>
                              <a:pt x="1063" y="2642"/>
                              <a:pt x="1032" y="2673"/>
                            </a:cubicBezTo>
                            <a:lnTo>
                              <a:pt x="971" y="2703"/>
                            </a:lnTo>
                            <a:lnTo>
                              <a:pt x="940" y="2703"/>
                            </a:lnTo>
                            <a:cubicBezTo>
                              <a:pt x="920" y="2724"/>
                              <a:pt x="917" y="2730"/>
                              <a:pt x="921" y="2730"/>
                            </a:cubicBezTo>
                            <a:cubicBezTo>
                              <a:pt x="930" y="2730"/>
                              <a:pt x="971" y="2703"/>
                              <a:pt x="971" y="2703"/>
                            </a:cubicBezTo>
                            <a:lnTo>
                              <a:pt x="971" y="2703"/>
                            </a:lnTo>
                            <a:cubicBezTo>
                              <a:pt x="971" y="2734"/>
                              <a:pt x="940" y="2734"/>
                              <a:pt x="910" y="2734"/>
                            </a:cubicBezTo>
                            <a:cubicBezTo>
                              <a:pt x="909" y="2733"/>
                              <a:pt x="909" y="2732"/>
                              <a:pt x="909" y="2732"/>
                            </a:cubicBezTo>
                            <a:lnTo>
                              <a:pt x="909" y="2732"/>
                            </a:lnTo>
                            <a:cubicBezTo>
                              <a:pt x="909" y="2732"/>
                              <a:pt x="908" y="2732"/>
                              <a:pt x="908" y="2732"/>
                            </a:cubicBezTo>
                            <a:lnTo>
                              <a:pt x="908" y="2732"/>
                            </a:lnTo>
                            <a:cubicBezTo>
                              <a:pt x="904" y="2728"/>
                              <a:pt x="900" y="2725"/>
                              <a:pt x="898" y="2722"/>
                            </a:cubicBezTo>
                            <a:lnTo>
                              <a:pt x="898" y="2722"/>
                            </a:lnTo>
                            <a:cubicBezTo>
                              <a:pt x="900" y="2723"/>
                              <a:pt x="903" y="2723"/>
                              <a:pt x="905" y="2724"/>
                            </a:cubicBezTo>
                            <a:lnTo>
                              <a:pt x="905" y="2724"/>
                            </a:lnTo>
                            <a:cubicBezTo>
                              <a:pt x="841" y="2596"/>
                              <a:pt x="775" y="2469"/>
                              <a:pt x="656" y="2407"/>
                            </a:cubicBezTo>
                            <a:lnTo>
                              <a:pt x="656" y="2407"/>
                            </a:lnTo>
                            <a:cubicBezTo>
                              <a:pt x="621" y="2159"/>
                              <a:pt x="614" y="1911"/>
                              <a:pt x="634" y="1663"/>
                            </a:cubicBezTo>
                            <a:cubicBezTo>
                              <a:pt x="634" y="1510"/>
                              <a:pt x="665" y="1326"/>
                              <a:pt x="726" y="1173"/>
                            </a:cubicBezTo>
                            <a:cubicBezTo>
                              <a:pt x="726" y="1143"/>
                              <a:pt x="726" y="1112"/>
                              <a:pt x="757" y="1082"/>
                            </a:cubicBezTo>
                            <a:lnTo>
                              <a:pt x="787" y="1020"/>
                            </a:lnTo>
                            <a:lnTo>
                              <a:pt x="849" y="929"/>
                            </a:lnTo>
                            <a:lnTo>
                              <a:pt x="879" y="867"/>
                            </a:lnTo>
                            <a:lnTo>
                              <a:pt x="940" y="806"/>
                            </a:lnTo>
                            <a:cubicBezTo>
                              <a:pt x="956" y="791"/>
                              <a:pt x="962" y="783"/>
                              <a:pt x="962" y="780"/>
                            </a:cubicBezTo>
                            <a:lnTo>
                              <a:pt x="962" y="780"/>
                            </a:lnTo>
                            <a:cubicBezTo>
                              <a:pt x="965" y="779"/>
                              <a:pt x="968" y="777"/>
                              <a:pt x="971" y="776"/>
                            </a:cubicBezTo>
                            <a:cubicBezTo>
                              <a:pt x="994" y="764"/>
                              <a:pt x="1018" y="752"/>
                              <a:pt x="1033" y="744"/>
                            </a:cubicBezTo>
                            <a:lnTo>
                              <a:pt x="1033" y="744"/>
                            </a:lnTo>
                            <a:cubicBezTo>
                              <a:pt x="1055" y="742"/>
                              <a:pt x="1083" y="735"/>
                              <a:pt x="1124" y="714"/>
                            </a:cubicBezTo>
                            <a:cubicBezTo>
                              <a:pt x="1134" y="704"/>
                              <a:pt x="1144" y="701"/>
                              <a:pt x="1151" y="701"/>
                            </a:cubicBezTo>
                            <a:close/>
                            <a:moveTo>
                              <a:pt x="910" y="2734"/>
                            </a:moveTo>
                            <a:lnTo>
                              <a:pt x="910" y="2734"/>
                            </a:lnTo>
                            <a:cubicBezTo>
                              <a:pt x="910" y="2734"/>
                              <a:pt x="910" y="2734"/>
                              <a:pt x="910" y="2734"/>
                            </a:cubicBezTo>
                            <a:lnTo>
                              <a:pt x="910" y="2734"/>
                            </a:lnTo>
                            <a:cubicBezTo>
                              <a:pt x="945" y="2751"/>
                              <a:pt x="960" y="2769"/>
                              <a:pt x="955" y="2769"/>
                            </a:cubicBezTo>
                            <a:cubicBezTo>
                              <a:pt x="951" y="2769"/>
                              <a:pt x="936" y="2760"/>
                              <a:pt x="910" y="2734"/>
                            </a:cubicBezTo>
                            <a:close/>
                            <a:moveTo>
                              <a:pt x="1273" y="0"/>
                            </a:moveTo>
                            <a:cubicBezTo>
                              <a:pt x="1041" y="0"/>
                              <a:pt x="811" y="63"/>
                              <a:pt x="604" y="194"/>
                            </a:cubicBezTo>
                            <a:cubicBezTo>
                              <a:pt x="267" y="470"/>
                              <a:pt x="53" y="867"/>
                              <a:pt x="53" y="1296"/>
                            </a:cubicBezTo>
                            <a:cubicBezTo>
                              <a:pt x="1" y="1714"/>
                              <a:pt x="60" y="2133"/>
                              <a:pt x="194" y="2533"/>
                            </a:cubicBezTo>
                            <a:lnTo>
                              <a:pt x="194" y="2533"/>
                            </a:lnTo>
                            <a:cubicBezTo>
                              <a:pt x="34" y="2812"/>
                              <a:pt x="315" y="3247"/>
                              <a:pt x="573" y="3376"/>
                            </a:cubicBezTo>
                            <a:cubicBezTo>
                              <a:pt x="656" y="3417"/>
                              <a:pt x="749" y="3441"/>
                              <a:pt x="844" y="3448"/>
                            </a:cubicBezTo>
                            <a:lnTo>
                              <a:pt x="844" y="3448"/>
                            </a:lnTo>
                            <a:cubicBezTo>
                              <a:pt x="931" y="3504"/>
                              <a:pt x="1024" y="3552"/>
                              <a:pt x="1124" y="3590"/>
                            </a:cubicBezTo>
                            <a:cubicBezTo>
                              <a:pt x="1131" y="3594"/>
                              <a:pt x="1137" y="3595"/>
                              <a:pt x="1143" y="3595"/>
                            </a:cubicBezTo>
                            <a:cubicBezTo>
                              <a:pt x="1191" y="3595"/>
                              <a:pt x="1209" y="3495"/>
                              <a:pt x="1155" y="3468"/>
                            </a:cubicBezTo>
                            <a:lnTo>
                              <a:pt x="1155" y="3468"/>
                            </a:lnTo>
                            <a:lnTo>
                              <a:pt x="1216" y="3499"/>
                            </a:lnTo>
                            <a:cubicBezTo>
                              <a:pt x="1182" y="3473"/>
                              <a:pt x="1150" y="3446"/>
                              <a:pt x="1119" y="3418"/>
                            </a:cubicBezTo>
                            <a:lnTo>
                              <a:pt x="1119" y="3418"/>
                            </a:lnTo>
                            <a:cubicBezTo>
                              <a:pt x="1210" y="3391"/>
                              <a:pt x="1297" y="3346"/>
                              <a:pt x="1369" y="3284"/>
                            </a:cubicBezTo>
                            <a:cubicBezTo>
                              <a:pt x="1858" y="2887"/>
                              <a:pt x="2195" y="2305"/>
                              <a:pt x="2317" y="1693"/>
                            </a:cubicBezTo>
                            <a:cubicBezTo>
                              <a:pt x="2470" y="1082"/>
                              <a:pt x="2378" y="317"/>
                              <a:pt x="1705" y="72"/>
                            </a:cubicBezTo>
                            <a:cubicBezTo>
                              <a:pt x="1564" y="25"/>
                              <a:pt x="1418" y="0"/>
                              <a:pt x="127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59" name="Google Shape;959;p37"/>
                      <p:cNvSpPr/>
                      <p:nvPr/>
                    </p:nvSpPr>
                    <p:spPr>
                      <a:xfrm>
                        <a:off x="4333950" y="2168175"/>
                        <a:ext cx="54325" cy="70575"/>
                      </a:xfrm>
                      <a:custGeom>
                        <a:rect b="b" l="l" r="r" t="t"/>
                        <a:pathLst>
                          <a:path extrusionOk="0" h="2823" w="2173">
                            <a:moveTo>
                              <a:pt x="1407" y="389"/>
                            </a:moveTo>
                            <a:cubicBezTo>
                              <a:pt x="1410" y="411"/>
                              <a:pt x="1413" y="434"/>
                              <a:pt x="1415" y="458"/>
                            </a:cubicBezTo>
                            <a:lnTo>
                              <a:pt x="1415" y="458"/>
                            </a:lnTo>
                            <a:lnTo>
                              <a:pt x="1407" y="450"/>
                            </a:lnTo>
                            <a:lnTo>
                              <a:pt x="1407" y="389"/>
                            </a:lnTo>
                            <a:close/>
                            <a:moveTo>
                              <a:pt x="1204" y="724"/>
                            </a:moveTo>
                            <a:lnTo>
                              <a:pt x="1204" y="724"/>
                            </a:lnTo>
                            <a:cubicBezTo>
                              <a:pt x="1195" y="736"/>
                              <a:pt x="1187" y="746"/>
                              <a:pt x="1185" y="746"/>
                            </a:cubicBezTo>
                            <a:cubicBezTo>
                              <a:pt x="1184" y="746"/>
                              <a:pt x="1186" y="741"/>
                              <a:pt x="1193" y="725"/>
                            </a:cubicBezTo>
                            <a:cubicBezTo>
                              <a:pt x="1197" y="725"/>
                              <a:pt x="1201" y="725"/>
                              <a:pt x="1204" y="724"/>
                            </a:cubicBezTo>
                            <a:close/>
                            <a:moveTo>
                              <a:pt x="1205" y="756"/>
                            </a:moveTo>
                            <a:lnTo>
                              <a:pt x="1205" y="756"/>
                            </a:lnTo>
                            <a:cubicBezTo>
                              <a:pt x="1201" y="756"/>
                              <a:pt x="1193" y="771"/>
                              <a:pt x="1193" y="786"/>
                            </a:cubicBezTo>
                            <a:cubicBezTo>
                              <a:pt x="1193" y="786"/>
                              <a:pt x="1193" y="786"/>
                              <a:pt x="1193" y="817"/>
                            </a:cubicBezTo>
                            <a:cubicBezTo>
                              <a:pt x="1209" y="771"/>
                              <a:pt x="1209" y="756"/>
                              <a:pt x="1205" y="756"/>
                            </a:cubicBezTo>
                            <a:close/>
                            <a:moveTo>
                              <a:pt x="603" y="2087"/>
                            </a:moveTo>
                            <a:cubicBezTo>
                              <a:pt x="602" y="2087"/>
                              <a:pt x="607" y="2102"/>
                              <a:pt x="612" y="2117"/>
                            </a:cubicBezTo>
                            <a:lnTo>
                              <a:pt x="612" y="2102"/>
                            </a:lnTo>
                            <a:cubicBezTo>
                              <a:pt x="607" y="2092"/>
                              <a:pt x="604" y="2087"/>
                              <a:pt x="603" y="2087"/>
                            </a:cubicBezTo>
                            <a:close/>
                            <a:moveTo>
                              <a:pt x="1427" y="633"/>
                            </a:moveTo>
                            <a:cubicBezTo>
                              <a:pt x="1435" y="811"/>
                              <a:pt x="1428" y="997"/>
                              <a:pt x="1407" y="1184"/>
                            </a:cubicBezTo>
                            <a:lnTo>
                              <a:pt x="1407" y="1092"/>
                            </a:lnTo>
                            <a:cubicBezTo>
                              <a:pt x="1377" y="1245"/>
                              <a:pt x="1346" y="1368"/>
                              <a:pt x="1285" y="1521"/>
                            </a:cubicBezTo>
                            <a:lnTo>
                              <a:pt x="1254" y="1613"/>
                            </a:lnTo>
                            <a:lnTo>
                              <a:pt x="1254" y="1613"/>
                            </a:lnTo>
                            <a:lnTo>
                              <a:pt x="1285" y="1582"/>
                            </a:lnTo>
                            <a:lnTo>
                              <a:pt x="1254" y="1643"/>
                            </a:lnTo>
                            <a:cubicBezTo>
                              <a:pt x="1224" y="1674"/>
                              <a:pt x="1224" y="1735"/>
                              <a:pt x="1163" y="1796"/>
                            </a:cubicBezTo>
                            <a:cubicBezTo>
                              <a:pt x="1132" y="1827"/>
                              <a:pt x="1101" y="1888"/>
                              <a:pt x="1071" y="1919"/>
                            </a:cubicBezTo>
                            <a:cubicBezTo>
                              <a:pt x="1101" y="1888"/>
                              <a:pt x="1115" y="1878"/>
                              <a:pt x="1118" y="1878"/>
                            </a:cubicBezTo>
                            <a:lnTo>
                              <a:pt x="1118" y="1878"/>
                            </a:lnTo>
                            <a:cubicBezTo>
                              <a:pt x="1125" y="1878"/>
                              <a:pt x="1091" y="1919"/>
                              <a:pt x="1071" y="1919"/>
                            </a:cubicBezTo>
                            <a:lnTo>
                              <a:pt x="1040" y="2010"/>
                            </a:lnTo>
                            <a:lnTo>
                              <a:pt x="918" y="2102"/>
                            </a:lnTo>
                            <a:lnTo>
                              <a:pt x="948" y="2071"/>
                            </a:lnTo>
                            <a:lnTo>
                              <a:pt x="918" y="2071"/>
                            </a:lnTo>
                            <a:lnTo>
                              <a:pt x="857" y="2102"/>
                            </a:lnTo>
                            <a:lnTo>
                              <a:pt x="796" y="2133"/>
                            </a:lnTo>
                            <a:cubicBezTo>
                              <a:pt x="765" y="2163"/>
                              <a:pt x="734" y="2163"/>
                              <a:pt x="673" y="2163"/>
                            </a:cubicBezTo>
                            <a:lnTo>
                              <a:pt x="643" y="2163"/>
                            </a:lnTo>
                            <a:lnTo>
                              <a:pt x="619" y="2140"/>
                            </a:lnTo>
                            <a:lnTo>
                              <a:pt x="619" y="2140"/>
                            </a:lnTo>
                            <a:cubicBezTo>
                              <a:pt x="618" y="2134"/>
                              <a:pt x="615" y="2126"/>
                              <a:pt x="612" y="2117"/>
                            </a:cubicBezTo>
                            <a:lnTo>
                              <a:pt x="612" y="2117"/>
                            </a:lnTo>
                            <a:lnTo>
                              <a:pt x="612" y="2133"/>
                            </a:lnTo>
                            <a:cubicBezTo>
                              <a:pt x="581" y="2071"/>
                              <a:pt x="581" y="2041"/>
                              <a:pt x="581" y="1980"/>
                            </a:cubicBezTo>
                            <a:lnTo>
                              <a:pt x="581" y="1888"/>
                            </a:lnTo>
                            <a:lnTo>
                              <a:pt x="581" y="1674"/>
                            </a:lnTo>
                            <a:cubicBezTo>
                              <a:pt x="581" y="1674"/>
                              <a:pt x="581" y="1643"/>
                              <a:pt x="581" y="1643"/>
                            </a:cubicBezTo>
                            <a:cubicBezTo>
                              <a:pt x="581" y="1582"/>
                              <a:pt x="581" y="1551"/>
                              <a:pt x="612" y="1490"/>
                            </a:cubicBezTo>
                            <a:cubicBezTo>
                              <a:pt x="612" y="1398"/>
                              <a:pt x="643" y="1307"/>
                              <a:pt x="673" y="1215"/>
                            </a:cubicBezTo>
                            <a:cubicBezTo>
                              <a:pt x="676" y="1206"/>
                              <a:pt x="678" y="1199"/>
                              <a:pt x="681" y="1191"/>
                            </a:cubicBezTo>
                            <a:lnTo>
                              <a:pt x="681" y="1191"/>
                            </a:lnTo>
                            <a:cubicBezTo>
                              <a:pt x="686" y="1207"/>
                              <a:pt x="693" y="1225"/>
                              <a:pt x="704" y="1245"/>
                            </a:cubicBezTo>
                            <a:cubicBezTo>
                              <a:pt x="726" y="1267"/>
                              <a:pt x="748" y="1305"/>
                              <a:pt x="781" y="1336"/>
                            </a:cubicBezTo>
                            <a:lnTo>
                              <a:pt x="781" y="1336"/>
                            </a:lnTo>
                            <a:cubicBezTo>
                              <a:pt x="807" y="1379"/>
                              <a:pt x="837" y="1404"/>
                              <a:pt x="887" y="1429"/>
                            </a:cubicBezTo>
                            <a:cubicBezTo>
                              <a:pt x="900" y="1442"/>
                              <a:pt x="918" y="1449"/>
                              <a:pt x="937" y="1449"/>
                            </a:cubicBezTo>
                            <a:cubicBezTo>
                              <a:pt x="963" y="1449"/>
                              <a:pt x="992" y="1434"/>
                              <a:pt x="1010" y="1398"/>
                            </a:cubicBezTo>
                            <a:cubicBezTo>
                              <a:pt x="1040" y="1368"/>
                              <a:pt x="1040" y="1337"/>
                              <a:pt x="1040" y="1337"/>
                            </a:cubicBezTo>
                            <a:cubicBezTo>
                              <a:pt x="1040" y="1326"/>
                              <a:pt x="1040" y="1316"/>
                              <a:pt x="1040" y="1307"/>
                            </a:cubicBezTo>
                            <a:cubicBezTo>
                              <a:pt x="1040" y="1276"/>
                              <a:pt x="1071" y="1245"/>
                              <a:pt x="1101" y="1215"/>
                            </a:cubicBezTo>
                            <a:cubicBezTo>
                              <a:pt x="1101" y="1184"/>
                              <a:pt x="1101" y="1154"/>
                              <a:pt x="1101" y="1123"/>
                            </a:cubicBezTo>
                            <a:cubicBezTo>
                              <a:pt x="1101" y="1073"/>
                              <a:pt x="1101" y="1043"/>
                              <a:pt x="1118" y="1000"/>
                            </a:cubicBezTo>
                            <a:lnTo>
                              <a:pt x="1118" y="1000"/>
                            </a:lnTo>
                            <a:cubicBezTo>
                              <a:pt x="1119" y="1004"/>
                              <a:pt x="1120" y="1007"/>
                              <a:pt x="1122" y="1007"/>
                            </a:cubicBezTo>
                            <a:cubicBezTo>
                              <a:pt x="1124" y="1007"/>
                              <a:pt x="1128" y="1005"/>
                              <a:pt x="1132" y="1001"/>
                            </a:cubicBezTo>
                            <a:cubicBezTo>
                              <a:pt x="1132" y="970"/>
                              <a:pt x="1132" y="970"/>
                              <a:pt x="1132" y="970"/>
                            </a:cubicBezTo>
                            <a:cubicBezTo>
                              <a:pt x="1132" y="909"/>
                              <a:pt x="1163" y="878"/>
                              <a:pt x="1163" y="848"/>
                            </a:cubicBezTo>
                            <a:lnTo>
                              <a:pt x="1193" y="786"/>
                            </a:lnTo>
                            <a:cubicBezTo>
                              <a:pt x="1193" y="756"/>
                              <a:pt x="1193" y="756"/>
                              <a:pt x="1224" y="725"/>
                            </a:cubicBezTo>
                            <a:lnTo>
                              <a:pt x="1224" y="710"/>
                            </a:lnTo>
                            <a:lnTo>
                              <a:pt x="1224" y="710"/>
                            </a:lnTo>
                            <a:cubicBezTo>
                              <a:pt x="1232" y="702"/>
                              <a:pt x="1239" y="695"/>
                              <a:pt x="1254" y="695"/>
                            </a:cubicBezTo>
                            <a:lnTo>
                              <a:pt x="1254" y="664"/>
                            </a:lnTo>
                            <a:lnTo>
                              <a:pt x="1377" y="633"/>
                            </a:lnTo>
                            <a:close/>
                            <a:moveTo>
                              <a:pt x="678" y="2180"/>
                            </a:moveTo>
                            <a:cubicBezTo>
                              <a:pt x="699" y="2187"/>
                              <a:pt x="718" y="2194"/>
                              <a:pt x="704" y="2194"/>
                            </a:cubicBezTo>
                            <a:cubicBezTo>
                              <a:pt x="689" y="2194"/>
                              <a:pt x="682" y="2187"/>
                              <a:pt x="678" y="2180"/>
                            </a:cubicBezTo>
                            <a:close/>
                            <a:moveTo>
                              <a:pt x="1516" y="1"/>
                            </a:moveTo>
                            <a:cubicBezTo>
                              <a:pt x="1321" y="1"/>
                              <a:pt x="1132" y="48"/>
                              <a:pt x="979" y="144"/>
                            </a:cubicBezTo>
                            <a:cubicBezTo>
                              <a:pt x="781" y="254"/>
                              <a:pt x="646" y="444"/>
                              <a:pt x="609" y="667"/>
                            </a:cubicBezTo>
                            <a:lnTo>
                              <a:pt x="609" y="667"/>
                            </a:lnTo>
                            <a:cubicBezTo>
                              <a:pt x="577" y="684"/>
                              <a:pt x="549" y="713"/>
                              <a:pt x="520" y="756"/>
                            </a:cubicBezTo>
                            <a:cubicBezTo>
                              <a:pt x="459" y="848"/>
                              <a:pt x="398" y="970"/>
                              <a:pt x="306" y="1092"/>
                            </a:cubicBezTo>
                            <a:cubicBezTo>
                              <a:pt x="214" y="1276"/>
                              <a:pt x="153" y="1490"/>
                              <a:pt x="92" y="1704"/>
                            </a:cubicBezTo>
                            <a:cubicBezTo>
                              <a:pt x="0" y="2041"/>
                              <a:pt x="61" y="2408"/>
                              <a:pt x="306" y="2653"/>
                            </a:cubicBezTo>
                            <a:cubicBezTo>
                              <a:pt x="455" y="2769"/>
                              <a:pt x="631" y="2822"/>
                              <a:pt x="805" y="2822"/>
                            </a:cubicBezTo>
                            <a:cubicBezTo>
                              <a:pt x="952" y="2822"/>
                              <a:pt x="1098" y="2784"/>
                              <a:pt x="1224" y="2714"/>
                            </a:cubicBezTo>
                            <a:cubicBezTo>
                              <a:pt x="1530" y="2530"/>
                              <a:pt x="1744" y="2255"/>
                              <a:pt x="1897" y="1949"/>
                            </a:cubicBezTo>
                            <a:cubicBezTo>
                              <a:pt x="2081" y="1490"/>
                              <a:pt x="2172" y="1031"/>
                              <a:pt x="2142" y="542"/>
                            </a:cubicBezTo>
                            <a:lnTo>
                              <a:pt x="2111" y="358"/>
                            </a:lnTo>
                            <a:cubicBezTo>
                              <a:pt x="2111" y="297"/>
                              <a:pt x="2081" y="205"/>
                              <a:pt x="2050" y="144"/>
                            </a:cubicBezTo>
                            <a:cubicBezTo>
                              <a:pt x="1989" y="113"/>
                              <a:pt x="1928" y="52"/>
                              <a:pt x="1866" y="52"/>
                            </a:cubicBezTo>
                            <a:cubicBezTo>
                              <a:pt x="1752" y="18"/>
                              <a:pt x="1633" y="1"/>
                              <a:pt x="151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0" name="Google Shape;960;p37"/>
                      <p:cNvSpPr/>
                      <p:nvPr/>
                    </p:nvSpPr>
                    <p:spPr>
                      <a:xfrm>
                        <a:off x="4819650" y="2359100"/>
                        <a:ext cx="94100" cy="111025"/>
                      </a:xfrm>
                      <a:custGeom>
                        <a:rect b="b" l="l" r="r" t="t"/>
                        <a:pathLst>
                          <a:path extrusionOk="0" h="4441" w="3764">
                            <a:moveTo>
                              <a:pt x="2915" y="634"/>
                            </a:moveTo>
                            <a:cubicBezTo>
                              <a:pt x="2915" y="638"/>
                              <a:pt x="2922" y="645"/>
                              <a:pt x="2937" y="645"/>
                            </a:cubicBezTo>
                            <a:lnTo>
                              <a:pt x="2915" y="634"/>
                            </a:lnTo>
                            <a:close/>
                            <a:moveTo>
                              <a:pt x="2079" y="187"/>
                            </a:moveTo>
                            <a:cubicBezTo>
                              <a:pt x="1959" y="249"/>
                              <a:pt x="2020" y="431"/>
                              <a:pt x="2142" y="431"/>
                            </a:cubicBezTo>
                            <a:cubicBezTo>
                              <a:pt x="2326" y="431"/>
                              <a:pt x="2479" y="462"/>
                              <a:pt x="2662" y="492"/>
                            </a:cubicBezTo>
                            <a:cubicBezTo>
                              <a:pt x="2723" y="523"/>
                              <a:pt x="2754" y="523"/>
                              <a:pt x="2815" y="554"/>
                            </a:cubicBezTo>
                            <a:lnTo>
                              <a:pt x="2876" y="615"/>
                            </a:lnTo>
                            <a:lnTo>
                              <a:pt x="2915" y="634"/>
                            </a:lnTo>
                            <a:lnTo>
                              <a:pt x="2915" y="634"/>
                            </a:lnTo>
                            <a:cubicBezTo>
                              <a:pt x="2915" y="633"/>
                              <a:pt x="2915" y="632"/>
                              <a:pt x="2917" y="632"/>
                            </a:cubicBezTo>
                            <a:cubicBezTo>
                              <a:pt x="2920" y="632"/>
                              <a:pt x="2927" y="635"/>
                              <a:pt x="2937" y="645"/>
                            </a:cubicBezTo>
                            <a:cubicBezTo>
                              <a:pt x="2937" y="645"/>
                              <a:pt x="2968" y="676"/>
                              <a:pt x="2999" y="707"/>
                            </a:cubicBezTo>
                            <a:cubicBezTo>
                              <a:pt x="2999" y="737"/>
                              <a:pt x="3029" y="768"/>
                              <a:pt x="3029" y="798"/>
                            </a:cubicBezTo>
                            <a:cubicBezTo>
                              <a:pt x="3021" y="773"/>
                              <a:pt x="3017" y="764"/>
                              <a:pt x="3016" y="764"/>
                            </a:cubicBezTo>
                            <a:lnTo>
                              <a:pt x="3016" y="764"/>
                            </a:lnTo>
                            <a:cubicBezTo>
                              <a:pt x="3013" y="764"/>
                              <a:pt x="3029" y="829"/>
                              <a:pt x="3029" y="829"/>
                            </a:cubicBezTo>
                            <a:lnTo>
                              <a:pt x="3060" y="921"/>
                            </a:lnTo>
                            <a:lnTo>
                              <a:pt x="3060" y="982"/>
                            </a:lnTo>
                            <a:cubicBezTo>
                              <a:pt x="3060" y="1043"/>
                              <a:pt x="3060" y="1135"/>
                              <a:pt x="3060" y="1196"/>
                            </a:cubicBezTo>
                            <a:cubicBezTo>
                              <a:pt x="3060" y="1227"/>
                              <a:pt x="3060" y="1257"/>
                              <a:pt x="3060" y="1288"/>
                            </a:cubicBezTo>
                            <a:lnTo>
                              <a:pt x="3060" y="1349"/>
                            </a:lnTo>
                            <a:cubicBezTo>
                              <a:pt x="3060" y="1441"/>
                              <a:pt x="2999" y="1533"/>
                              <a:pt x="2999" y="1624"/>
                            </a:cubicBezTo>
                            <a:cubicBezTo>
                              <a:pt x="2968" y="1716"/>
                              <a:pt x="2937" y="1777"/>
                              <a:pt x="2907" y="1839"/>
                            </a:cubicBezTo>
                            <a:cubicBezTo>
                              <a:pt x="2907" y="1900"/>
                              <a:pt x="2876" y="1930"/>
                              <a:pt x="2876" y="1992"/>
                            </a:cubicBezTo>
                            <a:cubicBezTo>
                              <a:pt x="2876" y="1992"/>
                              <a:pt x="2828" y="2088"/>
                              <a:pt x="2839" y="2088"/>
                            </a:cubicBezTo>
                            <a:cubicBezTo>
                              <a:pt x="2840" y="2088"/>
                              <a:pt x="2842" y="2087"/>
                              <a:pt x="2846" y="2083"/>
                            </a:cubicBezTo>
                            <a:lnTo>
                              <a:pt x="2846" y="2083"/>
                            </a:lnTo>
                            <a:cubicBezTo>
                              <a:pt x="2754" y="2236"/>
                              <a:pt x="2662" y="2420"/>
                              <a:pt x="2570" y="2573"/>
                            </a:cubicBezTo>
                            <a:cubicBezTo>
                              <a:pt x="2540" y="2665"/>
                              <a:pt x="2479" y="2757"/>
                              <a:pt x="2417" y="2818"/>
                            </a:cubicBezTo>
                            <a:cubicBezTo>
                              <a:pt x="2356" y="2909"/>
                              <a:pt x="2356" y="2909"/>
                              <a:pt x="2326" y="2940"/>
                            </a:cubicBezTo>
                            <a:lnTo>
                              <a:pt x="2264" y="3032"/>
                            </a:lnTo>
                            <a:cubicBezTo>
                              <a:pt x="2173" y="3154"/>
                              <a:pt x="2050" y="3307"/>
                              <a:pt x="1897" y="3430"/>
                            </a:cubicBezTo>
                            <a:cubicBezTo>
                              <a:pt x="1867" y="3460"/>
                              <a:pt x="1805" y="3521"/>
                              <a:pt x="1714" y="3583"/>
                            </a:cubicBezTo>
                            <a:lnTo>
                              <a:pt x="1683" y="3613"/>
                            </a:lnTo>
                            <a:cubicBezTo>
                              <a:pt x="1652" y="3644"/>
                              <a:pt x="1591" y="3644"/>
                              <a:pt x="1561" y="3674"/>
                            </a:cubicBezTo>
                            <a:lnTo>
                              <a:pt x="1469" y="3736"/>
                            </a:lnTo>
                            <a:lnTo>
                              <a:pt x="1408" y="3766"/>
                            </a:lnTo>
                            <a:cubicBezTo>
                              <a:pt x="1346" y="3766"/>
                              <a:pt x="1285" y="3797"/>
                              <a:pt x="1224" y="3827"/>
                            </a:cubicBezTo>
                            <a:lnTo>
                              <a:pt x="1071" y="3827"/>
                            </a:lnTo>
                            <a:lnTo>
                              <a:pt x="949" y="3797"/>
                            </a:lnTo>
                            <a:cubicBezTo>
                              <a:pt x="1010" y="3797"/>
                              <a:pt x="857" y="3736"/>
                              <a:pt x="888" y="3736"/>
                            </a:cubicBezTo>
                            <a:lnTo>
                              <a:pt x="796" y="3674"/>
                            </a:lnTo>
                            <a:cubicBezTo>
                              <a:pt x="796" y="3644"/>
                              <a:pt x="765" y="3613"/>
                              <a:pt x="765" y="3613"/>
                            </a:cubicBezTo>
                            <a:cubicBezTo>
                              <a:pt x="704" y="3460"/>
                              <a:pt x="673" y="3338"/>
                              <a:pt x="643" y="3185"/>
                            </a:cubicBezTo>
                            <a:cubicBezTo>
                              <a:pt x="612" y="2787"/>
                              <a:pt x="643" y="2359"/>
                              <a:pt x="796" y="1992"/>
                            </a:cubicBezTo>
                            <a:cubicBezTo>
                              <a:pt x="888" y="1502"/>
                              <a:pt x="1102" y="1043"/>
                              <a:pt x="1377" y="645"/>
                            </a:cubicBezTo>
                            <a:cubicBezTo>
                              <a:pt x="1554" y="418"/>
                              <a:pt x="1794" y="190"/>
                              <a:pt x="2079" y="187"/>
                            </a:cubicBezTo>
                            <a:close/>
                            <a:moveTo>
                              <a:pt x="1956" y="0"/>
                            </a:moveTo>
                            <a:cubicBezTo>
                              <a:pt x="1293" y="0"/>
                              <a:pt x="749" y="887"/>
                              <a:pt x="490" y="1380"/>
                            </a:cubicBezTo>
                            <a:cubicBezTo>
                              <a:pt x="245" y="1869"/>
                              <a:pt x="92" y="2389"/>
                              <a:pt x="61" y="2940"/>
                            </a:cubicBezTo>
                            <a:cubicBezTo>
                              <a:pt x="0" y="3399"/>
                              <a:pt x="153" y="3827"/>
                              <a:pt x="459" y="4164"/>
                            </a:cubicBezTo>
                            <a:cubicBezTo>
                              <a:pt x="666" y="4361"/>
                              <a:pt x="899" y="4441"/>
                              <a:pt x="1136" y="4441"/>
                            </a:cubicBezTo>
                            <a:cubicBezTo>
                              <a:pt x="1635" y="4441"/>
                              <a:pt x="2157" y="4088"/>
                              <a:pt x="2509" y="3736"/>
                            </a:cubicBezTo>
                            <a:cubicBezTo>
                              <a:pt x="3121" y="3093"/>
                              <a:pt x="3549" y="2236"/>
                              <a:pt x="3702" y="1349"/>
                            </a:cubicBezTo>
                            <a:cubicBezTo>
                              <a:pt x="3764" y="951"/>
                              <a:pt x="3641" y="554"/>
                              <a:pt x="3366" y="248"/>
                            </a:cubicBezTo>
                            <a:cubicBezTo>
                              <a:pt x="3166" y="98"/>
                              <a:pt x="2921" y="21"/>
                              <a:pt x="2675" y="21"/>
                            </a:cubicBezTo>
                            <a:cubicBezTo>
                              <a:pt x="2549" y="21"/>
                              <a:pt x="2422" y="41"/>
                              <a:pt x="2301" y="82"/>
                            </a:cubicBezTo>
                            <a:lnTo>
                              <a:pt x="2301" y="82"/>
                            </a:lnTo>
                            <a:cubicBezTo>
                              <a:pt x="2183" y="25"/>
                              <a:pt x="2068" y="0"/>
                              <a:pt x="195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1" name="Google Shape;961;p37"/>
                      <p:cNvSpPr/>
                      <p:nvPr/>
                    </p:nvSpPr>
                    <p:spPr>
                      <a:xfrm>
                        <a:off x="5140900" y="2474575"/>
                        <a:ext cx="69625" cy="61475"/>
                      </a:xfrm>
                      <a:custGeom>
                        <a:rect b="b" l="l" r="r" t="t"/>
                        <a:pathLst>
                          <a:path extrusionOk="0" h="2459" w="2785">
                            <a:moveTo>
                              <a:pt x="1530" y="340"/>
                            </a:moveTo>
                            <a:lnTo>
                              <a:pt x="1500" y="371"/>
                            </a:lnTo>
                            <a:cubicBezTo>
                              <a:pt x="1474" y="369"/>
                              <a:pt x="1449" y="367"/>
                              <a:pt x="1423" y="366"/>
                            </a:cubicBezTo>
                            <a:lnTo>
                              <a:pt x="1423" y="366"/>
                            </a:lnTo>
                            <a:lnTo>
                              <a:pt x="1500" y="340"/>
                            </a:lnTo>
                            <a:close/>
                            <a:moveTo>
                              <a:pt x="1836" y="340"/>
                            </a:moveTo>
                            <a:lnTo>
                              <a:pt x="1897" y="371"/>
                            </a:lnTo>
                            <a:cubicBezTo>
                              <a:pt x="1836" y="371"/>
                              <a:pt x="1928" y="371"/>
                              <a:pt x="1928" y="402"/>
                            </a:cubicBezTo>
                            <a:lnTo>
                              <a:pt x="1989" y="432"/>
                            </a:lnTo>
                            <a:lnTo>
                              <a:pt x="2020" y="432"/>
                            </a:lnTo>
                            <a:cubicBezTo>
                              <a:pt x="2081" y="463"/>
                              <a:pt x="2112" y="524"/>
                              <a:pt x="2142" y="555"/>
                            </a:cubicBezTo>
                            <a:lnTo>
                              <a:pt x="2173" y="585"/>
                            </a:lnTo>
                            <a:lnTo>
                              <a:pt x="2203" y="646"/>
                            </a:lnTo>
                            <a:cubicBezTo>
                              <a:pt x="2234" y="677"/>
                              <a:pt x="2265" y="708"/>
                              <a:pt x="2265" y="769"/>
                            </a:cubicBezTo>
                            <a:cubicBezTo>
                              <a:pt x="2265" y="769"/>
                              <a:pt x="2265" y="799"/>
                              <a:pt x="2265" y="799"/>
                            </a:cubicBezTo>
                            <a:cubicBezTo>
                              <a:pt x="2295" y="830"/>
                              <a:pt x="2295" y="830"/>
                              <a:pt x="2295" y="861"/>
                            </a:cubicBezTo>
                            <a:cubicBezTo>
                              <a:pt x="2295" y="891"/>
                              <a:pt x="2295" y="922"/>
                              <a:pt x="2326" y="952"/>
                            </a:cubicBezTo>
                            <a:lnTo>
                              <a:pt x="2326" y="983"/>
                            </a:lnTo>
                            <a:cubicBezTo>
                              <a:pt x="2326" y="1044"/>
                              <a:pt x="2326" y="1075"/>
                              <a:pt x="2326" y="1136"/>
                            </a:cubicBezTo>
                            <a:cubicBezTo>
                              <a:pt x="2326" y="1166"/>
                              <a:pt x="2326" y="1166"/>
                              <a:pt x="2326" y="1197"/>
                            </a:cubicBezTo>
                            <a:cubicBezTo>
                              <a:pt x="2326" y="1228"/>
                              <a:pt x="2326" y="1228"/>
                              <a:pt x="2326" y="1228"/>
                            </a:cubicBezTo>
                            <a:cubicBezTo>
                              <a:pt x="2326" y="1228"/>
                              <a:pt x="2295" y="1350"/>
                              <a:pt x="2265" y="1381"/>
                            </a:cubicBezTo>
                            <a:cubicBezTo>
                              <a:pt x="2265" y="1425"/>
                              <a:pt x="2248" y="1454"/>
                              <a:pt x="2251" y="1454"/>
                            </a:cubicBezTo>
                            <a:cubicBezTo>
                              <a:pt x="2253" y="1454"/>
                              <a:pt x="2256" y="1450"/>
                              <a:pt x="2265" y="1442"/>
                            </a:cubicBezTo>
                            <a:lnTo>
                              <a:pt x="2265" y="1442"/>
                            </a:lnTo>
                            <a:lnTo>
                              <a:pt x="2234" y="1503"/>
                            </a:lnTo>
                            <a:cubicBezTo>
                              <a:pt x="2203" y="1534"/>
                              <a:pt x="2173" y="1595"/>
                              <a:pt x="2142" y="1625"/>
                            </a:cubicBezTo>
                            <a:lnTo>
                              <a:pt x="2142" y="1656"/>
                            </a:lnTo>
                            <a:cubicBezTo>
                              <a:pt x="2112" y="1687"/>
                              <a:pt x="2081" y="1717"/>
                              <a:pt x="2050" y="1717"/>
                            </a:cubicBezTo>
                            <a:lnTo>
                              <a:pt x="1989" y="1778"/>
                            </a:lnTo>
                            <a:lnTo>
                              <a:pt x="1989" y="1778"/>
                            </a:lnTo>
                            <a:cubicBezTo>
                              <a:pt x="1978" y="1790"/>
                              <a:pt x="1959" y="1809"/>
                              <a:pt x="1959" y="1809"/>
                            </a:cubicBezTo>
                            <a:cubicBezTo>
                              <a:pt x="1897" y="1840"/>
                              <a:pt x="1836" y="1870"/>
                              <a:pt x="1775" y="1901"/>
                            </a:cubicBezTo>
                            <a:lnTo>
                              <a:pt x="1714" y="1931"/>
                            </a:lnTo>
                            <a:lnTo>
                              <a:pt x="1622" y="1962"/>
                            </a:lnTo>
                            <a:cubicBezTo>
                              <a:pt x="1530" y="1993"/>
                              <a:pt x="1469" y="1993"/>
                              <a:pt x="1408" y="2023"/>
                            </a:cubicBezTo>
                            <a:lnTo>
                              <a:pt x="888" y="2023"/>
                            </a:lnTo>
                            <a:cubicBezTo>
                              <a:pt x="765" y="2023"/>
                              <a:pt x="643" y="1962"/>
                              <a:pt x="551" y="1901"/>
                            </a:cubicBezTo>
                            <a:lnTo>
                              <a:pt x="521" y="1870"/>
                            </a:lnTo>
                            <a:lnTo>
                              <a:pt x="459" y="1809"/>
                            </a:lnTo>
                            <a:lnTo>
                              <a:pt x="459" y="1778"/>
                            </a:lnTo>
                            <a:cubicBezTo>
                              <a:pt x="459" y="1778"/>
                              <a:pt x="429" y="1748"/>
                              <a:pt x="429" y="1717"/>
                            </a:cubicBezTo>
                            <a:lnTo>
                              <a:pt x="429" y="1656"/>
                            </a:lnTo>
                            <a:cubicBezTo>
                              <a:pt x="429" y="1625"/>
                              <a:pt x="429" y="1625"/>
                              <a:pt x="429" y="1595"/>
                            </a:cubicBezTo>
                            <a:lnTo>
                              <a:pt x="429" y="1534"/>
                            </a:lnTo>
                            <a:cubicBezTo>
                              <a:pt x="429" y="1503"/>
                              <a:pt x="429" y="1472"/>
                              <a:pt x="429" y="1442"/>
                            </a:cubicBezTo>
                            <a:cubicBezTo>
                              <a:pt x="429" y="1381"/>
                              <a:pt x="429" y="1319"/>
                              <a:pt x="459" y="1289"/>
                            </a:cubicBezTo>
                            <a:cubicBezTo>
                              <a:pt x="459" y="1228"/>
                              <a:pt x="490" y="1166"/>
                              <a:pt x="521" y="1105"/>
                            </a:cubicBezTo>
                            <a:cubicBezTo>
                              <a:pt x="582" y="983"/>
                              <a:pt x="643" y="861"/>
                              <a:pt x="735" y="769"/>
                            </a:cubicBezTo>
                            <a:cubicBezTo>
                              <a:pt x="949" y="524"/>
                              <a:pt x="1255" y="402"/>
                              <a:pt x="1561" y="402"/>
                            </a:cubicBezTo>
                            <a:cubicBezTo>
                              <a:pt x="1617" y="402"/>
                              <a:pt x="1639" y="367"/>
                              <a:pt x="1626" y="340"/>
                            </a:cubicBezTo>
                            <a:close/>
                            <a:moveTo>
                              <a:pt x="1598" y="1"/>
                            </a:moveTo>
                            <a:cubicBezTo>
                              <a:pt x="1256" y="1"/>
                              <a:pt x="902" y="154"/>
                              <a:pt x="612" y="371"/>
                            </a:cubicBezTo>
                            <a:cubicBezTo>
                              <a:pt x="521" y="432"/>
                              <a:pt x="429" y="524"/>
                              <a:pt x="368" y="616"/>
                            </a:cubicBezTo>
                            <a:cubicBezTo>
                              <a:pt x="323" y="675"/>
                              <a:pt x="343" y="741"/>
                              <a:pt x="389" y="786"/>
                            </a:cubicBezTo>
                            <a:lnTo>
                              <a:pt x="389" y="786"/>
                            </a:lnTo>
                            <a:cubicBezTo>
                              <a:pt x="255" y="928"/>
                              <a:pt x="152" y="1098"/>
                              <a:pt x="92" y="1289"/>
                            </a:cubicBezTo>
                            <a:cubicBezTo>
                              <a:pt x="0" y="1564"/>
                              <a:pt x="31" y="1840"/>
                              <a:pt x="184" y="2054"/>
                            </a:cubicBezTo>
                            <a:cubicBezTo>
                              <a:pt x="398" y="2329"/>
                              <a:pt x="735" y="2452"/>
                              <a:pt x="1102" y="2452"/>
                            </a:cubicBezTo>
                            <a:cubicBezTo>
                              <a:pt x="1149" y="2456"/>
                              <a:pt x="1195" y="2458"/>
                              <a:pt x="1242" y="2458"/>
                            </a:cubicBezTo>
                            <a:cubicBezTo>
                              <a:pt x="1832" y="2458"/>
                              <a:pt x="2376" y="2103"/>
                              <a:pt x="2632" y="1564"/>
                            </a:cubicBezTo>
                            <a:cubicBezTo>
                              <a:pt x="2785" y="1105"/>
                              <a:pt x="2632" y="585"/>
                              <a:pt x="2265" y="249"/>
                            </a:cubicBezTo>
                            <a:cubicBezTo>
                              <a:pt x="2065" y="74"/>
                              <a:pt x="1834" y="1"/>
                              <a:pt x="159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2" name="Google Shape;962;p37"/>
                      <p:cNvSpPr/>
                      <p:nvPr/>
                    </p:nvSpPr>
                    <p:spPr>
                      <a:xfrm>
                        <a:off x="5349725" y="2727075"/>
                        <a:ext cx="86625" cy="77550"/>
                      </a:xfrm>
                      <a:custGeom>
                        <a:rect b="b" l="l" r="r" t="t"/>
                        <a:pathLst>
                          <a:path extrusionOk="0" h="3102" w="3465">
                            <a:moveTo>
                              <a:pt x="1305" y="905"/>
                            </a:moveTo>
                            <a:cubicBezTo>
                              <a:pt x="1301" y="914"/>
                              <a:pt x="1283" y="936"/>
                              <a:pt x="1279" y="936"/>
                            </a:cubicBezTo>
                            <a:cubicBezTo>
                              <a:pt x="1278" y="936"/>
                              <a:pt x="1279" y="931"/>
                              <a:pt x="1285" y="918"/>
                            </a:cubicBezTo>
                            <a:lnTo>
                              <a:pt x="1285" y="918"/>
                            </a:lnTo>
                            <a:lnTo>
                              <a:pt x="1285" y="918"/>
                            </a:lnTo>
                            <a:lnTo>
                              <a:pt x="1305" y="905"/>
                            </a:lnTo>
                            <a:close/>
                            <a:moveTo>
                              <a:pt x="1861" y="629"/>
                            </a:moveTo>
                            <a:cubicBezTo>
                              <a:pt x="1870" y="629"/>
                              <a:pt x="1866" y="633"/>
                              <a:pt x="1836" y="643"/>
                            </a:cubicBezTo>
                            <a:lnTo>
                              <a:pt x="2142" y="643"/>
                            </a:lnTo>
                            <a:lnTo>
                              <a:pt x="2234" y="674"/>
                            </a:lnTo>
                            <a:lnTo>
                              <a:pt x="2295" y="704"/>
                            </a:lnTo>
                            <a:cubicBezTo>
                              <a:pt x="2325" y="735"/>
                              <a:pt x="2325" y="735"/>
                              <a:pt x="2356" y="735"/>
                            </a:cubicBezTo>
                            <a:lnTo>
                              <a:pt x="2417" y="827"/>
                            </a:lnTo>
                            <a:lnTo>
                              <a:pt x="2448" y="857"/>
                            </a:lnTo>
                            <a:cubicBezTo>
                              <a:pt x="2448" y="857"/>
                              <a:pt x="2478" y="918"/>
                              <a:pt x="2478" y="918"/>
                            </a:cubicBezTo>
                            <a:lnTo>
                              <a:pt x="2478" y="918"/>
                            </a:lnTo>
                            <a:cubicBezTo>
                              <a:pt x="2469" y="899"/>
                              <a:pt x="2465" y="892"/>
                              <a:pt x="2465" y="892"/>
                            </a:cubicBezTo>
                            <a:lnTo>
                              <a:pt x="2465" y="892"/>
                            </a:lnTo>
                            <a:cubicBezTo>
                              <a:pt x="2464" y="892"/>
                              <a:pt x="2478" y="928"/>
                              <a:pt x="2478" y="949"/>
                            </a:cubicBezTo>
                            <a:cubicBezTo>
                              <a:pt x="2478" y="979"/>
                              <a:pt x="2478" y="1041"/>
                              <a:pt x="2509" y="1071"/>
                            </a:cubicBezTo>
                            <a:cubicBezTo>
                              <a:pt x="2509" y="1102"/>
                              <a:pt x="2509" y="1132"/>
                              <a:pt x="2509" y="1163"/>
                            </a:cubicBezTo>
                            <a:cubicBezTo>
                              <a:pt x="2509" y="1224"/>
                              <a:pt x="2509" y="1285"/>
                              <a:pt x="2509" y="1347"/>
                            </a:cubicBezTo>
                            <a:lnTo>
                              <a:pt x="2509" y="1377"/>
                            </a:lnTo>
                            <a:lnTo>
                              <a:pt x="2509" y="1469"/>
                            </a:lnTo>
                            <a:lnTo>
                              <a:pt x="2509" y="1561"/>
                            </a:lnTo>
                            <a:cubicBezTo>
                              <a:pt x="2478" y="1622"/>
                              <a:pt x="2448" y="1683"/>
                              <a:pt x="2417" y="1714"/>
                            </a:cubicBezTo>
                            <a:cubicBezTo>
                              <a:pt x="2390" y="1741"/>
                              <a:pt x="2387" y="1793"/>
                              <a:pt x="2365" y="1826"/>
                            </a:cubicBezTo>
                            <a:lnTo>
                              <a:pt x="2365" y="1826"/>
                            </a:lnTo>
                            <a:cubicBezTo>
                              <a:pt x="2367" y="1817"/>
                              <a:pt x="2370" y="1810"/>
                              <a:pt x="2369" y="1810"/>
                            </a:cubicBezTo>
                            <a:lnTo>
                              <a:pt x="2369" y="1810"/>
                            </a:lnTo>
                            <a:cubicBezTo>
                              <a:pt x="2369" y="1810"/>
                              <a:pt x="2365" y="1817"/>
                              <a:pt x="2356" y="1836"/>
                            </a:cubicBezTo>
                            <a:cubicBezTo>
                              <a:pt x="2359" y="1833"/>
                              <a:pt x="2362" y="1829"/>
                              <a:pt x="2365" y="1826"/>
                            </a:cubicBezTo>
                            <a:lnTo>
                              <a:pt x="2365" y="1826"/>
                            </a:lnTo>
                            <a:cubicBezTo>
                              <a:pt x="2361" y="1838"/>
                              <a:pt x="2356" y="1855"/>
                              <a:pt x="2356" y="1867"/>
                            </a:cubicBezTo>
                            <a:cubicBezTo>
                              <a:pt x="2325" y="1867"/>
                              <a:pt x="2295" y="1897"/>
                              <a:pt x="2264" y="1928"/>
                            </a:cubicBezTo>
                            <a:cubicBezTo>
                              <a:pt x="2234" y="1959"/>
                              <a:pt x="2203" y="2020"/>
                              <a:pt x="2142" y="2050"/>
                            </a:cubicBezTo>
                            <a:lnTo>
                              <a:pt x="2081" y="2081"/>
                            </a:lnTo>
                            <a:cubicBezTo>
                              <a:pt x="1989" y="2173"/>
                              <a:pt x="1866" y="2234"/>
                              <a:pt x="1775" y="2265"/>
                            </a:cubicBezTo>
                            <a:lnTo>
                              <a:pt x="1713" y="2295"/>
                            </a:lnTo>
                            <a:lnTo>
                              <a:pt x="1652" y="2326"/>
                            </a:lnTo>
                            <a:cubicBezTo>
                              <a:pt x="1591" y="2356"/>
                              <a:pt x="1530" y="2356"/>
                              <a:pt x="1469" y="2387"/>
                            </a:cubicBezTo>
                            <a:cubicBezTo>
                              <a:pt x="1346" y="2417"/>
                              <a:pt x="1224" y="2448"/>
                              <a:pt x="1102" y="2479"/>
                            </a:cubicBezTo>
                            <a:lnTo>
                              <a:pt x="673" y="2479"/>
                            </a:lnTo>
                            <a:lnTo>
                              <a:pt x="673" y="2448"/>
                            </a:lnTo>
                            <a:cubicBezTo>
                              <a:pt x="673" y="2173"/>
                              <a:pt x="734" y="1867"/>
                              <a:pt x="826" y="1622"/>
                            </a:cubicBezTo>
                            <a:cubicBezTo>
                              <a:pt x="839" y="1584"/>
                              <a:pt x="854" y="1547"/>
                              <a:pt x="872" y="1512"/>
                            </a:cubicBezTo>
                            <a:lnTo>
                              <a:pt x="872" y="1512"/>
                            </a:lnTo>
                            <a:cubicBezTo>
                              <a:pt x="881" y="1514"/>
                              <a:pt x="890" y="1515"/>
                              <a:pt x="899" y="1515"/>
                            </a:cubicBezTo>
                            <a:cubicBezTo>
                              <a:pt x="933" y="1515"/>
                              <a:pt x="964" y="1500"/>
                              <a:pt x="979" y="1469"/>
                            </a:cubicBezTo>
                            <a:cubicBezTo>
                              <a:pt x="1040" y="1408"/>
                              <a:pt x="1071" y="1377"/>
                              <a:pt x="1071" y="1347"/>
                            </a:cubicBezTo>
                            <a:cubicBezTo>
                              <a:pt x="1102" y="1316"/>
                              <a:pt x="1132" y="1285"/>
                              <a:pt x="1132" y="1255"/>
                            </a:cubicBezTo>
                            <a:lnTo>
                              <a:pt x="1132" y="1224"/>
                            </a:lnTo>
                            <a:cubicBezTo>
                              <a:pt x="1156" y="1151"/>
                              <a:pt x="1200" y="1097"/>
                              <a:pt x="1232" y="1032"/>
                            </a:cubicBezTo>
                            <a:lnTo>
                              <a:pt x="1232" y="1032"/>
                            </a:lnTo>
                            <a:cubicBezTo>
                              <a:pt x="1320" y="941"/>
                              <a:pt x="1433" y="869"/>
                              <a:pt x="1560" y="827"/>
                            </a:cubicBezTo>
                            <a:cubicBezTo>
                              <a:pt x="1602" y="806"/>
                              <a:pt x="1601" y="756"/>
                              <a:pt x="1577" y="727"/>
                            </a:cubicBezTo>
                            <a:lnTo>
                              <a:pt x="1577" y="727"/>
                            </a:lnTo>
                            <a:lnTo>
                              <a:pt x="1622" y="704"/>
                            </a:lnTo>
                            <a:lnTo>
                              <a:pt x="1775" y="643"/>
                            </a:lnTo>
                            <a:cubicBezTo>
                              <a:pt x="1775" y="643"/>
                              <a:pt x="1843" y="629"/>
                              <a:pt x="1861" y="629"/>
                            </a:cubicBezTo>
                            <a:close/>
                            <a:moveTo>
                              <a:pt x="1969" y="1"/>
                            </a:moveTo>
                            <a:cubicBezTo>
                              <a:pt x="1797" y="1"/>
                              <a:pt x="1617" y="39"/>
                              <a:pt x="1438" y="123"/>
                            </a:cubicBezTo>
                            <a:cubicBezTo>
                              <a:pt x="1163" y="215"/>
                              <a:pt x="949" y="398"/>
                              <a:pt x="796" y="612"/>
                            </a:cubicBezTo>
                            <a:cubicBezTo>
                              <a:pt x="691" y="769"/>
                              <a:pt x="646" y="944"/>
                              <a:pt x="660" y="1112"/>
                            </a:cubicBezTo>
                            <a:lnTo>
                              <a:pt x="660" y="1112"/>
                            </a:lnTo>
                            <a:cubicBezTo>
                              <a:pt x="561" y="1211"/>
                              <a:pt x="474" y="1325"/>
                              <a:pt x="398" y="1438"/>
                            </a:cubicBezTo>
                            <a:cubicBezTo>
                              <a:pt x="122" y="1836"/>
                              <a:pt x="0" y="2295"/>
                              <a:pt x="31" y="2785"/>
                            </a:cubicBezTo>
                            <a:cubicBezTo>
                              <a:pt x="31" y="2907"/>
                              <a:pt x="122" y="3029"/>
                              <a:pt x="245" y="3060"/>
                            </a:cubicBezTo>
                            <a:cubicBezTo>
                              <a:pt x="400" y="3087"/>
                              <a:pt x="563" y="3101"/>
                              <a:pt x="729" y="3101"/>
                            </a:cubicBezTo>
                            <a:cubicBezTo>
                              <a:pt x="1675" y="3101"/>
                              <a:pt x="2721" y="2655"/>
                              <a:pt x="3060" y="1744"/>
                            </a:cubicBezTo>
                            <a:cubicBezTo>
                              <a:pt x="3465" y="883"/>
                              <a:pt x="2800" y="1"/>
                              <a:pt x="196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3" name="Google Shape;963;p37"/>
                      <p:cNvSpPr/>
                      <p:nvPr/>
                    </p:nvSpPr>
                    <p:spPr>
                      <a:xfrm>
                        <a:off x="5471325" y="2651225"/>
                        <a:ext cx="50525" cy="49300"/>
                      </a:xfrm>
                      <a:custGeom>
                        <a:rect b="b" l="l" r="r" t="t"/>
                        <a:pathLst>
                          <a:path extrusionOk="0" h="1972" w="2021">
                            <a:moveTo>
                              <a:pt x="1395" y="573"/>
                            </a:moveTo>
                            <a:lnTo>
                              <a:pt x="1395" y="573"/>
                            </a:lnTo>
                            <a:cubicBezTo>
                              <a:pt x="1395" y="582"/>
                              <a:pt x="1401" y="604"/>
                              <a:pt x="1405" y="604"/>
                            </a:cubicBezTo>
                            <a:cubicBezTo>
                              <a:pt x="1407" y="604"/>
                              <a:pt x="1408" y="600"/>
                              <a:pt x="1408" y="587"/>
                            </a:cubicBezTo>
                            <a:lnTo>
                              <a:pt x="1395" y="573"/>
                            </a:lnTo>
                            <a:close/>
                            <a:moveTo>
                              <a:pt x="990" y="1342"/>
                            </a:moveTo>
                            <a:cubicBezTo>
                              <a:pt x="977" y="1346"/>
                              <a:pt x="966" y="1352"/>
                              <a:pt x="980" y="1352"/>
                            </a:cubicBezTo>
                            <a:lnTo>
                              <a:pt x="990" y="1342"/>
                            </a:lnTo>
                            <a:close/>
                            <a:moveTo>
                              <a:pt x="1087" y="449"/>
                            </a:moveTo>
                            <a:cubicBezTo>
                              <a:pt x="1092" y="454"/>
                              <a:pt x="1097" y="459"/>
                              <a:pt x="1102" y="464"/>
                            </a:cubicBezTo>
                            <a:cubicBezTo>
                              <a:pt x="1163" y="464"/>
                              <a:pt x="1194" y="495"/>
                              <a:pt x="1225" y="495"/>
                            </a:cubicBezTo>
                            <a:lnTo>
                              <a:pt x="1255" y="495"/>
                            </a:lnTo>
                            <a:cubicBezTo>
                              <a:pt x="1255" y="495"/>
                              <a:pt x="1201" y="481"/>
                              <a:pt x="1210" y="481"/>
                            </a:cubicBezTo>
                            <a:cubicBezTo>
                              <a:pt x="1214" y="481"/>
                              <a:pt x="1235" y="485"/>
                              <a:pt x="1286" y="495"/>
                            </a:cubicBezTo>
                            <a:cubicBezTo>
                              <a:pt x="1286" y="495"/>
                              <a:pt x="1299" y="509"/>
                              <a:pt x="1318" y="509"/>
                            </a:cubicBezTo>
                            <a:cubicBezTo>
                              <a:pt x="1321" y="509"/>
                              <a:pt x="1325" y="508"/>
                              <a:pt x="1328" y="507"/>
                            </a:cubicBezTo>
                            <a:lnTo>
                              <a:pt x="1328" y="507"/>
                            </a:lnTo>
                            <a:cubicBezTo>
                              <a:pt x="1335" y="514"/>
                              <a:pt x="1353" y="532"/>
                              <a:pt x="1353" y="532"/>
                            </a:cubicBezTo>
                            <a:lnTo>
                              <a:pt x="1378" y="556"/>
                            </a:lnTo>
                            <a:lnTo>
                              <a:pt x="1395" y="573"/>
                            </a:lnTo>
                            <a:cubicBezTo>
                              <a:pt x="1395" y="571"/>
                              <a:pt x="1395" y="569"/>
                              <a:pt x="1396" y="569"/>
                            </a:cubicBezTo>
                            <a:lnTo>
                              <a:pt x="1396" y="569"/>
                            </a:lnTo>
                            <a:cubicBezTo>
                              <a:pt x="1398" y="569"/>
                              <a:pt x="1402" y="574"/>
                              <a:pt x="1408" y="587"/>
                            </a:cubicBezTo>
                            <a:lnTo>
                              <a:pt x="1408" y="617"/>
                            </a:lnTo>
                            <a:cubicBezTo>
                              <a:pt x="1408" y="648"/>
                              <a:pt x="1408" y="648"/>
                              <a:pt x="1408" y="679"/>
                            </a:cubicBezTo>
                            <a:lnTo>
                              <a:pt x="1408" y="770"/>
                            </a:lnTo>
                            <a:lnTo>
                              <a:pt x="1408" y="801"/>
                            </a:lnTo>
                            <a:cubicBezTo>
                              <a:pt x="1408" y="832"/>
                              <a:pt x="1378" y="862"/>
                              <a:pt x="1378" y="893"/>
                            </a:cubicBezTo>
                            <a:cubicBezTo>
                              <a:pt x="1378" y="893"/>
                              <a:pt x="1378" y="923"/>
                              <a:pt x="1378" y="923"/>
                            </a:cubicBezTo>
                            <a:cubicBezTo>
                              <a:pt x="1347" y="985"/>
                              <a:pt x="1316" y="1046"/>
                              <a:pt x="1255" y="1107"/>
                            </a:cubicBezTo>
                            <a:lnTo>
                              <a:pt x="1225" y="1168"/>
                            </a:lnTo>
                            <a:cubicBezTo>
                              <a:pt x="1225" y="1199"/>
                              <a:pt x="1194" y="1229"/>
                              <a:pt x="1163" y="1229"/>
                            </a:cubicBezTo>
                            <a:cubicBezTo>
                              <a:pt x="1153" y="1239"/>
                              <a:pt x="1147" y="1246"/>
                              <a:pt x="1141" y="1251"/>
                            </a:cubicBezTo>
                            <a:lnTo>
                              <a:pt x="1141" y="1251"/>
                            </a:lnTo>
                            <a:cubicBezTo>
                              <a:pt x="1148" y="1242"/>
                              <a:pt x="1146" y="1237"/>
                              <a:pt x="1140" y="1237"/>
                            </a:cubicBezTo>
                            <a:cubicBezTo>
                              <a:pt x="1133" y="1237"/>
                              <a:pt x="1118" y="1245"/>
                              <a:pt x="1102" y="1260"/>
                            </a:cubicBezTo>
                            <a:cubicBezTo>
                              <a:pt x="1123" y="1260"/>
                              <a:pt x="1129" y="1260"/>
                              <a:pt x="1141" y="1251"/>
                            </a:cubicBezTo>
                            <a:lnTo>
                              <a:pt x="1141" y="1251"/>
                            </a:lnTo>
                            <a:cubicBezTo>
                              <a:pt x="1139" y="1253"/>
                              <a:pt x="1136" y="1256"/>
                              <a:pt x="1133" y="1260"/>
                            </a:cubicBezTo>
                            <a:lnTo>
                              <a:pt x="1102" y="1260"/>
                            </a:lnTo>
                            <a:cubicBezTo>
                              <a:pt x="1072" y="1260"/>
                              <a:pt x="1041" y="1290"/>
                              <a:pt x="1010" y="1321"/>
                            </a:cubicBezTo>
                            <a:lnTo>
                              <a:pt x="990" y="1342"/>
                            </a:lnTo>
                            <a:lnTo>
                              <a:pt x="990" y="1342"/>
                            </a:lnTo>
                            <a:cubicBezTo>
                              <a:pt x="997" y="1340"/>
                              <a:pt x="1004" y="1338"/>
                              <a:pt x="1009" y="1338"/>
                            </a:cubicBezTo>
                            <a:cubicBezTo>
                              <a:pt x="1017" y="1338"/>
                              <a:pt x="1021" y="1341"/>
                              <a:pt x="1010" y="1352"/>
                            </a:cubicBezTo>
                            <a:lnTo>
                              <a:pt x="980" y="1352"/>
                            </a:lnTo>
                            <a:lnTo>
                              <a:pt x="857" y="1382"/>
                            </a:lnTo>
                            <a:lnTo>
                              <a:pt x="643" y="1382"/>
                            </a:lnTo>
                            <a:lnTo>
                              <a:pt x="643" y="1321"/>
                            </a:lnTo>
                            <a:cubicBezTo>
                              <a:pt x="643" y="1290"/>
                              <a:pt x="643" y="1260"/>
                              <a:pt x="643" y="1260"/>
                            </a:cubicBezTo>
                            <a:cubicBezTo>
                              <a:pt x="643" y="1229"/>
                              <a:pt x="643" y="1229"/>
                              <a:pt x="643" y="1199"/>
                            </a:cubicBezTo>
                            <a:cubicBezTo>
                              <a:pt x="643" y="1138"/>
                              <a:pt x="674" y="1076"/>
                              <a:pt x="674" y="1015"/>
                            </a:cubicBezTo>
                            <a:lnTo>
                              <a:pt x="674" y="985"/>
                            </a:lnTo>
                            <a:lnTo>
                              <a:pt x="704" y="923"/>
                            </a:lnTo>
                            <a:cubicBezTo>
                              <a:pt x="735" y="893"/>
                              <a:pt x="735" y="862"/>
                              <a:pt x="735" y="832"/>
                            </a:cubicBezTo>
                            <a:lnTo>
                              <a:pt x="766" y="801"/>
                            </a:lnTo>
                            <a:lnTo>
                              <a:pt x="827" y="709"/>
                            </a:lnTo>
                            <a:lnTo>
                              <a:pt x="857" y="648"/>
                            </a:lnTo>
                            <a:lnTo>
                              <a:pt x="888" y="617"/>
                            </a:lnTo>
                            <a:lnTo>
                              <a:pt x="919" y="587"/>
                            </a:lnTo>
                            <a:lnTo>
                              <a:pt x="949" y="556"/>
                            </a:lnTo>
                            <a:cubicBezTo>
                              <a:pt x="949" y="526"/>
                              <a:pt x="980" y="526"/>
                              <a:pt x="1010" y="495"/>
                            </a:cubicBezTo>
                            <a:lnTo>
                              <a:pt x="1041" y="464"/>
                            </a:lnTo>
                            <a:cubicBezTo>
                              <a:pt x="1065" y="464"/>
                              <a:pt x="1070" y="464"/>
                              <a:pt x="1087" y="449"/>
                            </a:cubicBezTo>
                            <a:close/>
                            <a:moveTo>
                              <a:pt x="645" y="1395"/>
                            </a:moveTo>
                            <a:cubicBezTo>
                              <a:pt x="647" y="1396"/>
                              <a:pt x="648" y="1396"/>
                              <a:pt x="649" y="1396"/>
                            </a:cubicBezTo>
                            <a:cubicBezTo>
                              <a:pt x="649" y="1396"/>
                              <a:pt x="649" y="1396"/>
                              <a:pt x="649" y="1396"/>
                            </a:cubicBezTo>
                            <a:lnTo>
                              <a:pt x="649" y="1396"/>
                            </a:lnTo>
                            <a:cubicBezTo>
                              <a:pt x="651" y="1400"/>
                              <a:pt x="651" y="1402"/>
                              <a:pt x="650" y="1402"/>
                            </a:cubicBezTo>
                            <a:cubicBezTo>
                              <a:pt x="649" y="1402"/>
                              <a:pt x="647" y="1400"/>
                              <a:pt x="645" y="1395"/>
                            </a:cubicBezTo>
                            <a:close/>
                            <a:moveTo>
                              <a:pt x="1272" y="1"/>
                            </a:moveTo>
                            <a:cubicBezTo>
                              <a:pt x="1157" y="1"/>
                              <a:pt x="1040" y="36"/>
                              <a:pt x="996" y="133"/>
                            </a:cubicBezTo>
                            <a:lnTo>
                              <a:pt x="996" y="133"/>
                            </a:lnTo>
                            <a:cubicBezTo>
                              <a:pt x="982" y="141"/>
                              <a:pt x="967" y="150"/>
                              <a:pt x="949" y="158"/>
                            </a:cubicBezTo>
                            <a:cubicBezTo>
                              <a:pt x="901" y="182"/>
                              <a:pt x="891" y="263"/>
                              <a:pt x="918" y="311"/>
                            </a:cubicBezTo>
                            <a:lnTo>
                              <a:pt x="888" y="311"/>
                            </a:lnTo>
                            <a:cubicBezTo>
                              <a:pt x="796" y="342"/>
                              <a:pt x="735" y="373"/>
                              <a:pt x="674" y="403"/>
                            </a:cubicBezTo>
                            <a:cubicBezTo>
                              <a:pt x="613" y="434"/>
                              <a:pt x="551" y="495"/>
                              <a:pt x="490" y="556"/>
                            </a:cubicBezTo>
                            <a:cubicBezTo>
                              <a:pt x="460" y="587"/>
                              <a:pt x="429" y="617"/>
                              <a:pt x="399" y="648"/>
                            </a:cubicBezTo>
                            <a:cubicBezTo>
                              <a:pt x="399" y="648"/>
                              <a:pt x="368" y="679"/>
                              <a:pt x="368" y="679"/>
                            </a:cubicBezTo>
                            <a:cubicBezTo>
                              <a:pt x="337" y="709"/>
                              <a:pt x="307" y="740"/>
                              <a:pt x="307" y="770"/>
                            </a:cubicBezTo>
                            <a:cubicBezTo>
                              <a:pt x="246" y="832"/>
                              <a:pt x="215" y="893"/>
                              <a:pt x="154" y="954"/>
                            </a:cubicBezTo>
                            <a:cubicBezTo>
                              <a:pt x="154" y="1015"/>
                              <a:pt x="123" y="1046"/>
                              <a:pt x="123" y="1107"/>
                            </a:cubicBezTo>
                            <a:cubicBezTo>
                              <a:pt x="123" y="1099"/>
                              <a:pt x="123" y="1085"/>
                              <a:pt x="123" y="1076"/>
                            </a:cubicBezTo>
                            <a:lnTo>
                              <a:pt x="93" y="1168"/>
                            </a:lnTo>
                            <a:lnTo>
                              <a:pt x="62" y="1199"/>
                            </a:lnTo>
                            <a:cubicBezTo>
                              <a:pt x="1" y="1413"/>
                              <a:pt x="62" y="1627"/>
                              <a:pt x="184" y="1780"/>
                            </a:cubicBezTo>
                            <a:cubicBezTo>
                              <a:pt x="337" y="1907"/>
                              <a:pt x="512" y="1971"/>
                              <a:pt x="707" y="1971"/>
                            </a:cubicBezTo>
                            <a:cubicBezTo>
                              <a:pt x="746" y="1971"/>
                              <a:pt x="786" y="1969"/>
                              <a:pt x="827" y="1964"/>
                            </a:cubicBezTo>
                            <a:cubicBezTo>
                              <a:pt x="1041" y="1964"/>
                              <a:pt x="1255" y="1902"/>
                              <a:pt x="1439" y="1780"/>
                            </a:cubicBezTo>
                            <a:cubicBezTo>
                              <a:pt x="1775" y="1566"/>
                              <a:pt x="1989" y="1199"/>
                              <a:pt x="2020" y="770"/>
                            </a:cubicBezTo>
                            <a:cubicBezTo>
                              <a:pt x="2020" y="556"/>
                              <a:pt x="1959" y="342"/>
                              <a:pt x="1775" y="189"/>
                            </a:cubicBezTo>
                            <a:cubicBezTo>
                              <a:pt x="1684" y="128"/>
                              <a:pt x="1592" y="67"/>
                              <a:pt x="1469" y="36"/>
                            </a:cubicBezTo>
                            <a:cubicBezTo>
                              <a:pt x="1416" y="15"/>
                              <a:pt x="1344" y="1"/>
                              <a:pt x="127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4" name="Google Shape;964;p37"/>
                      <p:cNvSpPr/>
                      <p:nvPr/>
                    </p:nvSpPr>
                    <p:spPr>
                      <a:xfrm>
                        <a:off x="5726050" y="2969075"/>
                        <a:ext cx="64275" cy="69050"/>
                      </a:xfrm>
                      <a:custGeom>
                        <a:rect b="b" l="l" r="r" t="t"/>
                        <a:pathLst>
                          <a:path extrusionOk="0" h="2762" w="2571">
                            <a:moveTo>
                              <a:pt x="1469" y="478"/>
                            </a:moveTo>
                            <a:lnTo>
                              <a:pt x="1622" y="509"/>
                            </a:lnTo>
                            <a:lnTo>
                              <a:pt x="1693" y="533"/>
                            </a:lnTo>
                            <a:lnTo>
                              <a:pt x="1693" y="533"/>
                            </a:lnTo>
                            <a:cubicBezTo>
                              <a:pt x="1692" y="531"/>
                              <a:pt x="1692" y="531"/>
                              <a:pt x="1693" y="531"/>
                            </a:cubicBezTo>
                            <a:lnTo>
                              <a:pt x="1693" y="531"/>
                            </a:lnTo>
                            <a:cubicBezTo>
                              <a:pt x="1694" y="531"/>
                              <a:pt x="1701" y="533"/>
                              <a:pt x="1713" y="539"/>
                            </a:cubicBezTo>
                            <a:lnTo>
                              <a:pt x="1693" y="533"/>
                            </a:lnTo>
                            <a:lnTo>
                              <a:pt x="1693" y="533"/>
                            </a:lnTo>
                            <a:cubicBezTo>
                              <a:pt x="1698" y="537"/>
                              <a:pt x="1715" y="548"/>
                              <a:pt x="1719" y="548"/>
                            </a:cubicBezTo>
                            <a:cubicBezTo>
                              <a:pt x="1721" y="548"/>
                              <a:pt x="1720" y="546"/>
                              <a:pt x="1713" y="539"/>
                            </a:cubicBezTo>
                            <a:lnTo>
                              <a:pt x="1713" y="539"/>
                            </a:lnTo>
                            <a:cubicBezTo>
                              <a:pt x="1775" y="570"/>
                              <a:pt x="1805" y="601"/>
                              <a:pt x="1866" y="601"/>
                            </a:cubicBezTo>
                            <a:lnTo>
                              <a:pt x="1897" y="601"/>
                            </a:lnTo>
                            <a:lnTo>
                              <a:pt x="1928" y="662"/>
                            </a:lnTo>
                            <a:lnTo>
                              <a:pt x="1989" y="692"/>
                            </a:lnTo>
                            <a:lnTo>
                              <a:pt x="2019" y="723"/>
                            </a:lnTo>
                            <a:lnTo>
                              <a:pt x="2081" y="845"/>
                            </a:lnTo>
                            <a:lnTo>
                              <a:pt x="2081" y="876"/>
                            </a:lnTo>
                            <a:cubicBezTo>
                              <a:pt x="2081" y="907"/>
                              <a:pt x="2081" y="937"/>
                              <a:pt x="2081" y="937"/>
                            </a:cubicBezTo>
                            <a:lnTo>
                              <a:pt x="2081" y="998"/>
                            </a:lnTo>
                            <a:lnTo>
                              <a:pt x="2081" y="1060"/>
                            </a:lnTo>
                            <a:cubicBezTo>
                              <a:pt x="2081" y="1090"/>
                              <a:pt x="2081" y="1121"/>
                              <a:pt x="2081" y="1121"/>
                            </a:cubicBezTo>
                            <a:lnTo>
                              <a:pt x="2081" y="1182"/>
                            </a:lnTo>
                            <a:cubicBezTo>
                              <a:pt x="2081" y="1213"/>
                              <a:pt x="2050" y="1243"/>
                              <a:pt x="2050" y="1274"/>
                            </a:cubicBezTo>
                            <a:lnTo>
                              <a:pt x="2050" y="1304"/>
                            </a:lnTo>
                            <a:cubicBezTo>
                              <a:pt x="2019" y="1335"/>
                              <a:pt x="1989" y="1427"/>
                              <a:pt x="1958" y="1488"/>
                            </a:cubicBezTo>
                            <a:cubicBezTo>
                              <a:pt x="1866" y="1641"/>
                              <a:pt x="1744" y="1763"/>
                              <a:pt x="1622" y="1886"/>
                            </a:cubicBezTo>
                            <a:cubicBezTo>
                              <a:pt x="1499" y="2008"/>
                              <a:pt x="1346" y="2100"/>
                              <a:pt x="1193" y="2222"/>
                            </a:cubicBezTo>
                            <a:lnTo>
                              <a:pt x="1102" y="2253"/>
                            </a:lnTo>
                            <a:lnTo>
                              <a:pt x="1071" y="2283"/>
                            </a:lnTo>
                            <a:cubicBezTo>
                              <a:pt x="1010" y="2314"/>
                              <a:pt x="949" y="2314"/>
                              <a:pt x="887" y="2345"/>
                            </a:cubicBezTo>
                            <a:lnTo>
                              <a:pt x="704" y="2345"/>
                            </a:lnTo>
                            <a:cubicBezTo>
                              <a:pt x="704" y="2314"/>
                              <a:pt x="673" y="2314"/>
                              <a:pt x="643" y="2283"/>
                            </a:cubicBezTo>
                            <a:lnTo>
                              <a:pt x="612" y="2253"/>
                            </a:lnTo>
                            <a:lnTo>
                              <a:pt x="581" y="2222"/>
                            </a:lnTo>
                            <a:cubicBezTo>
                              <a:pt x="551" y="2192"/>
                              <a:pt x="520" y="2130"/>
                              <a:pt x="520" y="2100"/>
                            </a:cubicBezTo>
                            <a:cubicBezTo>
                              <a:pt x="520" y="2089"/>
                              <a:pt x="520" y="2078"/>
                              <a:pt x="520" y="2069"/>
                            </a:cubicBezTo>
                            <a:cubicBezTo>
                              <a:pt x="490" y="2039"/>
                              <a:pt x="490" y="2008"/>
                              <a:pt x="490" y="1977"/>
                            </a:cubicBezTo>
                            <a:cubicBezTo>
                              <a:pt x="459" y="1916"/>
                              <a:pt x="459" y="1855"/>
                              <a:pt x="428" y="1794"/>
                            </a:cubicBezTo>
                            <a:lnTo>
                              <a:pt x="428" y="1733"/>
                            </a:lnTo>
                            <a:cubicBezTo>
                              <a:pt x="428" y="1702"/>
                              <a:pt x="428" y="1641"/>
                              <a:pt x="428" y="1610"/>
                            </a:cubicBezTo>
                            <a:cubicBezTo>
                              <a:pt x="428" y="1488"/>
                              <a:pt x="459" y="1335"/>
                              <a:pt x="490" y="1213"/>
                            </a:cubicBezTo>
                            <a:cubicBezTo>
                              <a:pt x="500" y="1161"/>
                              <a:pt x="512" y="1110"/>
                              <a:pt x="526" y="1059"/>
                            </a:cubicBezTo>
                            <a:lnTo>
                              <a:pt x="526" y="1059"/>
                            </a:lnTo>
                            <a:cubicBezTo>
                              <a:pt x="589" y="1047"/>
                              <a:pt x="650" y="1025"/>
                              <a:pt x="704" y="998"/>
                            </a:cubicBezTo>
                            <a:cubicBezTo>
                              <a:pt x="765" y="937"/>
                              <a:pt x="857" y="876"/>
                              <a:pt x="949" y="815"/>
                            </a:cubicBezTo>
                            <a:cubicBezTo>
                              <a:pt x="1071" y="784"/>
                              <a:pt x="1010" y="601"/>
                              <a:pt x="887" y="601"/>
                            </a:cubicBezTo>
                            <a:cubicBezTo>
                              <a:pt x="819" y="601"/>
                              <a:pt x="752" y="617"/>
                              <a:pt x="684" y="638"/>
                            </a:cubicBezTo>
                            <a:lnTo>
                              <a:pt x="684" y="638"/>
                            </a:lnTo>
                            <a:cubicBezTo>
                              <a:pt x="687" y="631"/>
                              <a:pt x="691" y="624"/>
                              <a:pt x="695" y="616"/>
                            </a:cubicBezTo>
                            <a:lnTo>
                              <a:pt x="695" y="616"/>
                            </a:lnTo>
                            <a:cubicBezTo>
                              <a:pt x="711" y="605"/>
                              <a:pt x="729" y="592"/>
                              <a:pt x="724" y="592"/>
                            </a:cubicBezTo>
                            <a:lnTo>
                              <a:pt x="724" y="592"/>
                            </a:lnTo>
                            <a:cubicBezTo>
                              <a:pt x="722" y="592"/>
                              <a:pt x="716" y="594"/>
                              <a:pt x="704" y="601"/>
                            </a:cubicBezTo>
                            <a:cubicBezTo>
                              <a:pt x="734" y="570"/>
                              <a:pt x="796" y="539"/>
                              <a:pt x="826" y="539"/>
                            </a:cubicBezTo>
                            <a:lnTo>
                              <a:pt x="887" y="539"/>
                            </a:lnTo>
                            <a:lnTo>
                              <a:pt x="949" y="509"/>
                            </a:lnTo>
                            <a:cubicBezTo>
                              <a:pt x="979" y="478"/>
                              <a:pt x="1040" y="478"/>
                              <a:pt x="1102" y="478"/>
                            </a:cubicBezTo>
                            <a:close/>
                            <a:moveTo>
                              <a:pt x="1252" y="1"/>
                            </a:moveTo>
                            <a:cubicBezTo>
                              <a:pt x="844" y="1"/>
                              <a:pt x="454" y="210"/>
                              <a:pt x="214" y="570"/>
                            </a:cubicBezTo>
                            <a:cubicBezTo>
                              <a:pt x="153" y="631"/>
                              <a:pt x="123" y="692"/>
                              <a:pt x="123" y="784"/>
                            </a:cubicBezTo>
                            <a:cubicBezTo>
                              <a:pt x="104" y="857"/>
                              <a:pt x="119" y="930"/>
                              <a:pt x="159" y="984"/>
                            </a:cubicBezTo>
                            <a:lnTo>
                              <a:pt x="159" y="984"/>
                            </a:lnTo>
                            <a:cubicBezTo>
                              <a:pt x="157" y="988"/>
                              <a:pt x="155" y="993"/>
                              <a:pt x="153" y="998"/>
                            </a:cubicBezTo>
                            <a:cubicBezTo>
                              <a:pt x="61" y="1274"/>
                              <a:pt x="0" y="1580"/>
                              <a:pt x="31" y="1886"/>
                            </a:cubicBezTo>
                            <a:cubicBezTo>
                              <a:pt x="31" y="2161"/>
                              <a:pt x="153" y="2406"/>
                              <a:pt x="367" y="2589"/>
                            </a:cubicBezTo>
                            <a:cubicBezTo>
                              <a:pt x="505" y="2707"/>
                              <a:pt x="680" y="2762"/>
                              <a:pt x="860" y="2762"/>
                            </a:cubicBezTo>
                            <a:cubicBezTo>
                              <a:pt x="961" y="2762"/>
                              <a:pt x="1064" y="2745"/>
                              <a:pt x="1163" y="2712"/>
                            </a:cubicBezTo>
                            <a:cubicBezTo>
                              <a:pt x="1530" y="2559"/>
                              <a:pt x="1897" y="2314"/>
                              <a:pt x="2142" y="1977"/>
                            </a:cubicBezTo>
                            <a:cubicBezTo>
                              <a:pt x="2387" y="1733"/>
                              <a:pt x="2540" y="1427"/>
                              <a:pt x="2570" y="1090"/>
                            </a:cubicBezTo>
                            <a:cubicBezTo>
                              <a:pt x="2509" y="539"/>
                              <a:pt x="2111" y="111"/>
                              <a:pt x="1591" y="50"/>
                            </a:cubicBezTo>
                            <a:cubicBezTo>
                              <a:pt x="1479" y="17"/>
                              <a:pt x="1365" y="1"/>
                              <a:pt x="125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5" name="Google Shape;965;p37"/>
                      <p:cNvSpPr/>
                      <p:nvPr/>
                    </p:nvSpPr>
                    <p:spPr>
                      <a:xfrm>
                        <a:off x="5868300" y="2944875"/>
                        <a:ext cx="54350" cy="53175"/>
                      </a:xfrm>
                      <a:custGeom>
                        <a:rect b="b" l="l" r="r" t="t"/>
                        <a:pathLst>
                          <a:path extrusionOk="0" h="2127" w="2174">
                            <a:moveTo>
                              <a:pt x="1322" y="1437"/>
                            </a:moveTo>
                            <a:cubicBezTo>
                              <a:pt x="1319" y="1437"/>
                              <a:pt x="1311" y="1442"/>
                              <a:pt x="1304" y="1447"/>
                            </a:cubicBezTo>
                            <a:lnTo>
                              <a:pt x="1304" y="1447"/>
                            </a:lnTo>
                            <a:cubicBezTo>
                              <a:pt x="1308" y="1447"/>
                              <a:pt x="1312" y="1446"/>
                              <a:pt x="1317" y="1446"/>
                            </a:cubicBezTo>
                            <a:cubicBezTo>
                              <a:pt x="1323" y="1440"/>
                              <a:pt x="1324" y="1437"/>
                              <a:pt x="1322" y="1437"/>
                            </a:cubicBezTo>
                            <a:close/>
                            <a:moveTo>
                              <a:pt x="1327" y="383"/>
                            </a:moveTo>
                            <a:cubicBezTo>
                              <a:pt x="1333" y="391"/>
                              <a:pt x="1340" y="399"/>
                              <a:pt x="1347" y="406"/>
                            </a:cubicBezTo>
                            <a:cubicBezTo>
                              <a:pt x="1408" y="467"/>
                              <a:pt x="1500" y="528"/>
                              <a:pt x="1561" y="590"/>
                            </a:cubicBezTo>
                            <a:lnTo>
                              <a:pt x="1592" y="651"/>
                            </a:lnTo>
                            <a:cubicBezTo>
                              <a:pt x="1592" y="651"/>
                              <a:pt x="1592" y="681"/>
                              <a:pt x="1622" y="681"/>
                            </a:cubicBezTo>
                            <a:cubicBezTo>
                              <a:pt x="1592" y="681"/>
                              <a:pt x="1592" y="681"/>
                              <a:pt x="1622" y="712"/>
                            </a:cubicBezTo>
                            <a:lnTo>
                              <a:pt x="1622" y="804"/>
                            </a:lnTo>
                            <a:lnTo>
                              <a:pt x="1622" y="865"/>
                            </a:lnTo>
                            <a:cubicBezTo>
                              <a:pt x="1622" y="895"/>
                              <a:pt x="1622" y="895"/>
                              <a:pt x="1622" y="926"/>
                            </a:cubicBezTo>
                            <a:cubicBezTo>
                              <a:pt x="1622" y="926"/>
                              <a:pt x="1622" y="987"/>
                              <a:pt x="1592" y="1018"/>
                            </a:cubicBezTo>
                            <a:lnTo>
                              <a:pt x="1592" y="1079"/>
                            </a:lnTo>
                            <a:cubicBezTo>
                              <a:pt x="1592" y="1110"/>
                              <a:pt x="1561" y="1140"/>
                              <a:pt x="1561" y="1171"/>
                            </a:cubicBezTo>
                            <a:lnTo>
                              <a:pt x="1500" y="1263"/>
                            </a:lnTo>
                            <a:lnTo>
                              <a:pt x="1439" y="1324"/>
                            </a:lnTo>
                            <a:cubicBezTo>
                              <a:pt x="1408" y="1354"/>
                              <a:pt x="1408" y="1385"/>
                              <a:pt x="1378" y="1385"/>
                            </a:cubicBezTo>
                            <a:lnTo>
                              <a:pt x="1317" y="1446"/>
                            </a:lnTo>
                            <a:cubicBezTo>
                              <a:pt x="1304" y="1453"/>
                              <a:pt x="1297" y="1455"/>
                              <a:pt x="1296" y="1455"/>
                            </a:cubicBezTo>
                            <a:cubicBezTo>
                              <a:pt x="1293" y="1455"/>
                              <a:pt x="1298" y="1451"/>
                              <a:pt x="1304" y="1447"/>
                            </a:cubicBezTo>
                            <a:lnTo>
                              <a:pt x="1304" y="1447"/>
                            </a:lnTo>
                            <a:cubicBezTo>
                              <a:pt x="1247" y="1455"/>
                              <a:pt x="1190" y="1510"/>
                              <a:pt x="1133" y="1538"/>
                            </a:cubicBezTo>
                            <a:lnTo>
                              <a:pt x="1102" y="1538"/>
                            </a:lnTo>
                            <a:cubicBezTo>
                              <a:pt x="1102" y="1538"/>
                              <a:pt x="1072" y="1569"/>
                              <a:pt x="1072" y="1569"/>
                            </a:cubicBezTo>
                            <a:lnTo>
                              <a:pt x="949" y="1599"/>
                            </a:lnTo>
                            <a:lnTo>
                              <a:pt x="735" y="1599"/>
                            </a:lnTo>
                            <a:lnTo>
                              <a:pt x="674" y="1569"/>
                            </a:lnTo>
                            <a:lnTo>
                              <a:pt x="643" y="1569"/>
                            </a:lnTo>
                            <a:cubicBezTo>
                              <a:pt x="613" y="1538"/>
                              <a:pt x="582" y="1507"/>
                              <a:pt x="552" y="1477"/>
                            </a:cubicBezTo>
                            <a:lnTo>
                              <a:pt x="552" y="1446"/>
                            </a:lnTo>
                            <a:lnTo>
                              <a:pt x="552" y="1416"/>
                            </a:lnTo>
                            <a:lnTo>
                              <a:pt x="521" y="1385"/>
                            </a:lnTo>
                            <a:cubicBezTo>
                              <a:pt x="521" y="1385"/>
                              <a:pt x="521" y="1385"/>
                              <a:pt x="521" y="1354"/>
                            </a:cubicBezTo>
                            <a:lnTo>
                              <a:pt x="521" y="1324"/>
                            </a:lnTo>
                            <a:lnTo>
                              <a:pt x="521" y="1293"/>
                            </a:lnTo>
                            <a:lnTo>
                              <a:pt x="521" y="1263"/>
                            </a:lnTo>
                            <a:lnTo>
                              <a:pt x="521" y="1232"/>
                            </a:lnTo>
                            <a:cubicBezTo>
                              <a:pt x="521" y="1201"/>
                              <a:pt x="521" y="1171"/>
                              <a:pt x="552" y="1140"/>
                            </a:cubicBezTo>
                            <a:lnTo>
                              <a:pt x="552" y="1110"/>
                            </a:lnTo>
                            <a:cubicBezTo>
                              <a:pt x="552" y="1079"/>
                              <a:pt x="582" y="1048"/>
                              <a:pt x="582" y="1018"/>
                            </a:cubicBezTo>
                            <a:cubicBezTo>
                              <a:pt x="582" y="987"/>
                              <a:pt x="613" y="987"/>
                              <a:pt x="613" y="987"/>
                            </a:cubicBezTo>
                            <a:cubicBezTo>
                              <a:pt x="643" y="926"/>
                              <a:pt x="643" y="926"/>
                              <a:pt x="674" y="895"/>
                            </a:cubicBezTo>
                            <a:cubicBezTo>
                              <a:pt x="844" y="653"/>
                              <a:pt x="1072" y="487"/>
                              <a:pt x="1327" y="383"/>
                            </a:cubicBezTo>
                            <a:close/>
                            <a:moveTo>
                              <a:pt x="1526" y="0"/>
                            </a:moveTo>
                            <a:cubicBezTo>
                              <a:pt x="1397" y="0"/>
                              <a:pt x="1292" y="116"/>
                              <a:pt x="1284" y="238"/>
                            </a:cubicBezTo>
                            <a:lnTo>
                              <a:pt x="1284" y="238"/>
                            </a:lnTo>
                            <a:cubicBezTo>
                              <a:pt x="1203" y="258"/>
                              <a:pt x="1122" y="282"/>
                              <a:pt x="1041" y="314"/>
                            </a:cubicBezTo>
                            <a:cubicBezTo>
                              <a:pt x="858" y="375"/>
                              <a:pt x="674" y="467"/>
                              <a:pt x="521" y="590"/>
                            </a:cubicBezTo>
                            <a:cubicBezTo>
                              <a:pt x="429" y="651"/>
                              <a:pt x="337" y="712"/>
                              <a:pt x="276" y="804"/>
                            </a:cubicBezTo>
                            <a:lnTo>
                              <a:pt x="246" y="834"/>
                            </a:lnTo>
                            <a:cubicBezTo>
                              <a:pt x="215" y="865"/>
                              <a:pt x="184" y="865"/>
                              <a:pt x="184" y="895"/>
                            </a:cubicBezTo>
                            <a:cubicBezTo>
                              <a:pt x="154" y="926"/>
                              <a:pt x="123" y="987"/>
                              <a:pt x="123" y="1018"/>
                            </a:cubicBezTo>
                            <a:cubicBezTo>
                              <a:pt x="1" y="1201"/>
                              <a:pt x="1" y="1446"/>
                              <a:pt x="123" y="1660"/>
                            </a:cubicBezTo>
                            <a:cubicBezTo>
                              <a:pt x="269" y="1951"/>
                              <a:pt x="586" y="2126"/>
                              <a:pt x="925" y="2126"/>
                            </a:cubicBezTo>
                            <a:cubicBezTo>
                              <a:pt x="1014" y="2126"/>
                              <a:pt x="1105" y="2114"/>
                              <a:pt x="1194" y="2089"/>
                            </a:cubicBezTo>
                            <a:cubicBezTo>
                              <a:pt x="1561" y="1966"/>
                              <a:pt x="1867" y="1691"/>
                              <a:pt x="2051" y="1324"/>
                            </a:cubicBezTo>
                            <a:cubicBezTo>
                              <a:pt x="2143" y="1110"/>
                              <a:pt x="2173" y="865"/>
                              <a:pt x="2112" y="620"/>
                            </a:cubicBezTo>
                            <a:cubicBezTo>
                              <a:pt x="2051" y="375"/>
                              <a:pt x="1867" y="161"/>
                              <a:pt x="1653" y="39"/>
                            </a:cubicBezTo>
                            <a:cubicBezTo>
                              <a:pt x="1610" y="12"/>
                              <a:pt x="1567" y="0"/>
                              <a:pt x="152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6" name="Google Shape;966;p37"/>
                      <p:cNvSpPr/>
                      <p:nvPr/>
                    </p:nvSpPr>
                    <p:spPr>
                      <a:xfrm>
                        <a:off x="5888200" y="3293850"/>
                        <a:ext cx="57400" cy="59850"/>
                      </a:xfrm>
                      <a:custGeom>
                        <a:rect b="b" l="l" r="r" t="t"/>
                        <a:pathLst>
                          <a:path extrusionOk="0" h="2394" w="2296">
                            <a:moveTo>
                              <a:pt x="1107" y="570"/>
                            </a:moveTo>
                            <a:cubicBezTo>
                              <a:pt x="1104" y="570"/>
                              <a:pt x="1102" y="573"/>
                              <a:pt x="1102" y="582"/>
                            </a:cubicBezTo>
                            <a:lnTo>
                              <a:pt x="1071" y="613"/>
                            </a:lnTo>
                            <a:cubicBezTo>
                              <a:pt x="1115" y="591"/>
                              <a:pt x="1112" y="570"/>
                              <a:pt x="1107" y="570"/>
                            </a:cubicBezTo>
                            <a:close/>
                            <a:moveTo>
                              <a:pt x="1360" y="599"/>
                            </a:moveTo>
                            <a:cubicBezTo>
                              <a:pt x="1353" y="599"/>
                              <a:pt x="1387" y="613"/>
                              <a:pt x="1408" y="613"/>
                            </a:cubicBezTo>
                            <a:cubicBezTo>
                              <a:pt x="1377" y="603"/>
                              <a:pt x="1364" y="599"/>
                              <a:pt x="1360" y="599"/>
                            </a:cubicBezTo>
                            <a:close/>
                            <a:moveTo>
                              <a:pt x="764" y="1762"/>
                            </a:moveTo>
                            <a:cubicBezTo>
                              <a:pt x="762" y="1762"/>
                              <a:pt x="755" y="1775"/>
                              <a:pt x="735" y="1775"/>
                            </a:cubicBezTo>
                            <a:lnTo>
                              <a:pt x="765" y="1775"/>
                            </a:lnTo>
                            <a:cubicBezTo>
                              <a:pt x="765" y="1765"/>
                              <a:pt x="765" y="1762"/>
                              <a:pt x="764" y="1762"/>
                            </a:cubicBezTo>
                            <a:close/>
                            <a:moveTo>
                              <a:pt x="1316" y="552"/>
                            </a:moveTo>
                            <a:lnTo>
                              <a:pt x="1408" y="613"/>
                            </a:lnTo>
                            <a:lnTo>
                              <a:pt x="1469" y="613"/>
                            </a:lnTo>
                            <a:lnTo>
                              <a:pt x="1486" y="647"/>
                            </a:lnTo>
                            <a:cubicBezTo>
                              <a:pt x="1479" y="647"/>
                              <a:pt x="1479" y="654"/>
                              <a:pt x="1500" y="674"/>
                            </a:cubicBezTo>
                            <a:cubicBezTo>
                              <a:pt x="1530" y="674"/>
                              <a:pt x="1561" y="705"/>
                              <a:pt x="1591" y="735"/>
                            </a:cubicBezTo>
                            <a:lnTo>
                              <a:pt x="1591" y="766"/>
                            </a:lnTo>
                            <a:cubicBezTo>
                              <a:pt x="1591" y="766"/>
                              <a:pt x="1557" y="714"/>
                              <a:pt x="1553" y="714"/>
                            </a:cubicBezTo>
                            <a:lnTo>
                              <a:pt x="1553" y="714"/>
                            </a:lnTo>
                            <a:cubicBezTo>
                              <a:pt x="1551" y="714"/>
                              <a:pt x="1553" y="720"/>
                              <a:pt x="1561" y="735"/>
                            </a:cubicBezTo>
                            <a:lnTo>
                              <a:pt x="1591" y="796"/>
                            </a:lnTo>
                            <a:cubicBezTo>
                              <a:pt x="1591" y="796"/>
                              <a:pt x="1591" y="827"/>
                              <a:pt x="1622" y="827"/>
                            </a:cubicBezTo>
                            <a:cubicBezTo>
                              <a:pt x="1598" y="791"/>
                              <a:pt x="1593" y="778"/>
                              <a:pt x="1595" y="778"/>
                            </a:cubicBezTo>
                            <a:lnTo>
                              <a:pt x="1595" y="778"/>
                            </a:lnTo>
                            <a:cubicBezTo>
                              <a:pt x="1599" y="778"/>
                              <a:pt x="1622" y="808"/>
                              <a:pt x="1622" y="827"/>
                            </a:cubicBezTo>
                            <a:lnTo>
                              <a:pt x="1622" y="888"/>
                            </a:lnTo>
                            <a:cubicBezTo>
                              <a:pt x="1622" y="888"/>
                              <a:pt x="1622" y="919"/>
                              <a:pt x="1622" y="949"/>
                            </a:cubicBezTo>
                            <a:cubicBezTo>
                              <a:pt x="1591" y="980"/>
                              <a:pt x="1591" y="1041"/>
                              <a:pt x="1561" y="1072"/>
                            </a:cubicBezTo>
                            <a:lnTo>
                              <a:pt x="1561" y="1072"/>
                            </a:lnTo>
                            <a:cubicBezTo>
                              <a:pt x="1578" y="1054"/>
                              <a:pt x="1576" y="1036"/>
                              <a:pt x="1570" y="1036"/>
                            </a:cubicBezTo>
                            <a:cubicBezTo>
                              <a:pt x="1566" y="1036"/>
                              <a:pt x="1561" y="1046"/>
                              <a:pt x="1561" y="1072"/>
                            </a:cubicBezTo>
                            <a:cubicBezTo>
                              <a:pt x="1561" y="1072"/>
                              <a:pt x="1561" y="1102"/>
                              <a:pt x="1561" y="1102"/>
                            </a:cubicBezTo>
                            <a:lnTo>
                              <a:pt x="1500" y="1163"/>
                            </a:lnTo>
                            <a:cubicBezTo>
                              <a:pt x="1500" y="1194"/>
                              <a:pt x="1469" y="1225"/>
                              <a:pt x="1469" y="1255"/>
                            </a:cubicBezTo>
                            <a:lnTo>
                              <a:pt x="1469" y="1225"/>
                            </a:lnTo>
                            <a:lnTo>
                              <a:pt x="1408" y="1286"/>
                            </a:lnTo>
                            <a:cubicBezTo>
                              <a:pt x="1377" y="1347"/>
                              <a:pt x="1316" y="1378"/>
                              <a:pt x="1255" y="1439"/>
                            </a:cubicBezTo>
                            <a:lnTo>
                              <a:pt x="1163" y="1500"/>
                            </a:lnTo>
                            <a:lnTo>
                              <a:pt x="1132" y="1561"/>
                            </a:lnTo>
                            <a:lnTo>
                              <a:pt x="1071" y="1592"/>
                            </a:lnTo>
                            <a:cubicBezTo>
                              <a:pt x="1010" y="1622"/>
                              <a:pt x="949" y="1684"/>
                              <a:pt x="888" y="1714"/>
                            </a:cubicBezTo>
                            <a:lnTo>
                              <a:pt x="796" y="1745"/>
                            </a:lnTo>
                            <a:lnTo>
                              <a:pt x="765" y="1775"/>
                            </a:lnTo>
                            <a:lnTo>
                              <a:pt x="612" y="1806"/>
                            </a:lnTo>
                            <a:cubicBezTo>
                              <a:pt x="605" y="1802"/>
                              <a:pt x="598" y="1799"/>
                              <a:pt x="592" y="1797"/>
                            </a:cubicBezTo>
                            <a:lnTo>
                              <a:pt x="592" y="1797"/>
                            </a:lnTo>
                            <a:cubicBezTo>
                              <a:pt x="588" y="1789"/>
                              <a:pt x="585" y="1786"/>
                              <a:pt x="584" y="1786"/>
                            </a:cubicBezTo>
                            <a:cubicBezTo>
                              <a:pt x="583" y="1786"/>
                              <a:pt x="582" y="1789"/>
                              <a:pt x="582" y="1794"/>
                            </a:cubicBezTo>
                            <a:lnTo>
                              <a:pt x="582" y="1794"/>
                            </a:lnTo>
                            <a:cubicBezTo>
                              <a:pt x="580" y="1794"/>
                              <a:pt x="579" y="1793"/>
                              <a:pt x="578" y="1793"/>
                            </a:cubicBezTo>
                            <a:lnTo>
                              <a:pt x="578" y="1793"/>
                            </a:lnTo>
                            <a:cubicBezTo>
                              <a:pt x="579" y="1797"/>
                              <a:pt x="580" y="1802"/>
                              <a:pt x="582" y="1806"/>
                            </a:cubicBezTo>
                            <a:lnTo>
                              <a:pt x="597" y="1806"/>
                            </a:lnTo>
                            <a:cubicBezTo>
                              <a:pt x="598" y="1807"/>
                              <a:pt x="598" y="1809"/>
                              <a:pt x="599" y="1811"/>
                            </a:cubicBezTo>
                            <a:lnTo>
                              <a:pt x="599" y="1811"/>
                            </a:lnTo>
                            <a:cubicBezTo>
                              <a:pt x="595" y="1808"/>
                              <a:pt x="589" y="1806"/>
                              <a:pt x="582" y="1806"/>
                            </a:cubicBezTo>
                            <a:cubicBezTo>
                              <a:pt x="561" y="1806"/>
                              <a:pt x="555" y="1792"/>
                              <a:pt x="570" y="1792"/>
                            </a:cubicBezTo>
                            <a:cubicBezTo>
                              <a:pt x="572" y="1792"/>
                              <a:pt x="575" y="1793"/>
                              <a:pt x="578" y="1793"/>
                            </a:cubicBezTo>
                            <a:lnTo>
                              <a:pt x="578" y="1793"/>
                            </a:lnTo>
                            <a:cubicBezTo>
                              <a:pt x="554" y="1714"/>
                              <a:pt x="580" y="1713"/>
                              <a:pt x="551" y="1684"/>
                            </a:cubicBezTo>
                            <a:lnTo>
                              <a:pt x="551" y="1684"/>
                            </a:lnTo>
                            <a:cubicBezTo>
                              <a:pt x="569" y="1719"/>
                              <a:pt x="566" y="1734"/>
                              <a:pt x="560" y="1734"/>
                            </a:cubicBezTo>
                            <a:cubicBezTo>
                              <a:pt x="556" y="1734"/>
                              <a:pt x="551" y="1727"/>
                              <a:pt x="551" y="1714"/>
                            </a:cubicBezTo>
                            <a:lnTo>
                              <a:pt x="551" y="1684"/>
                            </a:lnTo>
                            <a:lnTo>
                              <a:pt x="551" y="1622"/>
                            </a:lnTo>
                            <a:lnTo>
                              <a:pt x="551" y="1469"/>
                            </a:lnTo>
                            <a:cubicBezTo>
                              <a:pt x="582" y="1439"/>
                              <a:pt x="582" y="1408"/>
                              <a:pt x="551" y="1378"/>
                            </a:cubicBezTo>
                            <a:lnTo>
                              <a:pt x="551" y="1347"/>
                            </a:lnTo>
                            <a:lnTo>
                              <a:pt x="582" y="1163"/>
                            </a:lnTo>
                            <a:cubicBezTo>
                              <a:pt x="596" y="1091"/>
                              <a:pt x="617" y="1026"/>
                              <a:pt x="639" y="964"/>
                            </a:cubicBezTo>
                            <a:lnTo>
                              <a:pt x="639" y="964"/>
                            </a:lnTo>
                            <a:cubicBezTo>
                              <a:pt x="659" y="984"/>
                              <a:pt x="681" y="999"/>
                              <a:pt x="704" y="1011"/>
                            </a:cubicBezTo>
                            <a:lnTo>
                              <a:pt x="765" y="1011"/>
                            </a:lnTo>
                            <a:cubicBezTo>
                              <a:pt x="798" y="1032"/>
                              <a:pt x="830" y="1042"/>
                              <a:pt x="860" y="1042"/>
                            </a:cubicBezTo>
                            <a:cubicBezTo>
                              <a:pt x="914" y="1042"/>
                              <a:pt x="960" y="1009"/>
                              <a:pt x="979" y="949"/>
                            </a:cubicBezTo>
                            <a:cubicBezTo>
                              <a:pt x="1041" y="888"/>
                              <a:pt x="1041" y="827"/>
                              <a:pt x="1071" y="766"/>
                            </a:cubicBezTo>
                            <a:lnTo>
                              <a:pt x="1071" y="674"/>
                            </a:lnTo>
                            <a:lnTo>
                              <a:pt x="1071" y="613"/>
                            </a:lnTo>
                            <a:lnTo>
                              <a:pt x="1071" y="582"/>
                            </a:lnTo>
                            <a:lnTo>
                              <a:pt x="1102" y="552"/>
                            </a:lnTo>
                            <a:close/>
                            <a:moveTo>
                              <a:pt x="1226" y="1"/>
                            </a:moveTo>
                            <a:cubicBezTo>
                              <a:pt x="1068" y="1"/>
                              <a:pt x="918" y="42"/>
                              <a:pt x="796" y="123"/>
                            </a:cubicBezTo>
                            <a:cubicBezTo>
                              <a:pt x="684" y="193"/>
                              <a:pt x="604" y="295"/>
                              <a:pt x="562" y="408"/>
                            </a:cubicBezTo>
                            <a:lnTo>
                              <a:pt x="562" y="408"/>
                            </a:lnTo>
                            <a:cubicBezTo>
                              <a:pt x="422" y="554"/>
                              <a:pt x="303" y="721"/>
                              <a:pt x="215" y="919"/>
                            </a:cubicBezTo>
                            <a:cubicBezTo>
                              <a:pt x="92" y="1163"/>
                              <a:pt x="0" y="1439"/>
                              <a:pt x="31" y="1745"/>
                            </a:cubicBezTo>
                            <a:cubicBezTo>
                              <a:pt x="0" y="2020"/>
                              <a:pt x="184" y="2265"/>
                              <a:pt x="459" y="2387"/>
                            </a:cubicBezTo>
                            <a:cubicBezTo>
                              <a:pt x="498" y="2391"/>
                              <a:pt x="536" y="2393"/>
                              <a:pt x="575" y="2393"/>
                            </a:cubicBezTo>
                            <a:cubicBezTo>
                              <a:pt x="848" y="2393"/>
                              <a:pt x="1136" y="2299"/>
                              <a:pt x="1377" y="2112"/>
                            </a:cubicBezTo>
                            <a:cubicBezTo>
                              <a:pt x="1714" y="1898"/>
                              <a:pt x="1959" y="1592"/>
                              <a:pt x="2142" y="1225"/>
                            </a:cubicBezTo>
                            <a:cubicBezTo>
                              <a:pt x="2295" y="705"/>
                              <a:pt x="1989" y="154"/>
                              <a:pt x="1469" y="31"/>
                            </a:cubicBezTo>
                            <a:cubicBezTo>
                              <a:pt x="1387" y="11"/>
                              <a:pt x="1306" y="1"/>
                              <a:pt x="122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7" name="Google Shape;967;p37"/>
                      <p:cNvSpPr/>
                      <p:nvPr/>
                    </p:nvSpPr>
                    <p:spPr>
                      <a:xfrm>
                        <a:off x="6046525" y="3125425"/>
                        <a:ext cx="65050" cy="63125"/>
                      </a:xfrm>
                      <a:custGeom>
                        <a:rect b="b" l="l" r="r" t="t"/>
                        <a:pathLst>
                          <a:path extrusionOk="0" h="2525" w="2602">
                            <a:moveTo>
                              <a:pt x="2020" y="772"/>
                            </a:moveTo>
                            <a:cubicBezTo>
                              <a:pt x="2005" y="772"/>
                              <a:pt x="2012" y="779"/>
                              <a:pt x="2020" y="783"/>
                            </a:cubicBezTo>
                            <a:lnTo>
                              <a:pt x="2020" y="783"/>
                            </a:lnTo>
                            <a:lnTo>
                              <a:pt x="2020" y="772"/>
                            </a:lnTo>
                            <a:close/>
                            <a:moveTo>
                              <a:pt x="1387" y="453"/>
                            </a:moveTo>
                            <a:lnTo>
                              <a:pt x="1387" y="453"/>
                            </a:lnTo>
                            <a:cubicBezTo>
                              <a:pt x="1393" y="458"/>
                              <a:pt x="1401" y="462"/>
                              <a:pt x="1408" y="466"/>
                            </a:cubicBezTo>
                            <a:cubicBezTo>
                              <a:pt x="1413" y="466"/>
                              <a:pt x="1417" y="464"/>
                              <a:pt x="1419" y="461"/>
                            </a:cubicBezTo>
                            <a:lnTo>
                              <a:pt x="1419" y="461"/>
                            </a:lnTo>
                            <a:cubicBezTo>
                              <a:pt x="1428" y="471"/>
                              <a:pt x="1439" y="478"/>
                              <a:pt x="1439" y="496"/>
                            </a:cubicBezTo>
                            <a:cubicBezTo>
                              <a:pt x="1469" y="496"/>
                              <a:pt x="1500" y="527"/>
                              <a:pt x="1561" y="558"/>
                            </a:cubicBezTo>
                            <a:cubicBezTo>
                              <a:pt x="1622" y="588"/>
                              <a:pt x="1683" y="619"/>
                              <a:pt x="1775" y="619"/>
                            </a:cubicBezTo>
                            <a:lnTo>
                              <a:pt x="1836" y="649"/>
                            </a:lnTo>
                            <a:cubicBezTo>
                              <a:pt x="1857" y="649"/>
                              <a:pt x="1891" y="663"/>
                              <a:pt x="1884" y="663"/>
                            </a:cubicBezTo>
                            <a:cubicBezTo>
                              <a:pt x="1881" y="663"/>
                              <a:pt x="1867" y="660"/>
                              <a:pt x="1836" y="649"/>
                            </a:cubicBezTo>
                            <a:lnTo>
                              <a:pt x="1836" y="649"/>
                            </a:lnTo>
                            <a:cubicBezTo>
                              <a:pt x="1897" y="680"/>
                              <a:pt x="1928" y="710"/>
                              <a:pt x="1989" y="741"/>
                            </a:cubicBezTo>
                            <a:lnTo>
                              <a:pt x="1989" y="741"/>
                            </a:lnTo>
                            <a:cubicBezTo>
                              <a:pt x="1959" y="726"/>
                              <a:pt x="1951" y="718"/>
                              <a:pt x="1955" y="718"/>
                            </a:cubicBezTo>
                            <a:lnTo>
                              <a:pt x="1955" y="718"/>
                            </a:lnTo>
                            <a:cubicBezTo>
                              <a:pt x="1959" y="718"/>
                              <a:pt x="1974" y="726"/>
                              <a:pt x="1989" y="741"/>
                            </a:cubicBezTo>
                            <a:cubicBezTo>
                              <a:pt x="1989" y="741"/>
                              <a:pt x="1989" y="741"/>
                              <a:pt x="2020" y="772"/>
                            </a:cubicBezTo>
                            <a:cubicBezTo>
                              <a:pt x="2030" y="782"/>
                              <a:pt x="2030" y="785"/>
                              <a:pt x="2027" y="785"/>
                            </a:cubicBezTo>
                            <a:cubicBezTo>
                              <a:pt x="2025" y="785"/>
                              <a:pt x="2023" y="784"/>
                              <a:pt x="2020" y="783"/>
                            </a:cubicBezTo>
                            <a:lnTo>
                              <a:pt x="2020" y="783"/>
                            </a:lnTo>
                            <a:lnTo>
                              <a:pt x="2020" y="802"/>
                            </a:lnTo>
                            <a:lnTo>
                              <a:pt x="2020" y="925"/>
                            </a:lnTo>
                            <a:lnTo>
                              <a:pt x="2020" y="986"/>
                            </a:lnTo>
                            <a:cubicBezTo>
                              <a:pt x="2020" y="1047"/>
                              <a:pt x="1989" y="1078"/>
                              <a:pt x="1989" y="1108"/>
                            </a:cubicBezTo>
                            <a:cubicBezTo>
                              <a:pt x="1988" y="1112"/>
                              <a:pt x="1986" y="1114"/>
                              <a:pt x="1985" y="1117"/>
                            </a:cubicBezTo>
                            <a:lnTo>
                              <a:pt x="1985" y="1117"/>
                            </a:lnTo>
                            <a:cubicBezTo>
                              <a:pt x="1985" y="1117"/>
                              <a:pt x="1985" y="1117"/>
                              <a:pt x="1984" y="1117"/>
                            </a:cubicBezTo>
                            <a:cubicBezTo>
                              <a:pt x="1980" y="1117"/>
                              <a:pt x="1974" y="1130"/>
                              <a:pt x="1976" y="1130"/>
                            </a:cubicBezTo>
                            <a:cubicBezTo>
                              <a:pt x="1977" y="1130"/>
                              <a:pt x="1980" y="1127"/>
                              <a:pt x="1985" y="1117"/>
                            </a:cubicBezTo>
                            <a:lnTo>
                              <a:pt x="1985" y="1117"/>
                            </a:lnTo>
                            <a:cubicBezTo>
                              <a:pt x="1987" y="1118"/>
                              <a:pt x="1989" y="1123"/>
                              <a:pt x="1989" y="1139"/>
                            </a:cubicBezTo>
                            <a:lnTo>
                              <a:pt x="1959" y="1200"/>
                            </a:lnTo>
                            <a:cubicBezTo>
                              <a:pt x="1928" y="1231"/>
                              <a:pt x="1898" y="1261"/>
                              <a:pt x="1867" y="1322"/>
                            </a:cubicBezTo>
                            <a:lnTo>
                              <a:pt x="1836" y="1384"/>
                            </a:lnTo>
                            <a:cubicBezTo>
                              <a:pt x="1806" y="1414"/>
                              <a:pt x="1775" y="1475"/>
                              <a:pt x="1714" y="1506"/>
                            </a:cubicBezTo>
                            <a:cubicBezTo>
                              <a:pt x="1653" y="1567"/>
                              <a:pt x="1592" y="1659"/>
                              <a:pt x="1500" y="1720"/>
                            </a:cubicBezTo>
                            <a:cubicBezTo>
                              <a:pt x="1469" y="1735"/>
                              <a:pt x="1477" y="1735"/>
                              <a:pt x="1485" y="1735"/>
                            </a:cubicBezTo>
                            <a:cubicBezTo>
                              <a:pt x="1492" y="1735"/>
                              <a:pt x="1500" y="1735"/>
                              <a:pt x="1469" y="1751"/>
                            </a:cubicBezTo>
                            <a:lnTo>
                              <a:pt x="1408" y="1781"/>
                            </a:lnTo>
                            <a:lnTo>
                              <a:pt x="1286" y="1873"/>
                            </a:lnTo>
                            <a:lnTo>
                              <a:pt x="1163" y="1934"/>
                            </a:lnTo>
                            <a:lnTo>
                              <a:pt x="1072" y="1934"/>
                            </a:lnTo>
                            <a:lnTo>
                              <a:pt x="949" y="1965"/>
                            </a:lnTo>
                            <a:lnTo>
                              <a:pt x="735" y="1965"/>
                            </a:lnTo>
                            <a:lnTo>
                              <a:pt x="704" y="1934"/>
                            </a:lnTo>
                            <a:lnTo>
                              <a:pt x="643" y="1873"/>
                            </a:lnTo>
                            <a:lnTo>
                              <a:pt x="613" y="1843"/>
                            </a:lnTo>
                            <a:lnTo>
                              <a:pt x="582" y="1781"/>
                            </a:lnTo>
                            <a:lnTo>
                              <a:pt x="582" y="1751"/>
                            </a:lnTo>
                            <a:cubicBezTo>
                              <a:pt x="582" y="1720"/>
                              <a:pt x="582" y="1690"/>
                              <a:pt x="582" y="1690"/>
                            </a:cubicBezTo>
                            <a:lnTo>
                              <a:pt x="582" y="1628"/>
                            </a:lnTo>
                            <a:lnTo>
                              <a:pt x="582" y="1598"/>
                            </a:lnTo>
                            <a:lnTo>
                              <a:pt x="582" y="1506"/>
                            </a:lnTo>
                            <a:lnTo>
                              <a:pt x="582" y="1445"/>
                            </a:lnTo>
                            <a:lnTo>
                              <a:pt x="582" y="1414"/>
                            </a:lnTo>
                            <a:lnTo>
                              <a:pt x="582" y="1384"/>
                            </a:lnTo>
                            <a:cubicBezTo>
                              <a:pt x="643" y="1261"/>
                              <a:pt x="704" y="1169"/>
                              <a:pt x="766" y="1078"/>
                            </a:cubicBezTo>
                            <a:cubicBezTo>
                              <a:pt x="973" y="841"/>
                              <a:pt x="1180" y="633"/>
                              <a:pt x="1387" y="453"/>
                            </a:cubicBezTo>
                            <a:close/>
                            <a:moveTo>
                              <a:pt x="2023" y="1"/>
                            </a:moveTo>
                            <a:cubicBezTo>
                              <a:pt x="2013" y="1"/>
                              <a:pt x="2002" y="3"/>
                              <a:pt x="1989" y="7"/>
                            </a:cubicBezTo>
                            <a:lnTo>
                              <a:pt x="1959" y="7"/>
                            </a:lnTo>
                            <a:cubicBezTo>
                              <a:pt x="1870" y="32"/>
                              <a:pt x="1781" y="63"/>
                              <a:pt x="1692" y="99"/>
                            </a:cubicBezTo>
                            <a:lnTo>
                              <a:pt x="1692" y="99"/>
                            </a:lnTo>
                            <a:cubicBezTo>
                              <a:pt x="1689" y="99"/>
                              <a:pt x="1686" y="99"/>
                              <a:pt x="1683" y="99"/>
                            </a:cubicBezTo>
                            <a:cubicBezTo>
                              <a:pt x="1622" y="99"/>
                              <a:pt x="1561" y="129"/>
                              <a:pt x="1530" y="129"/>
                            </a:cubicBezTo>
                            <a:lnTo>
                              <a:pt x="1469" y="160"/>
                            </a:lnTo>
                            <a:lnTo>
                              <a:pt x="1408" y="221"/>
                            </a:lnTo>
                            <a:cubicBezTo>
                              <a:pt x="1373" y="230"/>
                              <a:pt x="1348" y="249"/>
                              <a:pt x="1333" y="273"/>
                            </a:cubicBezTo>
                            <a:lnTo>
                              <a:pt x="1333" y="273"/>
                            </a:lnTo>
                            <a:cubicBezTo>
                              <a:pt x="1327" y="276"/>
                              <a:pt x="1322" y="279"/>
                              <a:pt x="1316" y="282"/>
                            </a:cubicBezTo>
                            <a:cubicBezTo>
                              <a:pt x="1041" y="405"/>
                              <a:pt x="796" y="588"/>
                              <a:pt x="551" y="802"/>
                            </a:cubicBezTo>
                            <a:cubicBezTo>
                              <a:pt x="337" y="986"/>
                              <a:pt x="154" y="1231"/>
                              <a:pt x="62" y="1506"/>
                            </a:cubicBezTo>
                            <a:cubicBezTo>
                              <a:pt x="1" y="1812"/>
                              <a:pt x="92" y="2118"/>
                              <a:pt x="337" y="2332"/>
                            </a:cubicBezTo>
                            <a:cubicBezTo>
                              <a:pt x="498" y="2469"/>
                              <a:pt x="680" y="2524"/>
                              <a:pt x="865" y="2524"/>
                            </a:cubicBezTo>
                            <a:cubicBezTo>
                              <a:pt x="1137" y="2524"/>
                              <a:pt x="1416" y="2404"/>
                              <a:pt x="1653" y="2240"/>
                            </a:cubicBezTo>
                            <a:cubicBezTo>
                              <a:pt x="2081" y="1996"/>
                              <a:pt x="2387" y="1567"/>
                              <a:pt x="2510" y="1108"/>
                            </a:cubicBezTo>
                            <a:cubicBezTo>
                              <a:pt x="2601" y="833"/>
                              <a:pt x="2510" y="558"/>
                              <a:pt x="2326" y="374"/>
                            </a:cubicBezTo>
                            <a:cubicBezTo>
                              <a:pt x="2204" y="282"/>
                              <a:pt x="2081" y="190"/>
                              <a:pt x="1959" y="160"/>
                            </a:cubicBezTo>
                            <a:cubicBezTo>
                              <a:pt x="1939" y="153"/>
                              <a:pt x="1918" y="146"/>
                              <a:pt x="1898" y="140"/>
                            </a:cubicBezTo>
                            <a:lnTo>
                              <a:pt x="1898" y="140"/>
                            </a:lnTo>
                            <a:cubicBezTo>
                              <a:pt x="1939" y="124"/>
                              <a:pt x="1979" y="110"/>
                              <a:pt x="2020" y="99"/>
                            </a:cubicBezTo>
                            <a:cubicBezTo>
                              <a:pt x="2073" y="72"/>
                              <a:pt x="2080" y="1"/>
                              <a:pt x="202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8" name="Google Shape;968;p37"/>
                      <p:cNvSpPr/>
                      <p:nvPr/>
                    </p:nvSpPr>
                    <p:spPr>
                      <a:xfrm>
                        <a:off x="4140275" y="2079975"/>
                        <a:ext cx="56775" cy="63500"/>
                      </a:xfrm>
                      <a:custGeom>
                        <a:rect b="b" l="l" r="r" t="t"/>
                        <a:pathLst>
                          <a:path extrusionOk="0" h="2540" w="2271">
                            <a:moveTo>
                              <a:pt x="1322" y="521"/>
                            </a:moveTo>
                            <a:cubicBezTo>
                              <a:pt x="1319" y="524"/>
                              <a:pt x="1316" y="527"/>
                              <a:pt x="1313" y="529"/>
                            </a:cubicBezTo>
                            <a:lnTo>
                              <a:pt x="1313" y="529"/>
                            </a:lnTo>
                            <a:cubicBezTo>
                              <a:pt x="1306" y="527"/>
                              <a:pt x="1299" y="524"/>
                              <a:pt x="1291" y="521"/>
                            </a:cubicBezTo>
                            <a:close/>
                            <a:moveTo>
                              <a:pt x="1414" y="521"/>
                            </a:moveTo>
                            <a:cubicBezTo>
                              <a:pt x="1444" y="551"/>
                              <a:pt x="1475" y="582"/>
                              <a:pt x="1506" y="612"/>
                            </a:cubicBezTo>
                            <a:lnTo>
                              <a:pt x="1536" y="643"/>
                            </a:lnTo>
                            <a:cubicBezTo>
                              <a:pt x="1536" y="674"/>
                              <a:pt x="1567" y="735"/>
                              <a:pt x="1597" y="765"/>
                            </a:cubicBezTo>
                            <a:cubicBezTo>
                              <a:pt x="1597" y="765"/>
                              <a:pt x="1597" y="796"/>
                              <a:pt x="1628" y="827"/>
                            </a:cubicBezTo>
                            <a:cubicBezTo>
                              <a:pt x="1628" y="827"/>
                              <a:pt x="1658" y="918"/>
                              <a:pt x="1658" y="949"/>
                            </a:cubicBezTo>
                            <a:cubicBezTo>
                              <a:pt x="1658" y="980"/>
                              <a:pt x="1689" y="1010"/>
                              <a:pt x="1689" y="1071"/>
                            </a:cubicBezTo>
                            <a:cubicBezTo>
                              <a:pt x="1689" y="1071"/>
                              <a:pt x="1689" y="1102"/>
                              <a:pt x="1689" y="1133"/>
                            </a:cubicBezTo>
                            <a:lnTo>
                              <a:pt x="1689" y="1163"/>
                            </a:lnTo>
                            <a:lnTo>
                              <a:pt x="1689" y="1224"/>
                            </a:lnTo>
                            <a:lnTo>
                              <a:pt x="1689" y="1285"/>
                            </a:lnTo>
                            <a:cubicBezTo>
                              <a:pt x="1689" y="1316"/>
                              <a:pt x="1689" y="1377"/>
                              <a:pt x="1689" y="1408"/>
                            </a:cubicBezTo>
                            <a:cubicBezTo>
                              <a:pt x="1689" y="1438"/>
                              <a:pt x="1689" y="1469"/>
                              <a:pt x="1689" y="1469"/>
                            </a:cubicBezTo>
                            <a:cubicBezTo>
                              <a:pt x="1689" y="1500"/>
                              <a:pt x="1689" y="1500"/>
                              <a:pt x="1689" y="1500"/>
                            </a:cubicBezTo>
                            <a:cubicBezTo>
                              <a:pt x="1689" y="1496"/>
                              <a:pt x="1689" y="1495"/>
                              <a:pt x="1689" y="1495"/>
                            </a:cubicBezTo>
                            <a:cubicBezTo>
                              <a:pt x="1689" y="1495"/>
                              <a:pt x="1686" y="1595"/>
                              <a:pt x="1658" y="1622"/>
                            </a:cubicBezTo>
                            <a:cubicBezTo>
                              <a:pt x="1658" y="1653"/>
                              <a:pt x="1658" y="1653"/>
                              <a:pt x="1658" y="1683"/>
                            </a:cubicBezTo>
                            <a:lnTo>
                              <a:pt x="1658" y="1714"/>
                            </a:lnTo>
                            <a:cubicBezTo>
                              <a:pt x="1658" y="1714"/>
                              <a:pt x="1628" y="1806"/>
                              <a:pt x="1597" y="1806"/>
                            </a:cubicBezTo>
                            <a:lnTo>
                              <a:pt x="1597" y="1836"/>
                            </a:lnTo>
                            <a:cubicBezTo>
                              <a:pt x="1603" y="1830"/>
                              <a:pt x="1607" y="1828"/>
                              <a:pt x="1609" y="1828"/>
                            </a:cubicBezTo>
                            <a:lnTo>
                              <a:pt x="1609" y="1828"/>
                            </a:lnTo>
                            <a:cubicBezTo>
                              <a:pt x="1616" y="1828"/>
                              <a:pt x="1591" y="1867"/>
                              <a:pt x="1567" y="1867"/>
                            </a:cubicBezTo>
                            <a:lnTo>
                              <a:pt x="1536" y="1897"/>
                            </a:lnTo>
                            <a:lnTo>
                              <a:pt x="1506" y="1928"/>
                            </a:lnTo>
                            <a:cubicBezTo>
                              <a:pt x="1479" y="1928"/>
                              <a:pt x="1452" y="1951"/>
                              <a:pt x="1425" y="1978"/>
                            </a:cubicBezTo>
                            <a:lnTo>
                              <a:pt x="1425" y="1978"/>
                            </a:lnTo>
                            <a:cubicBezTo>
                              <a:pt x="1429" y="1976"/>
                              <a:pt x="1432" y="1976"/>
                              <a:pt x="1434" y="1976"/>
                            </a:cubicBezTo>
                            <a:lnTo>
                              <a:pt x="1434" y="1976"/>
                            </a:lnTo>
                            <a:cubicBezTo>
                              <a:pt x="1438" y="1976"/>
                              <a:pt x="1434" y="1979"/>
                              <a:pt x="1414" y="1989"/>
                            </a:cubicBezTo>
                            <a:cubicBezTo>
                              <a:pt x="1418" y="1985"/>
                              <a:pt x="1421" y="1981"/>
                              <a:pt x="1425" y="1978"/>
                            </a:cubicBezTo>
                            <a:lnTo>
                              <a:pt x="1425" y="1978"/>
                            </a:lnTo>
                            <a:cubicBezTo>
                              <a:pt x="1414" y="1981"/>
                              <a:pt x="1398" y="1989"/>
                              <a:pt x="1414" y="1989"/>
                            </a:cubicBezTo>
                            <a:lnTo>
                              <a:pt x="1230" y="1989"/>
                            </a:lnTo>
                            <a:cubicBezTo>
                              <a:pt x="1251" y="1979"/>
                              <a:pt x="1257" y="1976"/>
                              <a:pt x="1256" y="1976"/>
                            </a:cubicBezTo>
                            <a:lnTo>
                              <a:pt x="1256" y="1976"/>
                            </a:lnTo>
                            <a:cubicBezTo>
                              <a:pt x="1254" y="1976"/>
                              <a:pt x="1220" y="1989"/>
                              <a:pt x="1200" y="1989"/>
                            </a:cubicBezTo>
                            <a:lnTo>
                              <a:pt x="1016" y="1989"/>
                            </a:lnTo>
                            <a:cubicBezTo>
                              <a:pt x="1036" y="1989"/>
                              <a:pt x="1002" y="1976"/>
                              <a:pt x="996" y="1976"/>
                            </a:cubicBezTo>
                            <a:cubicBezTo>
                              <a:pt x="992" y="1976"/>
                              <a:pt x="996" y="1979"/>
                              <a:pt x="1016" y="1989"/>
                            </a:cubicBezTo>
                            <a:lnTo>
                              <a:pt x="955" y="1959"/>
                            </a:lnTo>
                            <a:lnTo>
                              <a:pt x="924" y="1959"/>
                            </a:lnTo>
                            <a:cubicBezTo>
                              <a:pt x="945" y="1959"/>
                              <a:pt x="951" y="1972"/>
                              <a:pt x="945" y="1972"/>
                            </a:cubicBezTo>
                            <a:cubicBezTo>
                              <a:pt x="941" y="1972"/>
                              <a:pt x="934" y="1969"/>
                              <a:pt x="924" y="1959"/>
                            </a:cubicBezTo>
                            <a:cubicBezTo>
                              <a:pt x="894" y="1928"/>
                              <a:pt x="863" y="1867"/>
                              <a:pt x="832" y="1836"/>
                            </a:cubicBezTo>
                            <a:cubicBezTo>
                              <a:pt x="832" y="1806"/>
                              <a:pt x="802" y="1775"/>
                              <a:pt x="802" y="1744"/>
                            </a:cubicBezTo>
                            <a:cubicBezTo>
                              <a:pt x="802" y="1744"/>
                              <a:pt x="785" y="1693"/>
                              <a:pt x="789" y="1693"/>
                            </a:cubicBezTo>
                            <a:lnTo>
                              <a:pt x="789" y="1693"/>
                            </a:lnTo>
                            <a:cubicBezTo>
                              <a:pt x="790" y="1693"/>
                              <a:pt x="794" y="1699"/>
                              <a:pt x="802" y="1714"/>
                            </a:cubicBezTo>
                            <a:lnTo>
                              <a:pt x="771" y="1653"/>
                            </a:lnTo>
                            <a:cubicBezTo>
                              <a:pt x="771" y="1622"/>
                              <a:pt x="741" y="1561"/>
                              <a:pt x="741" y="1500"/>
                            </a:cubicBezTo>
                            <a:cubicBezTo>
                              <a:pt x="741" y="1500"/>
                              <a:pt x="741" y="1469"/>
                              <a:pt x="741" y="1469"/>
                            </a:cubicBezTo>
                            <a:lnTo>
                              <a:pt x="741" y="1438"/>
                            </a:lnTo>
                            <a:lnTo>
                              <a:pt x="741" y="1377"/>
                            </a:lnTo>
                            <a:cubicBezTo>
                              <a:pt x="741" y="1316"/>
                              <a:pt x="741" y="1255"/>
                              <a:pt x="741" y="1194"/>
                            </a:cubicBezTo>
                            <a:cubicBezTo>
                              <a:pt x="741" y="1071"/>
                              <a:pt x="771" y="980"/>
                              <a:pt x="802" y="857"/>
                            </a:cubicBezTo>
                            <a:cubicBezTo>
                              <a:pt x="807" y="824"/>
                              <a:pt x="814" y="791"/>
                              <a:pt x="825" y="759"/>
                            </a:cubicBezTo>
                            <a:lnTo>
                              <a:pt x="825" y="759"/>
                            </a:lnTo>
                            <a:cubicBezTo>
                              <a:pt x="853" y="777"/>
                              <a:pt x="884" y="787"/>
                              <a:pt x="918" y="787"/>
                            </a:cubicBezTo>
                            <a:cubicBezTo>
                              <a:pt x="959" y="787"/>
                              <a:pt x="1003" y="771"/>
                              <a:pt x="1047" y="735"/>
                            </a:cubicBezTo>
                            <a:cubicBezTo>
                              <a:pt x="1077" y="704"/>
                              <a:pt x="1138" y="674"/>
                              <a:pt x="1200" y="612"/>
                            </a:cubicBezTo>
                            <a:lnTo>
                              <a:pt x="1230" y="582"/>
                            </a:lnTo>
                            <a:lnTo>
                              <a:pt x="1230" y="582"/>
                            </a:lnTo>
                            <a:cubicBezTo>
                              <a:pt x="1224" y="588"/>
                              <a:pt x="1223" y="591"/>
                              <a:pt x="1225" y="591"/>
                            </a:cubicBezTo>
                            <a:cubicBezTo>
                              <a:pt x="1228" y="591"/>
                              <a:pt x="1238" y="585"/>
                              <a:pt x="1245" y="580"/>
                            </a:cubicBezTo>
                            <a:lnTo>
                              <a:pt x="1245" y="580"/>
                            </a:lnTo>
                            <a:cubicBezTo>
                              <a:pt x="1240" y="581"/>
                              <a:pt x="1235" y="582"/>
                              <a:pt x="1230" y="582"/>
                            </a:cubicBezTo>
                            <a:cubicBezTo>
                              <a:pt x="1243" y="575"/>
                              <a:pt x="1249" y="573"/>
                              <a:pt x="1251" y="573"/>
                            </a:cubicBezTo>
                            <a:lnTo>
                              <a:pt x="1251" y="573"/>
                            </a:lnTo>
                            <a:cubicBezTo>
                              <a:pt x="1253" y="573"/>
                              <a:pt x="1250" y="576"/>
                              <a:pt x="1245" y="580"/>
                            </a:cubicBezTo>
                            <a:lnTo>
                              <a:pt x="1245" y="580"/>
                            </a:lnTo>
                            <a:cubicBezTo>
                              <a:pt x="1268" y="573"/>
                              <a:pt x="1290" y="552"/>
                              <a:pt x="1313" y="529"/>
                            </a:cubicBezTo>
                            <a:lnTo>
                              <a:pt x="1313" y="529"/>
                            </a:lnTo>
                            <a:cubicBezTo>
                              <a:pt x="1324" y="533"/>
                              <a:pt x="1333" y="534"/>
                              <a:pt x="1341" y="534"/>
                            </a:cubicBezTo>
                            <a:cubicBezTo>
                              <a:pt x="1366" y="534"/>
                              <a:pt x="1373" y="521"/>
                              <a:pt x="1353" y="521"/>
                            </a:cubicBezTo>
                            <a:close/>
                            <a:moveTo>
                              <a:pt x="1322" y="0"/>
                            </a:moveTo>
                            <a:cubicBezTo>
                              <a:pt x="1111" y="0"/>
                              <a:pt x="900" y="126"/>
                              <a:pt x="785" y="309"/>
                            </a:cubicBezTo>
                            <a:lnTo>
                              <a:pt x="785" y="309"/>
                            </a:lnTo>
                            <a:cubicBezTo>
                              <a:pt x="1" y="848"/>
                              <a:pt x="26" y="2540"/>
                              <a:pt x="1138" y="2540"/>
                            </a:cubicBezTo>
                            <a:cubicBezTo>
                              <a:pt x="1658" y="2540"/>
                              <a:pt x="2087" y="2173"/>
                              <a:pt x="2179" y="1683"/>
                            </a:cubicBezTo>
                            <a:cubicBezTo>
                              <a:pt x="2270" y="1224"/>
                              <a:pt x="2179" y="765"/>
                              <a:pt x="1903" y="368"/>
                            </a:cubicBezTo>
                            <a:cubicBezTo>
                              <a:pt x="1781" y="153"/>
                              <a:pt x="1567" y="31"/>
                              <a:pt x="132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69" name="Google Shape;969;p37"/>
                      <p:cNvSpPr/>
                      <p:nvPr/>
                    </p:nvSpPr>
                    <p:spPr>
                      <a:xfrm>
                        <a:off x="2958675" y="2395875"/>
                        <a:ext cx="65800" cy="77275"/>
                      </a:xfrm>
                      <a:custGeom>
                        <a:rect b="b" l="l" r="r" t="t"/>
                        <a:pathLst>
                          <a:path extrusionOk="0" h="3091" w="2632">
                            <a:moveTo>
                              <a:pt x="1728" y="2094"/>
                            </a:moveTo>
                            <a:cubicBezTo>
                              <a:pt x="1728" y="2095"/>
                              <a:pt x="1727" y="2096"/>
                              <a:pt x="1726" y="2096"/>
                            </a:cubicBezTo>
                            <a:lnTo>
                              <a:pt x="1726" y="2096"/>
                            </a:lnTo>
                            <a:cubicBezTo>
                              <a:pt x="1727" y="2096"/>
                              <a:pt x="1728" y="2095"/>
                              <a:pt x="1728" y="2094"/>
                            </a:cubicBezTo>
                            <a:close/>
                            <a:moveTo>
                              <a:pt x="1193" y="2295"/>
                            </a:moveTo>
                            <a:cubicBezTo>
                              <a:pt x="1214" y="2295"/>
                              <a:pt x="1220" y="2322"/>
                              <a:pt x="1214" y="2322"/>
                            </a:cubicBezTo>
                            <a:cubicBezTo>
                              <a:pt x="1210" y="2322"/>
                              <a:pt x="1203" y="2316"/>
                              <a:pt x="1193" y="2295"/>
                            </a:cubicBezTo>
                            <a:close/>
                            <a:moveTo>
                              <a:pt x="1193" y="612"/>
                            </a:moveTo>
                            <a:cubicBezTo>
                              <a:pt x="1193" y="612"/>
                              <a:pt x="1248" y="640"/>
                              <a:pt x="1266" y="640"/>
                            </a:cubicBezTo>
                            <a:cubicBezTo>
                              <a:pt x="1273" y="640"/>
                              <a:pt x="1274" y="636"/>
                              <a:pt x="1266" y="625"/>
                            </a:cubicBezTo>
                            <a:lnTo>
                              <a:pt x="1266" y="625"/>
                            </a:lnTo>
                            <a:cubicBezTo>
                              <a:pt x="1283" y="634"/>
                              <a:pt x="1304" y="643"/>
                              <a:pt x="1316" y="643"/>
                            </a:cubicBezTo>
                            <a:lnTo>
                              <a:pt x="1407" y="704"/>
                            </a:lnTo>
                            <a:lnTo>
                              <a:pt x="1469" y="765"/>
                            </a:lnTo>
                            <a:lnTo>
                              <a:pt x="1560" y="827"/>
                            </a:lnTo>
                            <a:lnTo>
                              <a:pt x="1652" y="918"/>
                            </a:lnTo>
                            <a:lnTo>
                              <a:pt x="1683" y="980"/>
                            </a:lnTo>
                            <a:cubicBezTo>
                              <a:pt x="1744" y="1041"/>
                              <a:pt x="1775" y="1102"/>
                              <a:pt x="1805" y="1194"/>
                            </a:cubicBezTo>
                            <a:cubicBezTo>
                              <a:pt x="1836" y="1194"/>
                              <a:pt x="1836" y="1194"/>
                              <a:pt x="1836" y="1224"/>
                            </a:cubicBezTo>
                            <a:lnTo>
                              <a:pt x="1836" y="1224"/>
                            </a:lnTo>
                            <a:lnTo>
                              <a:pt x="1836" y="1224"/>
                            </a:lnTo>
                            <a:cubicBezTo>
                              <a:pt x="1836" y="1224"/>
                              <a:pt x="1836" y="1224"/>
                              <a:pt x="1836" y="1224"/>
                            </a:cubicBezTo>
                            <a:lnTo>
                              <a:pt x="1836" y="1224"/>
                            </a:lnTo>
                            <a:lnTo>
                              <a:pt x="1866" y="1316"/>
                            </a:lnTo>
                            <a:lnTo>
                              <a:pt x="1897" y="1438"/>
                            </a:lnTo>
                            <a:cubicBezTo>
                              <a:pt x="1897" y="1439"/>
                              <a:pt x="1898" y="1440"/>
                              <a:pt x="1898" y="1441"/>
                            </a:cubicBezTo>
                            <a:lnTo>
                              <a:pt x="1898" y="1441"/>
                            </a:lnTo>
                            <a:cubicBezTo>
                              <a:pt x="1897" y="1448"/>
                              <a:pt x="1897" y="1457"/>
                              <a:pt x="1897" y="1469"/>
                            </a:cubicBezTo>
                            <a:cubicBezTo>
                              <a:pt x="1897" y="1520"/>
                              <a:pt x="1897" y="1571"/>
                              <a:pt x="1897" y="1622"/>
                            </a:cubicBezTo>
                            <a:cubicBezTo>
                              <a:pt x="1879" y="1658"/>
                              <a:pt x="1882" y="1673"/>
                              <a:pt x="1888" y="1673"/>
                            </a:cubicBezTo>
                            <a:cubicBezTo>
                              <a:pt x="1892" y="1673"/>
                              <a:pt x="1897" y="1665"/>
                              <a:pt x="1897" y="1653"/>
                            </a:cubicBezTo>
                            <a:cubicBezTo>
                              <a:pt x="1897" y="1660"/>
                              <a:pt x="1897" y="1668"/>
                              <a:pt x="1897" y="1683"/>
                            </a:cubicBezTo>
                            <a:cubicBezTo>
                              <a:pt x="1897" y="1714"/>
                              <a:pt x="1897" y="1744"/>
                              <a:pt x="1866" y="1775"/>
                            </a:cubicBezTo>
                            <a:cubicBezTo>
                              <a:pt x="1866" y="1806"/>
                              <a:pt x="1866" y="1836"/>
                              <a:pt x="1836" y="1867"/>
                            </a:cubicBezTo>
                            <a:cubicBezTo>
                              <a:pt x="1805" y="1928"/>
                              <a:pt x="1805" y="1989"/>
                              <a:pt x="1775" y="2050"/>
                            </a:cubicBezTo>
                            <a:cubicBezTo>
                              <a:pt x="1750" y="2050"/>
                              <a:pt x="1745" y="2070"/>
                              <a:pt x="1728" y="2094"/>
                            </a:cubicBezTo>
                            <a:lnTo>
                              <a:pt x="1728" y="2094"/>
                            </a:lnTo>
                            <a:cubicBezTo>
                              <a:pt x="1729" y="2093"/>
                              <a:pt x="1729" y="2092"/>
                              <a:pt x="1728" y="2092"/>
                            </a:cubicBezTo>
                            <a:cubicBezTo>
                              <a:pt x="1726" y="2092"/>
                              <a:pt x="1719" y="2096"/>
                              <a:pt x="1709" y="2107"/>
                            </a:cubicBezTo>
                            <a:lnTo>
                              <a:pt x="1709" y="2107"/>
                            </a:lnTo>
                            <a:cubicBezTo>
                              <a:pt x="1718" y="2104"/>
                              <a:pt x="1724" y="2100"/>
                              <a:pt x="1726" y="2096"/>
                            </a:cubicBezTo>
                            <a:lnTo>
                              <a:pt x="1726" y="2096"/>
                            </a:lnTo>
                            <a:cubicBezTo>
                              <a:pt x="1723" y="2101"/>
                              <a:pt x="1719" y="2106"/>
                              <a:pt x="1713" y="2112"/>
                            </a:cubicBezTo>
                            <a:lnTo>
                              <a:pt x="1683" y="2142"/>
                            </a:lnTo>
                            <a:cubicBezTo>
                              <a:pt x="1693" y="2126"/>
                              <a:pt x="1702" y="2115"/>
                              <a:pt x="1709" y="2107"/>
                            </a:cubicBezTo>
                            <a:lnTo>
                              <a:pt x="1709" y="2107"/>
                            </a:lnTo>
                            <a:cubicBezTo>
                              <a:pt x="1702" y="2110"/>
                              <a:pt x="1693" y="2112"/>
                              <a:pt x="1683" y="2112"/>
                            </a:cubicBezTo>
                            <a:cubicBezTo>
                              <a:pt x="1652" y="2173"/>
                              <a:pt x="1622" y="2203"/>
                              <a:pt x="1591" y="2234"/>
                            </a:cubicBezTo>
                            <a:lnTo>
                              <a:pt x="1560" y="2265"/>
                            </a:lnTo>
                            <a:cubicBezTo>
                              <a:pt x="1565" y="2260"/>
                              <a:pt x="1566" y="2258"/>
                              <a:pt x="1565" y="2258"/>
                            </a:cubicBezTo>
                            <a:lnTo>
                              <a:pt x="1565" y="2258"/>
                            </a:lnTo>
                            <a:cubicBezTo>
                              <a:pt x="1560" y="2258"/>
                              <a:pt x="1503" y="2302"/>
                              <a:pt x="1514" y="2302"/>
                            </a:cubicBezTo>
                            <a:cubicBezTo>
                              <a:pt x="1516" y="2302"/>
                              <a:pt x="1521" y="2300"/>
                              <a:pt x="1530" y="2295"/>
                            </a:cubicBezTo>
                            <a:lnTo>
                              <a:pt x="1530" y="2295"/>
                            </a:lnTo>
                            <a:lnTo>
                              <a:pt x="1438" y="2356"/>
                            </a:lnTo>
                            <a:lnTo>
                              <a:pt x="1418" y="2397"/>
                            </a:lnTo>
                            <a:lnTo>
                              <a:pt x="1377" y="2418"/>
                            </a:lnTo>
                            <a:lnTo>
                              <a:pt x="1285" y="2418"/>
                            </a:lnTo>
                            <a:lnTo>
                              <a:pt x="1254" y="2387"/>
                            </a:lnTo>
                            <a:cubicBezTo>
                              <a:pt x="1234" y="2367"/>
                              <a:pt x="1231" y="2360"/>
                              <a:pt x="1235" y="2360"/>
                            </a:cubicBezTo>
                            <a:cubicBezTo>
                              <a:pt x="1244" y="2360"/>
                              <a:pt x="1285" y="2387"/>
                              <a:pt x="1285" y="2387"/>
                            </a:cubicBezTo>
                            <a:lnTo>
                              <a:pt x="1254" y="2356"/>
                            </a:lnTo>
                            <a:cubicBezTo>
                              <a:pt x="1224" y="2326"/>
                              <a:pt x="1224" y="2295"/>
                              <a:pt x="1193" y="2295"/>
                            </a:cubicBezTo>
                            <a:lnTo>
                              <a:pt x="1163" y="2203"/>
                            </a:lnTo>
                            <a:cubicBezTo>
                              <a:pt x="1163" y="2112"/>
                              <a:pt x="1132" y="2050"/>
                              <a:pt x="1101" y="1959"/>
                            </a:cubicBezTo>
                            <a:cubicBezTo>
                              <a:pt x="1071" y="1928"/>
                              <a:pt x="1071" y="1897"/>
                              <a:pt x="1071" y="1867"/>
                            </a:cubicBezTo>
                            <a:lnTo>
                              <a:pt x="1040" y="1836"/>
                            </a:lnTo>
                            <a:cubicBezTo>
                              <a:pt x="1040" y="1775"/>
                              <a:pt x="1010" y="1714"/>
                              <a:pt x="1040" y="1653"/>
                            </a:cubicBezTo>
                            <a:cubicBezTo>
                              <a:pt x="1026" y="1580"/>
                              <a:pt x="970" y="1549"/>
                              <a:pt x="909" y="1549"/>
                            </a:cubicBezTo>
                            <a:cubicBezTo>
                              <a:pt x="841" y="1549"/>
                              <a:pt x="767" y="1588"/>
                              <a:pt x="734" y="1653"/>
                            </a:cubicBezTo>
                            <a:cubicBezTo>
                              <a:pt x="734" y="1683"/>
                              <a:pt x="704" y="1744"/>
                              <a:pt x="704" y="1775"/>
                            </a:cubicBezTo>
                            <a:cubicBezTo>
                              <a:pt x="704" y="1775"/>
                              <a:pt x="673" y="1836"/>
                              <a:pt x="673" y="1836"/>
                            </a:cubicBezTo>
                            <a:cubicBezTo>
                              <a:pt x="643" y="1897"/>
                              <a:pt x="643" y="1928"/>
                              <a:pt x="612" y="1959"/>
                            </a:cubicBezTo>
                            <a:cubicBezTo>
                              <a:pt x="612" y="1928"/>
                              <a:pt x="612" y="1897"/>
                              <a:pt x="581" y="1867"/>
                            </a:cubicBezTo>
                            <a:lnTo>
                              <a:pt x="581" y="1836"/>
                            </a:lnTo>
                            <a:cubicBezTo>
                              <a:pt x="581" y="1775"/>
                              <a:pt x="581" y="1714"/>
                              <a:pt x="581" y="1653"/>
                            </a:cubicBezTo>
                            <a:lnTo>
                              <a:pt x="581" y="1438"/>
                            </a:lnTo>
                            <a:lnTo>
                              <a:pt x="581" y="1408"/>
                            </a:lnTo>
                            <a:lnTo>
                              <a:pt x="581" y="1377"/>
                            </a:lnTo>
                            <a:lnTo>
                              <a:pt x="581" y="1316"/>
                            </a:lnTo>
                            <a:cubicBezTo>
                              <a:pt x="612" y="1255"/>
                              <a:pt x="612" y="1194"/>
                              <a:pt x="643" y="1133"/>
                            </a:cubicBezTo>
                            <a:cubicBezTo>
                              <a:pt x="643" y="1102"/>
                              <a:pt x="643" y="1071"/>
                              <a:pt x="673" y="1071"/>
                            </a:cubicBezTo>
                            <a:lnTo>
                              <a:pt x="673" y="1010"/>
                            </a:lnTo>
                            <a:cubicBezTo>
                              <a:pt x="673" y="1010"/>
                              <a:pt x="734" y="888"/>
                              <a:pt x="734" y="857"/>
                            </a:cubicBezTo>
                            <a:cubicBezTo>
                              <a:pt x="765" y="827"/>
                              <a:pt x="765" y="827"/>
                              <a:pt x="796" y="796"/>
                            </a:cubicBezTo>
                            <a:cubicBezTo>
                              <a:pt x="796" y="796"/>
                              <a:pt x="796" y="765"/>
                              <a:pt x="796" y="765"/>
                            </a:cubicBezTo>
                            <a:lnTo>
                              <a:pt x="857" y="704"/>
                            </a:lnTo>
                            <a:cubicBezTo>
                              <a:pt x="887" y="704"/>
                              <a:pt x="887" y="674"/>
                              <a:pt x="887" y="674"/>
                            </a:cubicBezTo>
                            <a:cubicBezTo>
                              <a:pt x="894" y="667"/>
                              <a:pt x="895" y="665"/>
                              <a:pt x="893" y="665"/>
                            </a:cubicBezTo>
                            <a:cubicBezTo>
                              <a:pt x="887" y="665"/>
                              <a:pt x="857" y="682"/>
                              <a:pt x="851" y="682"/>
                            </a:cubicBezTo>
                            <a:cubicBezTo>
                              <a:pt x="849" y="682"/>
                              <a:pt x="850" y="680"/>
                              <a:pt x="857" y="674"/>
                            </a:cubicBezTo>
                            <a:lnTo>
                              <a:pt x="918" y="643"/>
                            </a:lnTo>
                            <a:lnTo>
                              <a:pt x="979" y="612"/>
                            </a:lnTo>
                            <a:close/>
                            <a:moveTo>
                              <a:pt x="1040" y="0"/>
                            </a:moveTo>
                            <a:cubicBezTo>
                              <a:pt x="367" y="62"/>
                              <a:pt x="31" y="765"/>
                              <a:pt x="0" y="1377"/>
                            </a:cubicBezTo>
                            <a:cubicBezTo>
                              <a:pt x="0" y="1714"/>
                              <a:pt x="61" y="2020"/>
                              <a:pt x="214" y="2295"/>
                            </a:cubicBezTo>
                            <a:cubicBezTo>
                              <a:pt x="306" y="2448"/>
                              <a:pt x="428" y="2571"/>
                              <a:pt x="581" y="2632"/>
                            </a:cubicBezTo>
                            <a:lnTo>
                              <a:pt x="612" y="2632"/>
                            </a:lnTo>
                            <a:lnTo>
                              <a:pt x="643" y="2662"/>
                            </a:lnTo>
                            <a:cubicBezTo>
                              <a:pt x="666" y="2662"/>
                              <a:pt x="689" y="2680"/>
                              <a:pt x="725" y="2688"/>
                            </a:cubicBezTo>
                            <a:lnTo>
                              <a:pt x="725" y="2688"/>
                            </a:lnTo>
                            <a:cubicBezTo>
                              <a:pt x="738" y="2719"/>
                              <a:pt x="752" y="2751"/>
                              <a:pt x="765" y="2785"/>
                            </a:cubicBezTo>
                            <a:cubicBezTo>
                              <a:pt x="931" y="2974"/>
                              <a:pt x="1170" y="3091"/>
                              <a:pt x="1412" y="3091"/>
                            </a:cubicBezTo>
                            <a:cubicBezTo>
                              <a:pt x="1482" y="3091"/>
                              <a:pt x="1553" y="3081"/>
                              <a:pt x="1622" y="3060"/>
                            </a:cubicBezTo>
                            <a:cubicBezTo>
                              <a:pt x="2234" y="2785"/>
                              <a:pt x="2631" y="2173"/>
                              <a:pt x="2570" y="1530"/>
                            </a:cubicBezTo>
                            <a:cubicBezTo>
                              <a:pt x="2539" y="1102"/>
                              <a:pt x="2356" y="704"/>
                              <a:pt x="2050" y="429"/>
                            </a:cubicBezTo>
                            <a:cubicBezTo>
                              <a:pt x="1805" y="153"/>
                              <a:pt x="1438" y="0"/>
                              <a:pt x="104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0" name="Google Shape;970;p37"/>
                      <p:cNvSpPr/>
                      <p:nvPr/>
                    </p:nvSpPr>
                    <p:spPr>
                      <a:xfrm>
                        <a:off x="2856175" y="2592350"/>
                        <a:ext cx="50500" cy="71250"/>
                      </a:xfrm>
                      <a:custGeom>
                        <a:rect b="b" l="l" r="r" t="t"/>
                        <a:pathLst>
                          <a:path extrusionOk="0" h="2850" w="2020">
                            <a:moveTo>
                              <a:pt x="1065" y="1896"/>
                            </a:moveTo>
                            <a:cubicBezTo>
                              <a:pt x="1067" y="1897"/>
                              <a:pt x="1069" y="1898"/>
                              <a:pt x="1071" y="1899"/>
                            </a:cubicBezTo>
                            <a:lnTo>
                              <a:pt x="1071" y="1899"/>
                            </a:lnTo>
                            <a:cubicBezTo>
                              <a:pt x="1071" y="1900"/>
                              <a:pt x="1071" y="1901"/>
                              <a:pt x="1071" y="1902"/>
                            </a:cubicBezTo>
                            <a:lnTo>
                              <a:pt x="1071" y="1902"/>
                            </a:lnTo>
                            <a:cubicBezTo>
                              <a:pt x="1069" y="1900"/>
                              <a:pt x="1067" y="1898"/>
                              <a:pt x="1065" y="1896"/>
                            </a:cubicBezTo>
                            <a:close/>
                            <a:moveTo>
                              <a:pt x="1127" y="1975"/>
                            </a:moveTo>
                            <a:cubicBezTo>
                              <a:pt x="1130" y="1979"/>
                              <a:pt x="1132" y="1985"/>
                              <a:pt x="1132" y="1993"/>
                            </a:cubicBezTo>
                            <a:cubicBezTo>
                              <a:pt x="1132" y="1988"/>
                              <a:pt x="1130" y="1982"/>
                              <a:pt x="1127" y="1975"/>
                            </a:cubicBezTo>
                            <a:close/>
                            <a:moveTo>
                              <a:pt x="998" y="1"/>
                            </a:moveTo>
                            <a:cubicBezTo>
                              <a:pt x="767" y="1"/>
                              <a:pt x="539" y="92"/>
                              <a:pt x="367" y="280"/>
                            </a:cubicBezTo>
                            <a:cubicBezTo>
                              <a:pt x="0" y="647"/>
                              <a:pt x="31" y="1259"/>
                              <a:pt x="214" y="1718"/>
                            </a:cubicBezTo>
                            <a:cubicBezTo>
                              <a:pt x="367" y="2177"/>
                              <a:pt x="735" y="2850"/>
                              <a:pt x="1346" y="2850"/>
                            </a:cubicBezTo>
                            <a:cubicBezTo>
                              <a:pt x="1446" y="2850"/>
                              <a:pt x="1533" y="2798"/>
                              <a:pt x="1598" y="2728"/>
                            </a:cubicBezTo>
                            <a:lnTo>
                              <a:pt x="1598" y="2728"/>
                            </a:lnTo>
                            <a:cubicBezTo>
                              <a:pt x="1606" y="2728"/>
                              <a:pt x="1614" y="2728"/>
                              <a:pt x="1622" y="2728"/>
                            </a:cubicBezTo>
                            <a:cubicBezTo>
                              <a:pt x="1775" y="2728"/>
                              <a:pt x="1897" y="2636"/>
                              <a:pt x="1958" y="2483"/>
                            </a:cubicBezTo>
                            <a:cubicBezTo>
                              <a:pt x="2020" y="2146"/>
                              <a:pt x="2020" y="1779"/>
                              <a:pt x="1989" y="1443"/>
                            </a:cubicBezTo>
                            <a:cubicBezTo>
                              <a:pt x="1989" y="1014"/>
                              <a:pt x="1867" y="586"/>
                              <a:pt x="1622" y="249"/>
                            </a:cubicBezTo>
                            <a:cubicBezTo>
                              <a:pt x="1442" y="85"/>
                              <a:pt x="1219" y="1"/>
                              <a:pt x="99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1" name="Google Shape;971;p37"/>
                      <p:cNvSpPr/>
                      <p:nvPr/>
                    </p:nvSpPr>
                    <p:spPr>
                      <a:xfrm>
                        <a:off x="2990800" y="2590925"/>
                        <a:ext cx="19125" cy="34450"/>
                      </a:xfrm>
                      <a:custGeom>
                        <a:rect b="b" l="l" r="r" t="t"/>
                        <a:pathLst>
                          <a:path extrusionOk="0" h="1378" w="765">
                            <a:moveTo>
                              <a:pt x="95" y="701"/>
                            </a:moveTo>
                            <a:cubicBezTo>
                              <a:pt x="96" y="705"/>
                              <a:pt x="103" y="715"/>
                              <a:pt x="122" y="735"/>
                            </a:cubicBezTo>
                            <a:cubicBezTo>
                              <a:pt x="113" y="726"/>
                              <a:pt x="104" y="714"/>
                              <a:pt x="95" y="701"/>
                            </a:cubicBezTo>
                            <a:close/>
                            <a:moveTo>
                              <a:pt x="704" y="1010"/>
                            </a:moveTo>
                            <a:lnTo>
                              <a:pt x="704" y="1041"/>
                            </a:lnTo>
                            <a:cubicBezTo>
                              <a:pt x="704" y="1031"/>
                              <a:pt x="704" y="1020"/>
                              <a:pt x="704" y="1010"/>
                            </a:cubicBezTo>
                            <a:close/>
                            <a:moveTo>
                              <a:pt x="245" y="0"/>
                            </a:moveTo>
                            <a:cubicBezTo>
                              <a:pt x="153" y="0"/>
                              <a:pt x="61" y="92"/>
                              <a:pt x="31" y="184"/>
                            </a:cubicBezTo>
                            <a:cubicBezTo>
                              <a:pt x="0" y="306"/>
                              <a:pt x="0" y="459"/>
                              <a:pt x="31" y="612"/>
                            </a:cubicBezTo>
                            <a:cubicBezTo>
                              <a:pt x="52" y="634"/>
                              <a:pt x="74" y="671"/>
                              <a:pt x="95" y="701"/>
                            </a:cubicBezTo>
                            <a:lnTo>
                              <a:pt x="95" y="701"/>
                            </a:lnTo>
                            <a:cubicBezTo>
                              <a:pt x="95" y="700"/>
                              <a:pt x="96" y="699"/>
                              <a:pt x="97" y="699"/>
                            </a:cubicBezTo>
                            <a:cubicBezTo>
                              <a:pt x="102" y="699"/>
                              <a:pt x="122" y="717"/>
                              <a:pt x="122" y="735"/>
                            </a:cubicBezTo>
                            <a:lnTo>
                              <a:pt x="133" y="745"/>
                            </a:lnTo>
                            <a:lnTo>
                              <a:pt x="133" y="745"/>
                            </a:lnTo>
                            <a:cubicBezTo>
                              <a:pt x="129" y="752"/>
                              <a:pt x="126" y="758"/>
                              <a:pt x="122" y="765"/>
                            </a:cubicBezTo>
                            <a:cubicBezTo>
                              <a:pt x="122" y="826"/>
                              <a:pt x="122" y="857"/>
                              <a:pt x="122" y="918"/>
                            </a:cubicBezTo>
                            <a:cubicBezTo>
                              <a:pt x="92" y="1010"/>
                              <a:pt x="122" y="1071"/>
                              <a:pt x="122" y="1163"/>
                            </a:cubicBezTo>
                            <a:cubicBezTo>
                              <a:pt x="184" y="1285"/>
                              <a:pt x="275" y="1377"/>
                              <a:pt x="428" y="1377"/>
                            </a:cubicBezTo>
                            <a:cubicBezTo>
                              <a:pt x="459" y="1377"/>
                              <a:pt x="520" y="1347"/>
                              <a:pt x="581" y="1347"/>
                            </a:cubicBezTo>
                            <a:cubicBezTo>
                              <a:pt x="643" y="1285"/>
                              <a:pt x="673" y="1224"/>
                              <a:pt x="704" y="1163"/>
                            </a:cubicBezTo>
                            <a:cubicBezTo>
                              <a:pt x="765" y="949"/>
                              <a:pt x="765" y="765"/>
                              <a:pt x="704" y="551"/>
                            </a:cubicBezTo>
                            <a:cubicBezTo>
                              <a:pt x="643" y="398"/>
                              <a:pt x="581" y="245"/>
                              <a:pt x="490" y="123"/>
                            </a:cubicBezTo>
                            <a:cubicBezTo>
                              <a:pt x="428" y="31"/>
                              <a:pt x="337" y="0"/>
                              <a:pt x="24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2" name="Google Shape;972;p37"/>
                      <p:cNvSpPr/>
                      <p:nvPr/>
                    </p:nvSpPr>
                    <p:spPr>
                      <a:xfrm>
                        <a:off x="2246550" y="2986075"/>
                        <a:ext cx="65800" cy="68200"/>
                      </a:xfrm>
                      <a:custGeom>
                        <a:rect b="b" l="l" r="r" t="t"/>
                        <a:pathLst>
                          <a:path extrusionOk="0" h="2728" w="2632">
                            <a:moveTo>
                              <a:pt x="1347" y="1144"/>
                            </a:moveTo>
                            <a:lnTo>
                              <a:pt x="1387" y="1206"/>
                            </a:lnTo>
                            <a:lnTo>
                              <a:pt x="1384" y="1206"/>
                            </a:lnTo>
                            <a:cubicBezTo>
                              <a:pt x="1371" y="1187"/>
                              <a:pt x="1359" y="1168"/>
                              <a:pt x="1347" y="1144"/>
                            </a:cubicBezTo>
                            <a:close/>
                            <a:moveTo>
                              <a:pt x="676" y="1"/>
                            </a:moveTo>
                            <a:cubicBezTo>
                              <a:pt x="553" y="1"/>
                              <a:pt x="421" y="35"/>
                              <a:pt x="306" y="104"/>
                            </a:cubicBezTo>
                            <a:cubicBezTo>
                              <a:pt x="184" y="165"/>
                              <a:pt x="62" y="318"/>
                              <a:pt x="31" y="471"/>
                            </a:cubicBezTo>
                            <a:cubicBezTo>
                              <a:pt x="0" y="685"/>
                              <a:pt x="0" y="930"/>
                              <a:pt x="31" y="1144"/>
                            </a:cubicBezTo>
                            <a:cubicBezTo>
                              <a:pt x="92" y="1359"/>
                              <a:pt x="184" y="1542"/>
                              <a:pt x="337" y="1695"/>
                            </a:cubicBezTo>
                            <a:cubicBezTo>
                              <a:pt x="425" y="1813"/>
                              <a:pt x="542" y="1930"/>
                              <a:pt x="686" y="2021"/>
                            </a:cubicBezTo>
                            <a:lnTo>
                              <a:pt x="686" y="2021"/>
                            </a:lnTo>
                            <a:cubicBezTo>
                              <a:pt x="713" y="2069"/>
                              <a:pt x="739" y="2114"/>
                              <a:pt x="765" y="2154"/>
                            </a:cubicBezTo>
                            <a:cubicBezTo>
                              <a:pt x="827" y="2246"/>
                              <a:pt x="888" y="2307"/>
                              <a:pt x="949" y="2399"/>
                            </a:cubicBezTo>
                            <a:cubicBezTo>
                              <a:pt x="1071" y="2491"/>
                              <a:pt x="1224" y="2582"/>
                              <a:pt x="1377" y="2613"/>
                            </a:cubicBezTo>
                            <a:cubicBezTo>
                              <a:pt x="1500" y="2644"/>
                              <a:pt x="1591" y="2674"/>
                              <a:pt x="1714" y="2705"/>
                            </a:cubicBezTo>
                            <a:cubicBezTo>
                              <a:pt x="1775" y="2720"/>
                              <a:pt x="1836" y="2728"/>
                              <a:pt x="1897" y="2728"/>
                            </a:cubicBezTo>
                            <a:cubicBezTo>
                              <a:pt x="1959" y="2728"/>
                              <a:pt x="2020" y="2720"/>
                              <a:pt x="2081" y="2705"/>
                            </a:cubicBezTo>
                            <a:cubicBezTo>
                              <a:pt x="2418" y="2613"/>
                              <a:pt x="2632" y="2246"/>
                              <a:pt x="2540" y="1879"/>
                            </a:cubicBezTo>
                            <a:cubicBezTo>
                              <a:pt x="2448" y="1450"/>
                              <a:pt x="2203" y="1053"/>
                              <a:pt x="1897" y="716"/>
                            </a:cubicBezTo>
                            <a:cubicBezTo>
                              <a:pt x="1591" y="410"/>
                              <a:pt x="1224" y="165"/>
                              <a:pt x="796" y="12"/>
                            </a:cubicBezTo>
                            <a:cubicBezTo>
                              <a:pt x="758" y="5"/>
                              <a:pt x="718" y="1"/>
                              <a:pt x="67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3" name="Google Shape;973;p37"/>
                      <p:cNvSpPr/>
                      <p:nvPr/>
                    </p:nvSpPr>
                    <p:spPr>
                      <a:xfrm>
                        <a:off x="2055475" y="2898750"/>
                        <a:ext cx="87075" cy="71850"/>
                      </a:xfrm>
                      <a:custGeom>
                        <a:rect b="b" l="l" r="r" t="t"/>
                        <a:pathLst>
                          <a:path extrusionOk="0" h="2874" w="3483">
                            <a:moveTo>
                              <a:pt x="790" y="764"/>
                            </a:moveTo>
                            <a:lnTo>
                              <a:pt x="882" y="782"/>
                            </a:lnTo>
                            <a:cubicBezTo>
                              <a:pt x="974" y="813"/>
                              <a:pt x="1065" y="844"/>
                              <a:pt x="1157" y="874"/>
                            </a:cubicBezTo>
                            <a:lnTo>
                              <a:pt x="1310" y="935"/>
                            </a:lnTo>
                            <a:lnTo>
                              <a:pt x="1402" y="966"/>
                            </a:lnTo>
                            <a:cubicBezTo>
                              <a:pt x="1586" y="1088"/>
                              <a:pt x="1800" y="1180"/>
                              <a:pt x="1983" y="1302"/>
                            </a:cubicBezTo>
                            <a:lnTo>
                              <a:pt x="2136" y="1425"/>
                            </a:lnTo>
                            <a:lnTo>
                              <a:pt x="2197" y="1455"/>
                            </a:lnTo>
                            <a:cubicBezTo>
                              <a:pt x="2259" y="1517"/>
                              <a:pt x="2350" y="1578"/>
                              <a:pt x="2412" y="1670"/>
                            </a:cubicBezTo>
                            <a:cubicBezTo>
                              <a:pt x="2442" y="1700"/>
                              <a:pt x="2473" y="1731"/>
                              <a:pt x="2503" y="1761"/>
                            </a:cubicBezTo>
                            <a:cubicBezTo>
                              <a:pt x="2519" y="1777"/>
                              <a:pt x="2524" y="1782"/>
                              <a:pt x="2525" y="1782"/>
                            </a:cubicBezTo>
                            <a:cubicBezTo>
                              <a:pt x="2526" y="1782"/>
                              <a:pt x="2480" y="1731"/>
                              <a:pt x="2503" y="1731"/>
                            </a:cubicBezTo>
                            <a:lnTo>
                              <a:pt x="2534" y="1792"/>
                            </a:lnTo>
                            <a:lnTo>
                              <a:pt x="2595" y="1914"/>
                            </a:lnTo>
                            <a:cubicBezTo>
                              <a:pt x="2606" y="1925"/>
                              <a:pt x="2612" y="1929"/>
                              <a:pt x="2615" y="1929"/>
                            </a:cubicBezTo>
                            <a:cubicBezTo>
                              <a:pt x="2618" y="1929"/>
                              <a:pt x="2617" y="1922"/>
                              <a:pt x="2613" y="1912"/>
                            </a:cubicBezTo>
                            <a:lnTo>
                              <a:pt x="2613" y="1912"/>
                            </a:lnTo>
                            <a:cubicBezTo>
                              <a:pt x="2616" y="1914"/>
                              <a:pt x="2621" y="1914"/>
                              <a:pt x="2626" y="1914"/>
                            </a:cubicBezTo>
                            <a:cubicBezTo>
                              <a:pt x="2626" y="1925"/>
                              <a:pt x="2626" y="1936"/>
                              <a:pt x="2626" y="1945"/>
                            </a:cubicBezTo>
                            <a:cubicBezTo>
                              <a:pt x="2626" y="1945"/>
                              <a:pt x="2626" y="1945"/>
                              <a:pt x="2626" y="1945"/>
                            </a:cubicBezTo>
                            <a:lnTo>
                              <a:pt x="2626" y="1945"/>
                            </a:lnTo>
                            <a:cubicBezTo>
                              <a:pt x="2626" y="1945"/>
                              <a:pt x="2626" y="1945"/>
                              <a:pt x="2626" y="1945"/>
                            </a:cubicBezTo>
                            <a:lnTo>
                              <a:pt x="2626" y="1945"/>
                            </a:lnTo>
                            <a:cubicBezTo>
                              <a:pt x="2625" y="1946"/>
                              <a:pt x="2595" y="1976"/>
                              <a:pt x="2595" y="1976"/>
                            </a:cubicBezTo>
                            <a:cubicBezTo>
                              <a:pt x="2595" y="1991"/>
                              <a:pt x="2588" y="1999"/>
                              <a:pt x="2580" y="2006"/>
                            </a:cubicBezTo>
                            <a:lnTo>
                              <a:pt x="2320" y="2006"/>
                            </a:lnTo>
                            <a:lnTo>
                              <a:pt x="2136" y="1976"/>
                            </a:lnTo>
                            <a:cubicBezTo>
                              <a:pt x="2014" y="1945"/>
                              <a:pt x="1892" y="1884"/>
                              <a:pt x="1800" y="1853"/>
                            </a:cubicBezTo>
                            <a:lnTo>
                              <a:pt x="1800" y="1853"/>
                            </a:lnTo>
                            <a:cubicBezTo>
                              <a:pt x="1820" y="1863"/>
                              <a:pt x="1827" y="1867"/>
                              <a:pt x="1826" y="1867"/>
                            </a:cubicBezTo>
                            <a:cubicBezTo>
                              <a:pt x="1824" y="1867"/>
                              <a:pt x="1790" y="1853"/>
                              <a:pt x="1769" y="1853"/>
                            </a:cubicBezTo>
                            <a:lnTo>
                              <a:pt x="1677" y="1823"/>
                            </a:lnTo>
                            <a:lnTo>
                              <a:pt x="1463" y="1700"/>
                            </a:lnTo>
                            <a:lnTo>
                              <a:pt x="1096" y="1517"/>
                            </a:lnTo>
                            <a:cubicBezTo>
                              <a:pt x="1035" y="1486"/>
                              <a:pt x="974" y="1425"/>
                              <a:pt x="912" y="1425"/>
                            </a:cubicBezTo>
                            <a:cubicBezTo>
                              <a:pt x="888" y="1401"/>
                              <a:pt x="864" y="1376"/>
                              <a:pt x="840" y="1367"/>
                            </a:cubicBezTo>
                            <a:lnTo>
                              <a:pt x="840" y="1367"/>
                            </a:lnTo>
                            <a:cubicBezTo>
                              <a:pt x="837" y="1361"/>
                              <a:pt x="837" y="1355"/>
                              <a:pt x="840" y="1355"/>
                            </a:cubicBezTo>
                            <a:cubicBezTo>
                              <a:pt x="841" y="1355"/>
                              <a:pt x="845" y="1358"/>
                              <a:pt x="851" y="1364"/>
                            </a:cubicBezTo>
                            <a:cubicBezTo>
                              <a:pt x="857" y="1370"/>
                              <a:pt x="861" y="1372"/>
                              <a:pt x="863" y="1372"/>
                            </a:cubicBezTo>
                            <a:cubicBezTo>
                              <a:pt x="871" y="1372"/>
                              <a:pt x="851" y="1327"/>
                              <a:pt x="851" y="1302"/>
                            </a:cubicBezTo>
                            <a:cubicBezTo>
                              <a:pt x="851" y="1302"/>
                              <a:pt x="851" y="1272"/>
                              <a:pt x="821" y="1241"/>
                            </a:cubicBezTo>
                            <a:cubicBezTo>
                              <a:pt x="821" y="1211"/>
                              <a:pt x="821" y="1150"/>
                              <a:pt x="790" y="1119"/>
                            </a:cubicBezTo>
                            <a:lnTo>
                              <a:pt x="790" y="1058"/>
                            </a:lnTo>
                            <a:cubicBezTo>
                              <a:pt x="790" y="1045"/>
                              <a:pt x="790" y="1035"/>
                              <a:pt x="790" y="1027"/>
                            </a:cubicBezTo>
                            <a:cubicBezTo>
                              <a:pt x="790" y="939"/>
                              <a:pt x="790" y="852"/>
                              <a:pt x="790" y="764"/>
                            </a:cubicBezTo>
                            <a:close/>
                            <a:moveTo>
                              <a:pt x="2567" y="2025"/>
                            </a:moveTo>
                            <a:cubicBezTo>
                              <a:pt x="2565" y="2028"/>
                              <a:pt x="2565" y="2032"/>
                              <a:pt x="2565" y="2037"/>
                            </a:cubicBezTo>
                            <a:cubicBezTo>
                              <a:pt x="2552" y="2043"/>
                              <a:pt x="2546" y="2045"/>
                              <a:pt x="2544" y="2045"/>
                            </a:cubicBezTo>
                            <a:cubicBezTo>
                              <a:pt x="2541" y="2045"/>
                              <a:pt x="2546" y="2040"/>
                              <a:pt x="2553" y="2033"/>
                            </a:cubicBezTo>
                            <a:lnTo>
                              <a:pt x="2553" y="2033"/>
                            </a:lnTo>
                            <a:cubicBezTo>
                              <a:pt x="2558" y="2030"/>
                              <a:pt x="2562" y="2028"/>
                              <a:pt x="2567" y="2025"/>
                            </a:cubicBezTo>
                            <a:close/>
                            <a:moveTo>
                              <a:pt x="713" y="0"/>
                            </a:moveTo>
                            <a:cubicBezTo>
                              <a:pt x="593" y="0"/>
                              <a:pt x="475" y="15"/>
                              <a:pt x="362" y="48"/>
                            </a:cubicBezTo>
                            <a:cubicBezTo>
                              <a:pt x="239" y="79"/>
                              <a:pt x="117" y="170"/>
                              <a:pt x="86" y="293"/>
                            </a:cubicBezTo>
                            <a:cubicBezTo>
                              <a:pt x="1" y="657"/>
                              <a:pt x="20" y="1022"/>
                              <a:pt x="145" y="1365"/>
                            </a:cubicBezTo>
                            <a:lnTo>
                              <a:pt x="145" y="1365"/>
                            </a:lnTo>
                            <a:cubicBezTo>
                              <a:pt x="143" y="1380"/>
                              <a:pt x="143" y="1394"/>
                              <a:pt x="145" y="1409"/>
                            </a:cubicBezTo>
                            <a:lnTo>
                              <a:pt x="145" y="1409"/>
                            </a:lnTo>
                            <a:cubicBezTo>
                              <a:pt x="95" y="1739"/>
                              <a:pt x="365" y="2008"/>
                              <a:pt x="606" y="2159"/>
                            </a:cubicBezTo>
                            <a:cubicBezTo>
                              <a:pt x="1096" y="2526"/>
                              <a:pt x="1677" y="2771"/>
                              <a:pt x="2289" y="2863"/>
                            </a:cubicBezTo>
                            <a:cubicBezTo>
                              <a:pt x="2344" y="2870"/>
                              <a:pt x="2401" y="2874"/>
                              <a:pt x="2458" y="2874"/>
                            </a:cubicBezTo>
                            <a:cubicBezTo>
                              <a:pt x="2656" y="2874"/>
                              <a:pt x="2864" y="2828"/>
                              <a:pt x="3054" y="2710"/>
                            </a:cubicBezTo>
                            <a:cubicBezTo>
                              <a:pt x="3299" y="2557"/>
                              <a:pt x="3452" y="2282"/>
                              <a:pt x="3482" y="1976"/>
                            </a:cubicBezTo>
                            <a:cubicBezTo>
                              <a:pt x="3482" y="1731"/>
                              <a:pt x="3391" y="1517"/>
                              <a:pt x="3268" y="1302"/>
                            </a:cubicBezTo>
                            <a:cubicBezTo>
                              <a:pt x="2901" y="874"/>
                              <a:pt x="2473" y="568"/>
                              <a:pt x="1983" y="354"/>
                            </a:cubicBezTo>
                            <a:cubicBezTo>
                              <a:pt x="1600" y="187"/>
                              <a:pt x="1143" y="0"/>
                              <a:pt x="71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4" name="Google Shape;974;p37"/>
                      <p:cNvSpPr/>
                      <p:nvPr/>
                    </p:nvSpPr>
                    <p:spPr>
                      <a:xfrm>
                        <a:off x="2293200" y="2902225"/>
                        <a:ext cx="51275" cy="46500"/>
                      </a:xfrm>
                      <a:custGeom>
                        <a:rect b="b" l="l" r="r" t="t"/>
                        <a:pathLst>
                          <a:path extrusionOk="0" h="1860" w="2051">
                            <a:moveTo>
                              <a:pt x="919" y="796"/>
                            </a:moveTo>
                            <a:cubicBezTo>
                              <a:pt x="919" y="800"/>
                              <a:pt x="919" y="803"/>
                              <a:pt x="919" y="807"/>
                            </a:cubicBezTo>
                            <a:lnTo>
                              <a:pt x="919" y="807"/>
                            </a:lnTo>
                            <a:lnTo>
                              <a:pt x="916" y="809"/>
                            </a:lnTo>
                            <a:lnTo>
                              <a:pt x="919" y="796"/>
                            </a:lnTo>
                            <a:close/>
                            <a:moveTo>
                              <a:pt x="980" y="1"/>
                            </a:moveTo>
                            <a:cubicBezTo>
                              <a:pt x="766" y="1"/>
                              <a:pt x="582" y="31"/>
                              <a:pt x="399" y="93"/>
                            </a:cubicBezTo>
                            <a:cubicBezTo>
                              <a:pt x="276" y="123"/>
                              <a:pt x="184" y="184"/>
                              <a:pt x="123" y="276"/>
                            </a:cubicBezTo>
                            <a:cubicBezTo>
                              <a:pt x="93" y="307"/>
                              <a:pt x="62" y="337"/>
                              <a:pt x="62" y="399"/>
                            </a:cubicBezTo>
                            <a:cubicBezTo>
                              <a:pt x="31" y="460"/>
                              <a:pt x="1" y="521"/>
                              <a:pt x="1" y="582"/>
                            </a:cubicBezTo>
                            <a:cubicBezTo>
                              <a:pt x="1" y="735"/>
                              <a:pt x="1" y="888"/>
                              <a:pt x="31" y="1041"/>
                            </a:cubicBezTo>
                            <a:cubicBezTo>
                              <a:pt x="62" y="1194"/>
                              <a:pt x="93" y="1316"/>
                              <a:pt x="184" y="1439"/>
                            </a:cubicBezTo>
                            <a:cubicBezTo>
                              <a:pt x="215" y="1500"/>
                              <a:pt x="246" y="1561"/>
                              <a:pt x="307" y="1622"/>
                            </a:cubicBezTo>
                            <a:cubicBezTo>
                              <a:pt x="429" y="1714"/>
                              <a:pt x="552" y="1806"/>
                              <a:pt x="705" y="1837"/>
                            </a:cubicBezTo>
                            <a:cubicBezTo>
                              <a:pt x="750" y="1852"/>
                              <a:pt x="804" y="1860"/>
                              <a:pt x="858" y="1860"/>
                            </a:cubicBezTo>
                            <a:cubicBezTo>
                              <a:pt x="877" y="1860"/>
                              <a:pt x="896" y="1859"/>
                              <a:pt x="916" y="1857"/>
                            </a:cubicBezTo>
                            <a:lnTo>
                              <a:pt x="916" y="1857"/>
                            </a:lnTo>
                            <a:cubicBezTo>
                              <a:pt x="933" y="1859"/>
                              <a:pt x="950" y="1860"/>
                              <a:pt x="968" y="1860"/>
                            </a:cubicBezTo>
                            <a:cubicBezTo>
                              <a:pt x="1018" y="1860"/>
                              <a:pt x="1072" y="1852"/>
                              <a:pt x="1133" y="1837"/>
                            </a:cubicBezTo>
                            <a:cubicBezTo>
                              <a:pt x="1225" y="1837"/>
                              <a:pt x="1316" y="1806"/>
                              <a:pt x="1439" y="1775"/>
                            </a:cubicBezTo>
                            <a:lnTo>
                              <a:pt x="1469" y="1775"/>
                            </a:lnTo>
                            <a:cubicBezTo>
                              <a:pt x="1592" y="1775"/>
                              <a:pt x="1714" y="1714"/>
                              <a:pt x="1806" y="1622"/>
                            </a:cubicBezTo>
                            <a:cubicBezTo>
                              <a:pt x="1898" y="1500"/>
                              <a:pt x="1959" y="1378"/>
                              <a:pt x="2020" y="1255"/>
                            </a:cubicBezTo>
                            <a:cubicBezTo>
                              <a:pt x="2020" y="1163"/>
                              <a:pt x="2051" y="1102"/>
                              <a:pt x="2051" y="1011"/>
                            </a:cubicBezTo>
                            <a:cubicBezTo>
                              <a:pt x="2051" y="980"/>
                              <a:pt x="2051" y="949"/>
                              <a:pt x="2051" y="949"/>
                            </a:cubicBezTo>
                            <a:cubicBezTo>
                              <a:pt x="2051" y="827"/>
                              <a:pt x="2051" y="735"/>
                              <a:pt x="2020" y="674"/>
                            </a:cubicBezTo>
                            <a:cubicBezTo>
                              <a:pt x="1990" y="582"/>
                              <a:pt x="1959" y="490"/>
                              <a:pt x="1898" y="429"/>
                            </a:cubicBezTo>
                            <a:cubicBezTo>
                              <a:pt x="1837" y="307"/>
                              <a:pt x="1745" y="215"/>
                              <a:pt x="1622" y="154"/>
                            </a:cubicBezTo>
                            <a:cubicBezTo>
                              <a:pt x="1561" y="93"/>
                              <a:pt x="1469" y="62"/>
                              <a:pt x="1408" y="31"/>
                            </a:cubicBezTo>
                            <a:cubicBezTo>
                              <a:pt x="1316" y="1"/>
                              <a:pt x="1225" y="1"/>
                              <a:pt x="11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5" name="Google Shape;975;p37"/>
                      <p:cNvSpPr/>
                      <p:nvPr/>
                    </p:nvSpPr>
                    <p:spPr>
                      <a:xfrm>
                        <a:off x="2718500" y="2769900"/>
                        <a:ext cx="58900" cy="58175"/>
                      </a:xfrm>
                      <a:custGeom>
                        <a:rect b="b" l="l" r="r" t="t"/>
                        <a:pathLst>
                          <a:path extrusionOk="0" h="2327" w="2356">
                            <a:moveTo>
                              <a:pt x="1476" y="680"/>
                            </a:moveTo>
                            <a:lnTo>
                              <a:pt x="1561" y="748"/>
                            </a:lnTo>
                            <a:lnTo>
                              <a:pt x="1561" y="748"/>
                            </a:lnTo>
                            <a:cubicBezTo>
                              <a:pt x="1555" y="747"/>
                              <a:pt x="1549" y="746"/>
                              <a:pt x="1542" y="745"/>
                            </a:cubicBezTo>
                            <a:lnTo>
                              <a:pt x="1542" y="745"/>
                            </a:lnTo>
                            <a:cubicBezTo>
                              <a:pt x="1526" y="731"/>
                              <a:pt x="1513" y="718"/>
                              <a:pt x="1499" y="704"/>
                            </a:cubicBezTo>
                            <a:cubicBezTo>
                              <a:pt x="1491" y="696"/>
                              <a:pt x="1483" y="688"/>
                              <a:pt x="1476" y="680"/>
                            </a:cubicBezTo>
                            <a:close/>
                            <a:moveTo>
                              <a:pt x="1553" y="754"/>
                            </a:moveTo>
                            <a:lnTo>
                              <a:pt x="1586" y="768"/>
                            </a:lnTo>
                            <a:lnTo>
                              <a:pt x="1596" y="776"/>
                            </a:lnTo>
                            <a:lnTo>
                              <a:pt x="1596" y="776"/>
                            </a:lnTo>
                            <a:cubicBezTo>
                              <a:pt x="1584" y="771"/>
                              <a:pt x="1572" y="766"/>
                              <a:pt x="1562" y="760"/>
                            </a:cubicBezTo>
                            <a:lnTo>
                              <a:pt x="1562" y="760"/>
                            </a:lnTo>
                            <a:cubicBezTo>
                              <a:pt x="1559" y="758"/>
                              <a:pt x="1556" y="756"/>
                              <a:pt x="1553" y="754"/>
                            </a:cubicBezTo>
                            <a:close/>
                            <a:moveTo>
                              <a:pt x="1071" y="1"/>
                            </a:moveTo>
                            <a:lnTo>
                              <a:pt x="826" y="31"/>
                            </a:lnTo>
                            <a:cubicBezTo>
                              <a:pt x="765" y="62"/>
                              <a:pt x="704" y="93"/>
                              <a:pt x="643" y="123"/>
                            </a:cubicBezTo>
                            <a:lnTo>
                              <a:pt x="520" y="215"/>
                            </a:lnTo>
                            <a:cubicBezTo>
                              <a:pt x="459" y="246"/>
                              <a:pt x="428" y="307"/>
                              <a:pt x="428" y="368"/>
                            </a:cubicBezTo>
                            <a:cubicBezTo>
                              <a:pt x="419" y="388"/>
                              <a:pt x="410" y="407"/>
                              <a:pt x="404" y="427"/>
                            </a:cubicBezTo>
                            <a:lnTo>
                              <a:pt x="404" y="427"/>
                            </a:lnTo>
                            <a:cubicBezTo>
                              <a:pt x="371" y="447"/>
                              <a:pt x="338" y="469"/>
                              <a:pt x="306" y="490"/>
                            </a:cubicBezTo>
                            <a:cubicBezTo>
                              <a:pt x="245" y="521"/>
                              <a:pt x="214" y="582"/>
                              <a:pt x="184" y="643"/>
                            </a:cubicBezTo>
                            <a:cubicBezTo>
                              <a:pt x="92" y="704"/>
                              <a:pt x="61" y="796"/>
                              <a:pt x="31" y="888"/>
                            </a:cubicBezTo>
                            <a:cubicBezTo>
                              <a:pt x="31" y="980"/>
                              <a:pt x="0" y="1041"/>
                              <a:pt x="0" y="1102"/>
                            </a:cubicBezTo>
                            <a:cubicBezTo>
                              <a:pt x="0" y="1255"/>
                              <a:pt x="31" y="1408"/>
                              <a:pt x="122" y="1500"/>
                            </a:cubicBezTo>
                            <a:cubicBezTo>
                              <a:pt x="153" y="1592"/>
                              <a:pt x="214" y="1653"/>
                              <a:pt x="275" y="1714"/>
                            </a:cubicBezTo>
                            <a:lnTo>
                              <a:pt x="306" y="1775"/>
                            </a:lnTo>
                            <a:cubicBezTo>
                              <a:pt x="337" y="1806"/>
                              <a:pt x="367" y="1837"/>
                              <a:pt x="398" y="1867"/>
                            </a:cubicBezTo>
                            <a:cubicBezTo>
                              <a:pt x="398" y="1898"/>
                              <a:pt x="428" y="1898"/>
                              <a:pt x="459" y="1928"/>
                            </a:cubicBezTo>
                            <a:cubicBezTo>
                              <a:pt x="551" y="1990"/>
                              <a:pt x="643" y="2051"/>
                              <a:pt x="734" y="2112"/>
                            </a:cubicBezTo>
                            <a:lnTo>
                              <a:pt x="826" y="2173"/>
                            </a:lnTo>
                            <a:cubicBezTo>
                              <a:pt x="918" y="2204"/>
                              <a:pt x="1010" y="2265"/>
                              <a:pt x="1101" y="2295"/>
                            </a:cubicBezTo>
                            <a:cubicBezTo>
                              <a:pt x="1193" y="2295"/>
                              <a:pt x="1254" y="2326"/>
                              <a:pt x="1316" y="2326"/>
                            </a:cubicBezTo>
                            <a:lnTo>
                              <a:pt x="1469" y="2326"/>
                            </a:lnTo>
                            <a:cubicBezTo>
                              <a:pt x="1530" y="2326"/>
                              <a:pt x="1622" y="2326"/>
                              <a:pt x="1683" y="2295"/>
                            </a:cubicBezTo>
                            <a:lnTo>
                              <a:pt x="1775" y="2295"/>
                            </a:lnTo>
                            <a:lnTo>
                              <a:pt x="1958" y="2204"/>
                            </a:lnTo>
                            <a:cubicBezTo>
                              <a:pt x="2050" y="2173"/>
                              <a:pt x="2111" y="2112"/>
                              <a:pt x="2172" y="2020"/>
                            </a:cubicBezTo>
                            <a:cubicBezTo>
                              <a:pt x="2233" y="1959"/>
                              <a:pt x="2264" y="1898"/>
                              <a:pt x="2264" y="1837"/>
                            </a:cubicBezTo>
                            <a:cubicBezTo>
                              <a:pt x="2325" y="1745"/>
                              <a:pt x="2356" y="1653"/>
                              <a:pt x="2356" y="1531"/>
                            </a:cubicBezTo>
                            <a:lnTo>
                              <a:pt x="2356" y="1378"/>
                            </a:lnTo>
                            <a:cubicBezTo>
                              <a:pt x="2356" y="1316"/>
                              <a:pt x="2325" y="1133"/>
                              <a:pt x="2295" y="1010"/>
                            </a:cubicBezTo>
                            <a:cubicBezTo>
                              <a:pt x="2233" y="888"/>
                              <a:pt x="2203" y="735"/>
                              <a:pt x="2111" y="613"/>
                            </a:cubicBezTo>
                            <a:cubicBezTo>
                              <a:pt x="2111" y="582"/>
                              <a:pt x="2081" y="552"/>
                              <a:pt x="2050" y="521"/>
                            </a:cubicBezTo>
                            <a:cubicBezTo>
                              <a:pt x="2019" y="429"/>
                              <a:pt x="1958" y="368"/>
                              <a:pt x="1866" y="276"/>
                            </a:cubicBezTo>
                            <a:cubicBezTo>
                              <a:pt x="1805" y="215"/>
                              <a:pt x="1713" y="154"/>
                              <a:pt x="1652" y="123"/>
                            </a:cubicBezTo>
                            <a:lnTo>
                              <a:pt x="1438" y="31"/>
                            </a:lnTo>
                            <a:lnTo>
                              <a:pt x="1407" y="31"/>
                            </a:lnTo>
                            <a:cubicBezTo>
                              <a:pt x="1346" y="31"/>
                              <a:pt x="1316" y="31"/>
                              <a:pt x="1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6" name="Google Shape;976;p37"/>
                      <p:cNvSpPr/>
                      <p:nvPr/>
                    </p:nvSpPr>
                    <p:spPr>
                      <a:xfrm>
                        <a:off x="3425250" y="2483075"/>
                        <a:ext cx="67325" cy="88175"/>
                      </a:xfrm>
                      <a:custGeom>
                        <a:rect b="b" l="l" r="r" t="t"/>
                        <a:pathLst>
                          <a:path extrusionOk="0" h="3527" w="2693">
                            <a:moveTo>
                              <a:pt x="1132" y="1010"/>
                            </a:moveTo>
                            <a:cubicBezTo>
                              <a:pt x="1140" y="1010"/>
                              <a:pt x="1148" y="1012"/>
                              <a:pt x="1156" y="1015"/>
                            </a:cubicBezTo>
                            <a:lnTo>
                              <a:pt x="1156" y="1015"/>
                            </a:lnTo>
                            <a:cubicBezTo>
                              <a:pt x="1156" y="1015"/>
                              <a:pt x="1157" y="1016"/>
                              <a:pt x="1157" y="1016"/>
                            </a:cubicBezTo>
                            <a:lnTo>
                              <a:pt x="1157" y="1016"/>
                            </a:lnTo>
                            <a:lnTo>
                              <a:pt x="1132" y="1010"/>
                            </a:lnTo>
                            <a:close/>
                            <a:moveTo>
                              <a:pt x="1057" y="1352"/>
                            </a:moveTo>
                            <a:lnTo>
                              <a:pt x="1071" y="1408"/>
                            </a:lnTo>
                            <a:cubicBezTo>
                              <a:pt x="1065" y="1390"/>
                              <a:pt x="1060" y="1372"/>
                              <a:pt x="1057" y="1354"/>
                            </a:cubicBezTo>
                            <a:lnTo>
                              <a:pt x="1057" y="1354"/>
                            </a:lnTo>
                            <a:cubicBezTo>
                              <a:pt x="1057" y="1353"/>
                              <a:pt x="1057" y="1353"/>
                              <a:pt x="1057" y="1352"/>
                            </a:cubicBezTo>
                            <a:close/>
                            <a:moveTo>
                              <a:pt x="888" y="2020"/>
                            </a:moveTo>
                            <a:cubicBezTo>
                              <a:pt x="888" y="2020"/>
                              <a:pt x="896" y="2056"/>
                              <a:pt x="904" y="2095"/>
                            </a:cubicBezTo>
                            <a:lnTo>
                              <a:pt x="904" y="2095"/>
                            </a:lnTo>
                            <a:cubicBezTo>
                              <a:pt x="902" y="2089"/>
                              <a:pt x="899" y="2084"/>
                              <a:pt x="896" y="2079"/>
                            </a:cubicBezTo>
                            <a:lnTo>
                              <a:pt x="896" y="2079"/>
                            </a:lnTo>
                            <a:cubicBezTo>
                              <a:pt x="894" y="2074"/>
                              <a:pt x="891" y="2066"/>
                              <a:pt x="888" y="2058"/>
                            </a:cubicBezTo>
                            <a:lnTo>
                              <a:pt x="888" y="2058"/>
                            </a:lnTo>
                            <a:lnTo>
                              <a:pt x="888" y="2068"/>
                            </a:lnTo>
                            <a:lnTo>
                              <a:pt x="888" y="2068"/>
                            </a:lnTo>
                            <a:cubicBezTo>
                              <a:pt x="887" y="2067"/>
                              <a:pt x="886" y="2067"/>
                              <a:pt x="885" y="2066"/>
                            </a:cubicBezTo>
                            <a:lnTo>
                              <a:pt x="885" y="2066"/>
                            </a:lnTo>
                            <a:cubicBezTo>
                              <a:pt x="886" y="2069"/>
                              <a:pt x="886" y="2073"/>
                              <a:pt x="886" y="2076"/>
                            </a:cubicBezTo>
                            <a:lnTo>
                              <a:pt x="886" y="2076"/>
                            </a:lnTo>
                            <a:cubicBezTo>
                              <a:pt x="885" y="2072"/>
                              <a:pt x="883" y="2068"/>
                              <a:pt x="882" y="2064"/>
                            </a:cubicBezTo>
                            <a:lnTo>
                              <a:pt x="882" y="2064"/>
                            </a:lnTo>
                            <a:cubicBezTo>
                              <a:pt x="882" y="2064"/>
                              <a:pt x="882" y="2064"/>
                              <a:pt x="882" y="2064"/>
                            </a:cubicBezTo>
                            <a:lnTo>
                              <a:pt x="882" y="2064"/>
                            </a:lnTo>
                            <a:cubicBezTo>
                              <a:pt x="883" y="2064"/>
                              <a:pt x="884" y="2064"/>
                              <a:pt x="885" y="2066"/>
                            </a:cubicBezTo>
                            <a:lnTo>
                              <a:pt x="885" y="2066"/>
                            </a:lnTo>
                            <a:cubicBezTo>
                              <a:pt x="885" y="2060"/>
                              <a:pt x="884" y="2054"/>
                              <a:pt x="883" y="2049"/>
                            </a:cubicBezTo>
                            <a:lnTo>
                              <a:pt x="883" y="2049"/>
                            </a:lnTo>
                            <a:cubicBezTo>
                              <a:pt x="885" y="2052"/>
                              <a:pt x="886" y="2055"/>
                              <a:pt x="888" y="2058"/>
                            </a:cubicBezTo>
                            <a:lnTo>
                              <a:pt x="888" y="2058"/>
                            </a:lnTo>
                            <a:lnTo>
                              <a:pt x="888" y="2050"/>
                            </a:lnTo>
                            <a:lnTo>
                              <a:pt x="888" y="2020"/>
                            </a:lnTo>
                            <a:close/>
                            <a:moveTo>
                              <a:pt x="888" y="2101"/>
                            </a:moveTo>
                            <a:lnTo>
                              <a:pt x="888" y="2101"/>
                            </a:lnTo>
                            <a:lnTo>
                              <a:pt x="888" y="2101"/>
                            </a:lnTo>
                            <a:lnTo>
                              <a:pt x="888" y="2101"/>
                            </a:lnTo>
                            <a:close/>
                            <a:moveTo>
                              <a:pt x="886" y="2076"/>
                            </a:moveTo>
                            <a:cubicBezTo>
                              <a:pt x="889" y="2086"/>
                              <a:pt x="892" y="2095"/>
                              <a:pt x="896" y="2104"/>
                            </a:cubicBezTo>
                            <a:lnTo>
                              <a:pt x="896" y="2104"/>
                            </a:lnTo>
                            <a:lnTo>
                              <a:pt x="888" y="2101"/>
                            </a:lnTo>
                            <a:lnTo>
                              <a:pt x="888" y="2101"/>
                            </a:lnTo>
                            <a:lnTo>
                              <a:pt x="888" y="2101"/>
                            </a:lnTo>
                            <a:lnTo>
                              <a:pt x="888" y="2101"/>
                            </a:lnTo>
                            <a:lnTo>
                              <a:pt x="887" y="2101"/>
                            </a:lnTo>
                            <a:lnTo>
                              <a:pt x="887" y="2101"/>
                            </a:lnTo>
                            <a:cubicBezTo>
                              <a:pt x="887" y="2094"/>
                              <a:pt x="887" y="2088"/>
                              <a:pt x="886" y="2081"/>
                            </a:cubicBezTo>
                            <a:lnTo>
                              <a:pt x="888" y="2081"/>
                            </a:lnTo>
                            <a:cubicBezTo>
                              <a:pt x="887" y="2080"/>
                              <a:pt x="887" y="2079"/>
                              <a:pt x="886" y="2078"/>
                            </a:cubicBezTo>
                            <a:lnTo>
                              <a:pt x="886" y="2078"/>
                            </a:lnTo>
                            <a:cubicBezTo>
                              <a:pt x="886" y="2078"/>
                              <a:pt x="886" y="2077"/>
                              <a:pt x="886" y="2076"/>
                            </a:cubicBezTo>
                            <a:close/>
                            <a:moveTo>
                              <a:pt x="904" y="2095"/>
                            </a:moveTo>
                            <a:cubicBezTo>
                              <a:pt x="907" y="2100"/>
                              <a:pt x="909" y="2105"/>
                              <a:pt x="909" y="2108"/>
                            </a:cubicBezTo>
                            <a:lnTo>
                              <a:pt x="909" y="2108"/>
                            </a:lnTo>
                            <a:lnTo>
                              <a:pt x="907" y="2108"/>
                            </a:lnTo>
                            <a:lnTo>
                              <a:pt x="907" y="2108"/>
                            </a:lnTo>
                            <a:cubicBezTo>
                              <a:pt x="908" y="2110"/>
                              <a:pt x="908" y="2111"/>
                              <a:pt x="909" y="2113"/>
                            </a:cubicBezTo>
                            <a:lnTo>
                              <a:pt x="909" y="2113"/>
                            </a:lnTo>
                            <a:cubicBezTo>
                              <a:pt x="908" y="2115"/>
                              <a:pt x="906" y="2117"/>
                              <a:pt x="903" y="2117"/>
                            </a:cubicBezTo>
                            <a:cubicBezTo>
                              <a:pt x="902" y="2117"/>
                              <a:pt x="902" y="2116"/>
                              <a:pt x="901" y="2116"/>
                            </a:cubicBezTo>
                            <a:lnTo>
                              <a:pt x="901" y="2116"/>
                            </a:lnTo>
                            <a:cubicBezTo>
                              <a:pt x="899" y="2112"/>
                              <a:pt x="897" y="2108"/>
                              <a:pt x="896" y="2104"/>
                            </a:cubicBezTo>
                            <a:lnTo>
                              <a:pt x="896" y="2104"/>
                            </a:lnTo>
                            <a:lnTo>
                              <a:pt x="907" y="2108"/>
                            </a:lnTo>
                            <a:lnTo>
                              <a:pt x="907" y="2108"/>
                            </a:lnTo>
                            <a:cubicBezTo>
                              <a:pt x="906" y="2103"/>
                              <a:pt x="905" y="2099"/>
                              <a:pt x="904" y="2095"/>
                            </a:cubicBezTo>
                            <a:close/>
                            <a:moveTo>
                              <a:pt x="1194" y="1102"/>
                            </a:moveTo>
                            <a:lnTo>
                              <a:pt x="1132" y="1224"/>
                            </a:lnTo>
                            <a:cubicBezTo>
                              <a:pt x="1161" y="1182"/>
                              <a:pt x="1189" y="1145"/>
                              <a:pt x="1218" y="1113"/>
                            </a:cubicBezTo>
                            <a:lnTo>
                              <a:pt x="1218" y="1113"/>
                            </a:lnTo>
                            <a:cubicBezTo>
                              <a:pt x="1246" y="1160"/>
                              <a:pt x="1270" y="1208"/>
                              <a:pt x="1285" y="1255"/>
                            </a:cubicBezTo>
                            <a:lnTo>
                              <a:pt x="1255" y="1132"/>
                            </a:lnTo>
                            <a:lnTo>
                              <a:pt x="1255" y="1132"/>
                            </a:lnTo>
                            <a:cubicBezTo>
                              <a:pt x="1335" y="1373"/>
                              <a:pt x="1415" y="1613"/>
                              <a:pt x="1475" y="1873"/>
                            </a:cubicBezTo>
                            <a:lnTo>
                              <a:pt x="1475" y="1873"/>
                            </a:lnTo>
                            <a:cubicBezTo>
                              <a:pt x="1490" y="1981"/>
                              <a:pt x="1495" y="2097"/>
                              <a:pt x="1490" y="2211"/>
                            </a:cubicBezTo>
                            <a:lnTo>
                              <a:pt x="1490" y="2211"/>
                            </a:lnTo>
                            <a:cubicBezTo>
                              <a:pt x="1480" y="2201"/>
                              <a:pt x="1469" y="2191"/>
                              <a:pt x="1458" y="2181"/>
                            </a:cubicBezTo>
                            <a:lnTo>
                              <a:pt x="1458" y="2181"/>
                            </a:lnTo>
                            <a:cubicBezTo>
                              <a:pt x="1350" y="2039"/>
                              <a:pt x="1248" y="1873"/>
                              <a:pt x="1194" y="1683"/>
                            </a:cubicBezTo>
                            <a:lnTo>
                              <a:pt x="1194" y="1683"/>
                            </a:lnTo>
                            <a:lnTo>
                              <a:pt x="1224" y="1836"/>
                            </a:lnTo>
                            <a:cubicBezTo>
                              <a:pt x="1194" y="1714"/>
                              <a:pt x="1132" y="1622"/>
                              <a:pt x="1102" y="1500"/>
                            </a:cubicBezTo>
                            <a:lnTo>
                              <a:pt x="1102" y="1500"/>
                            </a:lnTo>
                            <a:lnTo>
                              <a:pt x="1132" y="1622"/>
                            </a:lnTo>
                            <a:cubicBezTo>
                              <a:pt x="1107" y="1547"/>
                              <a:pt x="1082" y="1451"/>
                              <a:pt x="1057" y="1352"/>
                            </a:cubicBezTo>
                            <a:lnTo>
                              <a:pt x="1057" y="1352"/>
                            </a:lnTo>
                            <a:cubicBezTo>
                              <a:pt x="1096" y="1271"/>
                              <a:pt x="1140" y="1192"/>
                              <a:pt x="1194" y="1102"/>
                            </a:cubicBezTo>
                            <a:close/>
                            <a:moveTo>
                              <a:pt x="1316" y="0"/>
                            </a:moveTo>
                            <a:cubicBezTo>
                              <a:pt x="924" y="19"/>
                              <a:pt x="623" y="254"/>
                              <a:pt x="407" y="559"/>
                            </a:cubicBezTo>
                            <a:lnTo>
                              <a:pt x="407" y="559"/>
                            </a:lnTo>
                            <a:cubicBezTo>
                              <a:pt x="233" y="627"/>
                              <a:pt x="91" y="804"/>
                              <a:pt x="62" y="1010"/>
                            </a:cubicBezTo>
                            <a:cubicBezTo>
                              <a:pt x="62" y="1071"/>
                              <a:pt x="62" y="1163"/>
                              <a:pt x="62" y="1224"/>
                            </a:cubicBezTo>
                            <a:cubicBezTo>
                              <a:pt x="62" y="1264"/>
                              <a:pt x="62" y="1304"/>
                              <a:pt x="62" y="1344"/>
                            </a:cubicBezTo>
                            <a:lnTo>
                              <a:pt x="62" y="1344"/>
                            </a:lnTo>
                            <a:cubicBezTo>
                              <a:pt x="42" y="1447"/>
                              <a:pt x="21" y="1550"/>
                              <a:pt x="0" y="1653"/>
                            </a:cubicBezTo>
                            <a:cubicBezTo>
                              <a:pt x="0" y="1775"/>
                              <a:pt x="0" y="1928"/>
                              <a:pt x="62" y="2050"/>
                            </a:cubicBezTo>
                            <a:cubicBezTo>
                              <a:pt x="92" y="2112"/>
                              <a:pt x="123" y="2203"/>
                              <a:pt x="153" y="2264"/>
                            </a:cubicBezTo>
                            <a:cubicBezTo>
                              <a:pt x="153" y="2295"/>
                              <a:pt x="153" y="2295"/>
                              <a:pt x="184" y="2326"/>
                            </a:cubicBezTo>
                            <a:lnTo>
                              <a:pt x="184" y="2356"/>
                            </a:lnTo>
                            <a:lnTo>
                              <a:pt x="184" y="2356"/>
                            </a:lnTo>
                            <a:lnTo>
                              <a:pt x="184" y="2356"/>
                            </a:lnTo>
                            <a:lnTo>
                              <a:pt x="215" y="2387"/>
                            </a:lnTo>
                            <a:cubicBezTo>
                              <a:pt x="242" y="2414"/>
                              <a:pt x="251" y="2430"/>
                              <a:pt x="247" y="2430"/>
                            </a:cubicBezTo>
                            <a:cubicBezTo>
                              <a:pt x="242" y="2430"/>
                              <a:pt x="218" y="2407"/>
                              <a:pt x="184" y="2356"/>
                            </a:cubicBezTo>
                            <a:lnTo>
                              <a:pt x="184" y="2356"/>
                            </a:lnTo>
                            <a:lnTo>
                              <a:pt x="245" y="2448"/>
                            </a:lnTo>
                            <a:cubicBezTo>
                              <a:pt x="245" y="2448"/>
                              <a:pt x="267" y="2470"/>
                              <a:pt x="293" y="2477"/>
                            </a:cubicBezTo>
                            <a:lnTo>
                              <a:pt x="293" y="2477"/>
                            </a:lnTo>
                            <a:cubicBezTo>
                              <a:pt x="304" y="2486"/>
                              <a:pt x="315" y="2494"/>
                              <a:pt x="328" y="2502"/>
                            </a:cubicBezTo>
                            <a:lnTo>
                              <a:pt x="328" y="2502"/>
                            </a:lnTo>
                            <a:cubicBezTo>
                              <a:pt x="374" y="2599"/>
                              <a:pt x="428" y="2692"/>
                              <a:pt x="490" y="2785"/>
                            </a:cubicBezTo>
                            <a:cubicBezTo>
                              <a:pt x="673" y="3091"/>
                              <a:pt x="1010" y="3366"/>
                              <a:pt x="1377" y="3488"/>
                            </a:cubicBezTo>
                            <a:cubicBezTo>
                              <a:pt x="1460" y="3514"/>
                              <a:pt x="1546" y="3526"/>
                              <a:pt x="1631" y="3526"/>
                            </a:cubicBezTo>
                            <a:cubicBezTo>
                              <a:pt x="1956" y="3526"/>
                              <a:pt x="2279" y="3350"/>
                              <a:pt x="2448" y="3060"/>
                            </a:cubicBezTo>
                            <a:cubicBezTo>
                              <a:pt x="2662" y="2662"/>
                              <a:pt x="2693" y="2173"/>
                              <a:pt x="2601" y="1744"/>
                            </a:cubicBezTo>
                            <a:cubicBezTo>
                              <a:pt x="2570" y="1530"/>
                              <a:pt x="2509" y="1285"/>
                              <a:pt x="2448" y="1071"/>
                            </a:cubicBezTo>
                            <a:cubicBezTo>
                              <a:pt x="2387" y="888"/>
                              <a:pt x="2295" y="704"/>
                              <a:pt x="2203" y="521"/>
                            </a:cubicBezTo>
                            <a:cubicBezTo>
                              <a:pt x="2020" y="215"/>
                              <a:pt x="1683" y="0"/>
                              <a:pt x="131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7" name="Google Shape;977;p37"/>
                      <p:cNvSpPr/>
                      <p:nvPr/>
                    </p:nvSpPr>
                    <p:spPr>
                      <a:xfrm>
                        <a:off x="3491800" y="2357950"/>
                        <a:ext cx="31375" cy="38525"/>
                      </a:xfrm>
                      <a:custGeom>
                        <a:rect b="b" l="l" r="r" t="t"/>
                        <a:pathLst>
                          <a:path extrusionOk="0" h="1541" w="1255">
                            <a:moveTo>
                              <a:pt x="245" y="600"/>
                            </a:moveTo>
                            <a:lnTo>
                              <a:pt x="214" y="691"/>
                            </a:lnTo>
                            <a:cubicBezTo>
                              <a:pt x="204" y="702"/>
                              <a:pt x="193" y="716"/>
                              <a:pt x="184" y="732"/>
                            </a:cubicBezTo>
                            <a:lnTo>
                              <a:pt x="184" y="732"/>
                            </a:lnTo>
                            <a:lnTo>
                              <a:pt x="184" y="722"/>
                            </a:lnTo>
                            <a:lnTo>
                              <a:pt x="245" y="600"/>
                            </a:lnTo>
                            <a:close/>
                            <a:moveTo>
                              <a:pt x="485" y="0"/>
                            </a:moveTo>
                            <a:cubicBezTo>
                              <a:pt x="221" y="0"/>
                              <a:pt x="0" y="212"/>
                              <a:pt x="0" y="508"/>
                            </a:cubicBezTo>
                            <a:lnTo>
                              <a:pt x="0" y="630"/>
                            </a:lnTo>
                            <a:lnTo>
                              <a:pt x="0" y="783"/>
                            </a:lnTo>
                            <a:cubicBezTo>
                              <a:pt x="31" y="844"/>
                              <a:pt x="31" y="906"/>
                              <a:pt x="61" y="967"/>
                            </a:cubicBezTo>
                            <a:cubicBezTo>
                              <a:pt x="61" y="936"/>
                              <a:pt x="31" y="875"/>
                              <a:pt x="31" y="844"/>
                            </a:cubicBezTo>
                            <a:lnTo>
                              <a:pt x="31" y="844"/>
                            </a:lnTo>
                            <a:cubicBezTo>
                              <a:pt x="51" y="905"/>
                              <a:pt x="85" y="980"/>
                              <a:pt x="123" y="1050"/>
                            </a:cubicBezTo>
                            <a:lnTo>
                              <a:pt x="123" y="1050"/>
                            </a:lnTo>
                            <a:cubicBezTo>
                              <a:pt x="128" y="1130"/>
                              <a:pt x="156" y="1188"/>
                              <a:pt x="184" y="1273"/>
                            </a:cubicBezTo>
                            <a:lnTo>
                              <a:pt x="276" y="1365"/>
                            </a:lnTo>
                            <a:lnTo>
                              <a:pt x="367" y="1456"/>
                            </a:lnTo>
                            <a:lnTo>
                              <a:pt x="490" y="1487"/>
                            </a:lnTo>
                            <a:cubicBezTo>
                              <a:pt x="503" y="1500"/>
                              <a:pt x="522" y="1508"/>
                              <a:pt x="542" y="1509"/>
                            </a:cubicBezTo>
                            <a:lnTo>
                              <a:pt x="542" y="1509"/>
                            </a:lnTo>
                            <a:cubicBezTo>
                              <a:pt x="545" y="1512"/>
                              <a:pt x="548" y="1515"/>
                              <a:pt x="551" y="1517"/>
                            </a:cubicBezTo>
                            <a:cubicBezTo>
                              <a:pt x="597" y="1533"/>
                              <a:pt x="635" y="1540"/>
                              <a:pt x="673" y="1540"/>
                            </a:cubicBezTo>
                            <a:cubicBezTo>
                              <a:pt x="712" y="1540"/>
                              <a:pt x="750" y="1533"/>
                              <a:pt x="796" y="1517"/>
                            </a:cubicBezTo>
                            <a:cubicBezTo>
                              <a:pt x="815" y="1498"/>
                              <a:pt x="847" y="1479"/>
                              <a:pt x="875" y="1459"/>
                            </a:cubicBezTo>
                            <a:lnTo>
                              <a:pt x="875" y="1459"/>
                            </a:lnTo>
                            <a:lnTo>
                              <a:pt x="887" y="1456"/>
                            </a:lnTo>
                            <a:lnTo>
                              <a:pt x="918" y="1426"/>
                            </a:lnTo>
                            <a:lnTo>
                              <a:pt x="918" y="1426"/>
                            </a:lnTo>
                            <a:cubicBezTo>
                              <a:pt x="918" y="1426"/>
                              <a:pt x="918" y="1426"/>
                              <a:pt x="918" y="1426"/>
                            </a:cubicBezTo>
                            <a:cubicBezTo>
                              <a:pt x="1010" y="1365"/>
                              <a:pt x="1071" y="1303"/>
                              <a:pt x="1132" y="1212"/>
                            </a:cubicBezTo>
                            <a:cubicBezTo>
                              <a:pt x="1132" y="1212"/>
                              <a:pt x="1132" y="1181"/>
                              <a:pt x="1163" y="1181"/>
                            </a:cubicBezTo>
                            <a:cubicBezTo>
                              <a:pt x="1224" y="1059"/>
                              <a:pt x="1255" y="936"/>
                              <a:pt x="1255" y="783"/>
                            </a:cubicBezTo>
                            <a:cubicBezTo>
                              <a:pt x="1255" y="722"/>
                              <a:pt x="1255" y="661"/>
                              <a:pt x="1224" y="600"/>
                            </a:cubicBezTo>
                            <a:cubicBezTo>
                              <a:pt x="1193" y="477"/>
                              <a:pt x="1132" y="385"/>
                              <a:pt x="1040" y="294"/>
                            </a:cubicBezTo>
                            <a:lnTo>
                              <a:pt x="979" y="232"/>
                            </a:lnTo>
                            <a:cubicBezTo>
                              <a:pt x="918" y="171"/>
                              <a:pt x="826" y="110"/>
                              <a:pt x="765" y="79"/>
                            </a:cubicBezTo>
                            <a:cubicBezTo>
                              <a:pt x="671" y="25"/>
                              <a:pt x="576" y="0"/>
                              <a:pt x="48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8" name="Google Shape;978;p37"/>
                      <p:cNvSpPr/>
                      <p:nvPr/>
                    </p:nvSpPr>
                    <p:spPr>
                      <a:xfrm>
                        <a:off x="1966600" y="3084550"/>
                        <a:ext cx="87975" cy="94125"/>
                      </a:xfrm>
                      <a:custGeom>
                        <a:rect b="b" l="l" r="r" t="t"/>
                        <a:pathLst>
                          <a:path extrusionOk="0" h="3765" w="3519">
                            <a:moveTo>
                              <a:pt x="1251" y="1030"/>
                            </a:moveTo>
                            <a:cubicBezTo>
                              <a:pt x="1245" y="1035"/>
                              <a:pt x="1236" y="1041"/>
                              <a:pt x="1226" y="1049"/>
                            </a:cubicBezTo>
                            <a:lnTo>
                              <a:pt x="1226" y="1049"/>
                            </a:lnTo>
                            <a:cubicBezTo>
                              <a:pt x="1229" y="1041"/>
                              <a:pt x="1236" y="1032"/>
                              <a:pt x="1251" y="1030"/>
                            </a:cubicBezTo>
                            <a:close/>
                            <a:moveTo>
                              <a:pt x="1194" y="1091"/>
                            </a:moveTo>
                            <a:lnTo>
                              <a:pt x="1194" y="1091"/>
                            </a:lnTo>
                            <a:cubicBezTo>
                              <a:pt x="1190" y="1097"/>
                              <a:pt x="1186" y="1102"/>
                              <a:pt x="1183" y="1107"/>
                            </a:cubicBezTo>
                            <a:lnTo>
                              <a:pt x="1183" y="1107"/>
                            </a:lnTo>
                            <a:cubicBezTo>
                              <a:pt x="1185" y="1102"/>
                              <a:pt x="1188" y="1097"/>
                              <a:pt x="1194" y="1091"/>
                            </a:cubicBezTo>
                            <a:close/>
                            <a:moveTo>
                              <a:pt x="1974" y="1413"/>
                            </a:moveTo>
                            <a:cubicBezTo>
                              <a:pt x="1975" y="1413"/>
                              <a:pt x="1979" y="1417"/>
                              <a:pt x="1989" y="1428"/>
                            </a:cubicBezTo>
                            <a:lnTo>
                              <a:pt x="1991" y="1432"/>
                            </a:lnTo>
                            <a:lnTo>
                              <a:pt x="1991" y="1432"/>
                            </a:lnTo>
                            <a:cubicBezTo>
                              <a:pt x="1982" y="1421"/>
                              <a:pt x="1974" y="1413"/>
                              <a:pt x="1974" y="1413"/>
                            </a:cubicBezTo>
                            <a:close/>
                            <a:moveTo>
                              <a:pt x="1279" y="1904"/>
                            </a:moveTo>
                            <a:cubicBezTo>
                              <a:pt x="1279" y="1904"/>
                              <a:pt x="1282" y="1912"/>
                              <a:pt x="1287" y="1921"/>
                            </a:cubicBezTo>
                            <a:lnTo>
                              <a:pt x="1287" y="1921"/>
                            </a:lnTo>
                            <a:lnTo>
                              <a:pt x="1285" y="1917"/>
                            </a:lnTo>
                            <a:cubicBezTo>
                              <a:pt x="1281" y="1908"/>
                              <a:pt x="1279" y="1904"/>
                              <a:pt x="1279" y="1904"/>
                            </a:cubicBezTo>
                            <a:close/>
                            <a:moveTo>
                              <a:pt x="1271" y="1043"/>
                            </a:moveTo>
                            <a:cubicBezTo>
                              <a:pt x="1273" y="1043"/>
                              <a:pt x="1260" y="1055"/>
                              <a:pt x="1224" y="1091"/>
                            </a:cubicBezTo>
                            <a:lnTo>
                              <a:pt x="1438" y="1091"/>
                            </a:lnTo>
                            <a:lnTo>
                              <a:pt x="1561" y="1122"/>
                            </a:lnTo>
                            <a:lnTo>
                              <a:pt x="1653" y="1152"/>
                            </a:lnTo>
                            <a:cubicBezTo>
                              <a:pt x="1575" y="1126"/>
                              <a:pt x="1552" y="1117"/>
                              <a:pt x="1556" y="1117"/>
                            </a:cubicBezTo>
                            <a:cubicBezTo>
                              <a:pt x="1562" y="1117"/>
                              <a:pt x="1617" y="1135"/>
                              <a:pt x="1653" y="1152"/>
                            </a:cubicBezTo>
                            <a:cubicBezTo>
                              <a:pt x="1690" y="1152"/>
                              <a:pt x="1716" y="1175"/>
                              <a:pt x="1745" y="1200"/>
                            </a:cubicBezTo>
                            <a:lnTo>
                              <a:pt x="1745" y="1200"/>
                            </a:lnTo>
                            <a:cubicBezTo>
                              <a:pt x="1740" y="1198"/>
                              <a:pt x="1736" y="1196"/>
                              <a:pt x="1733" y="1196"/>
                            </a:cubicBezTo>
                            <a:cubicBezTo>
                              <a:pt x="1730" y="1196"/>
                              <a:pt x="1732" y="1201"/>
                              <a:pt x="1744" y="1213"/>
                            </a:cubicBezTo>
                            <a:lnTo>
                              <a:pt x="1806" y="1244"/>
                            </a:lnTo>
                            <a:lnTo>
                              <a:pt x="1897" y="1305"/>
                            </a:lnTo>
                            <a:cubicBezTo>
                              <a:pt x="1928" y="1366"/>
                              <a:pt x="1989" y="1428"/>
                              <a:pt x="2020" y="1489"/>
                            </a:cubicBezTo>
                            <a:lnTo>
                              <a:pt x="2081" y="1581"/>
                            </a:lnTo>
                            <a:lnTo>
                              <a:pt x="2203" y="1795"/>
                            </a:lnTo>
                            <a:lnTo>
                              <a:pt x="2265" y="1887"/>
                            </a:lnTo>
                            <a:lnTo>
                              <a:pt x="2265" y="1917"/>
                            </a:lnTo>
                            <a:cubicBezTo>
                              <a:pt x="2270" y="1926"/>
                              <a:pt x="2274" y="1931"/>
                              <a:pt x="2278" y="1935"/>
                            </a:cubicBezTo>
                            <a:lnTo>
                              <a:pt x="2278" y="1935"/>
                            </a:lnTo>
                            <a:cubicBezTo>
                              <a:pt x="2310" y="2048"/>
                              <a:pt x="2360" y="2182"/>
                              <a:pt x="2387" y="2315"/>
                            </a:cubicBezTo>
                            <a:lnTo>
                              <a:pt x="2387" y="2407"/>
                            </a:lnTo>
                            <a:lnTo>
                              <a:pt x="2387" y="2590"/>
                            </a:lnTo>
                            <a:lnTo>
                              <a:pt x="2387" y="2682"/>
                            </a:lnTo>
                            <a:lnTo>
                              <a:pt x="2265" y="2682"/>
                            </a:lnTo>
                            <a:cubicBezTo>
                              <a:pt x="2194" y="2659"/>
                              <a:pt x="2124" y="2649"/>
                              <a:pt x="2056" y="2649"/>
                            </a:cubicBezTo>
                            <a:cubicBezTo>
                              <a:pt x="1963" y="2649"/>
                              <a:pt x="1873" y="2667"/>
                              <a:pt x="1791" y="2695"/>
                            </a:cubicBezTo>
                            <a:lnTo>
                              <a:pt x="1791" y="2695"/>
                            </a:lnTo>
                            <a:cubicBezTo>
                              <a:pt x="1759" y="2660"/>
                              <a:pt x="1731" y="2625"/>
                              <a:pt x="1714" y="2590"/>
                            </a:cubicBezTo>
                            <a:cubicBezTo>
                              <a:pt x="1714" y="2590"/>
                              <a:pt x="1676" y="2553"/>
                              <a:pt x="1657" y="2542"/>
                            </a:cubicBezTo>
                            <a:lnTo>
                              <a:pt x="1657" y="2542"/>
                            </a:lnTo>
                            <a:cubicBezTo>
                              <a:pt x="1646" y="2526"/>
                              <a:pt x="1632" y="2509"/>
                              <a:pt x="1622" y="2498"/>
                            </a:cubicBezTo>
                            <a:cubicBezTo>
                              <a:pt x="1622" y="2498"/>
                              <a:pt x="1530" y="2346"/>
                              <a:pt x="1500" y="2284"/>
                            </a:cubicBezTo>
                            <a:lnTo>
                              <a:pt x="1377" y="2101"/>
                            </a:lnTo>
                            <a:lnTo>
                              <a:pt x="1316" y="2009"/>
                            </a:lnTo>
                            <a:lnTo>
                              <a:pt x="1304" y="1973"/>
                            </a:lnTo>
                            <a:lnTo>
                              <a:pt x="1304" y="1973"/>
                            </a:lnTo>
                            <a:cubicBezTo>
                              <a:pt x="1305" y="1974"/>
                              <a:pt x="1306" y="1974"/>
                              <a:pt x="1306" y="1974"/>
                            </a:cubicBezTo>
                            <a:cubicBezTo>
                              <a:pt x="1310" y="1974"/>
                              <a:pt x="1296" y="1942"/>
                              <a:pt x="1287" y="1921"/>
                            </a:cubicBezTo>
                            <a:lnTo>
                              <a:pt x="1287" y="1921"/>
                            </a:lnTo>
                            <a:lnTo>
                              <a:pt x="1304" y="1973"/>
                            </a:lnTo>
                            <a:lnTo>
                              <a:pt x="1304" y="1973"/>
                            </a:lnTo>
                            <a:cubicBezTo>
                              <a:pt x="1301" y="1970"/>
                              <a:pt x="1295" y="1962"/>
                              <a:pt x="1285" y="1948"/>
                            </a:cubicBezTo>
                            <a:cubicBezTo>
                              <a:pt x="1255" y="1795"/>
                              <a:pt x="1194" y="1672"/>
                              <a:pt x="1163" y="1519"/>
                            </a:cubicBezTo>
                            <a:cubicBezTo>
                              <a:pt x="1163" y="1489"/>
                              <a:pt x="1163" y="1443"/>
                              <a:pt x="1163" y="1428"/>
                            </a:cubicBezTo>
                            <a:cubicBezTo>
                              <a:pt x="1163" y="1351"/>
                              <a:pt x="1163" y="1296"/>
                              <a:pt x="1163" y="1244"/>
                            </a:cubicBezTo>
                            <a:cubicBezTo>
                              <a:pt x="1194" y="1183"/>
                              <a:pt x="1163" y="1183"/>
                              <a:pt x="1163" y="1152"/>
                            </a:cubicBezTo>
                            <a:cubicBezTo>
                              <a:pt x="1163" y="1141"/>
                              <a:pt x="1167" y="1130"/>
                              <a:pt x="1172" y="1119"/>
                            </a:cubicBezTo>
                            <a:lnTo>
                              <a:pt x="1172" y="1119"/>
                            </a:lnTo>
                            <a:cubicBezTo>
                              <a:pt x="1175" y="1116"/>
                              <a:pt x="1178" y="1113"/>
                              <a:pt x="1183" y="1107"/>
                            </a:cubicBezTo>
                            <a:lnTo>
                              <a:pt x="1183" y="1107"/>
                            </a:lnTo>
                            <a:cubicBezTo>
                              <a:pt x="1180" y="1114"/>
                              <a:pt x="1181" y="1118"/>
                              <a:pt x="1184" y="1118"/>
                            </a:cubicBezTo>
                            <a:cubicBezTo>
                              <a:pt x="1188" y="1118"/>
                              <a:pt x="1197" y="1109"/>
                              <a:pt x="1207" y="1084"/>
                            </a:cubicBezTo>
                            <a:lnTo>
                              <a:pt x="1207" y="1084"/>
                            </a:lnTo>
                            <a:cubicBezTo>
                              <a:pt x="1203" y="1086"/>
                              <a:pt x="1198" y="1089"/>
                              <a:pt x="1194" y="1091"/>
                            </a:cubicBezTo>
                            <a:lnTo>
                              <a:pt x="1211" y="1073"/>
                            </a:lnTo>
                            <a:lnTo>
                              <a:pt x="1211" y="1073"/>
                            </a:lnTo>
                            <a:cubicBezTo>
                              <a:pt x="1210" y="1077"/>
                              <a:pt x="1209" y="1081"/>
                              <a:pt x="1207" y="1084"/>
                            </a:cubicBezTo>
                            <a:lnTo>
                              <a:pt x="1207" y="1084"/>
                            </a:lnTo>
                            <a:cubicBezTo>
                              <a:pt x="1240" y="1066"/>
                              <a:pt x="1268" y="1043"/>
                              <a:pt x="1271" y="1043"/>
                            </a:cubicBezTo>
                            <a:close/>
                            <a:moveTo>
                              <a:pt x="2386" y="2739"/>
                            </a:moveTo>
                            <a:cubicBezTo>
                              <a:pt x="2386" y="2741"/>
                              <a:pt x="2386" y="2743"/>
                              <a:pt x="2385" y="2745"/>
                            </a:cubicBezTo>
                            <a:lnTo>
                              <a:pt x="2385" y="2745"/>
                            </a:lnTo>
                            <a:cubicBezTo>
                              <a:pt x="2384" y="2746"/>
                              <a:pt x="2381" y="2749"/>
                              <a:pt x="2378" y="2752"/>
                            </a:cubicBezTo>
                            <a:lnTo>
                              <a:pt x="2378" y="2752"/>
                            </a:lnTo>
                            <a:cubicBezTo>
                              <a:pt x="2381" y="2748"/>
                              <a:pt x="2383" y="2743"/>
                              <a:pt x="2386" y="2739"/>
                            </a:cubicBezTo>
                            <a:close/>
                            <a:moveTo>
                              <a:pt x="1387" y="0"/>
                            </a:moveTo>
                            <a:cubicBezTo>
                              <a:pt x="1157" y="0"/>
                              <a:pt x="925" y="53"/>
                              <a:pt x="704" y="173"/>
                            </a:cubicBezTo>
                            <a:cubicBezTo>
                              <a:pt x="0" y="540"/>
                              <a:pt x="62" y="1397"/>
                              <a:pt x="306" y="2009"/>
                            </a:cubicBezTo>
                            <a:cubicBezTo>
                              <a:pt x="429" y="2376"/>
                              <a:pt x="612" y="2713"/>
                              <a:pt x="888" y="2988"/>
                            </a:cubicBezTo>
                            <a:cubicBezTo>
                              <a:pt x="1119" y="3248"/>
                              <a:pt x="1431" y="3453"/>
                              <a:pt x="1774" y="3527"/>
                            </a:cubicBezTo>
                            <a:lnTo>
                              <a:pt x="1774" y="3527"/>
                            </a:lnTo>
                            <a:cubicBezTo>
                              <a:pt x="1812" y="3557"/>
                              <a:pt x="1854" y="3582"/>
                              <a:pt x="1897" y="3600"/>
                            </a:cubicBezTo>
                            <a:cubicBezTo>
                              <a:pt x="2072" y="3711"/>
                              <a:pt x="2272" y="3765"/>
                              <a:pt x="2475" y="3765"/>
                            </a:cubicBezTo>
                            <a:cubicBezTo>
                              <a:pt x="2662" y="3765"/>
                              <a:pt x="2853" y="3719"/>
                              <a:pt x="3029" y="3631"/>
                            </a:cubicBezTo>
                            <a:cubicBezTo>
                              <a:pt x="3335" y="3416"/>
                              <a:pt x="3519" y="3049"/>
                              <a:pt x="3519" y="2651"/>
                            </a:cubicBezTo>
                            <a:cubicBezTo>
                              <a:pt x="3519" y="1948"/>
                              <a:pt x="3274" y="1244"/>
                              <a:pt x="2785" y="693"/>
                            </a:cubicBezTo>
                            <a:cubicBezTo>
                              <a:pt x="2443" y="287"/>
                              <a:pt x="1921" y="0"/>
                              <a:pt x="138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79" name="Google Shape;979;p37"/>
                      <p:cNvSpPr/>
                      <p:nvPr/>
                    </p:nvSpPr>
                    <p:spPr>
                      <a:xfrm>
                        <a:off x="2128500" y="3094850"/>
                        <a:ext cx="43125" cy="39925"/>
                      </a:xfrm>
                      <a:custGeom>
                        <a:rect b="b" l="l" r="r" t="t"/>
                        <a:pathLst>
                          <a:path extrusionOk="0" h="1597" w="1725">
                            <a:moveTo>
                              <a:pt x="903" y="1"/>
                            </a:moveTo>
                            <a:cubicBezTo>
                              <a:pt x="397" y="1"/>
                              <a:pt x="1" y="485"/>
                              <a:pt x="133" y="1016"/>
                            </a:cubicBezTo>
                            <a:cubicBezTo>
                              <a:pt x="164" y="1046"/>
                              <a:pt x="164" y="1077"/>
                              <a:pt x="194" y="1107"/>
                            </a:cubicBezTo>
                            <a:cubicBezTo>
                              <a:pt x="225" y="1199"/>
                              <a:pt x="286" y="1291"/>
                              <a:pt x="347" y="1383"/>
                            </a:cubicBezTo>
                            <a:cubicBezTo>
                              <a:pt x="409" y="1444"/>
                              <a:pt x="439" y="1475"/>
                              <a:pt x="531" y="1505"/>
                            </a:cubicBezTo>
                            <a:lnTo>
                              <a:pt x="714" y="1566"/>
                            </a:lnTo>
                            <a:cubicBezTo>
                              <a:pt x="745" y="1597"/>
                              <a:pt x="806" y="1597"/>
                              <a:pt x="837" y="1597"/>
                            </a:cubicBezTo>
                            <a:lnTo>
                              <a:pt x="959" y="1597"/>
                            </a:lnTo>
                            <a:lnTo>
                              <a:pt x="1173" y="1566"/>
                            </a:lnTo>
                            <a:cubicBezTo>
                              <a:pt x="1235" y="1566"/>
                              <a:pt x="1296" y="1536"/>
                              <a:pt x="1357" y="1505"/>
                            </a:cubicBezTo>
                            <a:lnTo>
                              <a:pt x="1388" y="1505"/>
                            </a:lnTo>
                            <a:cubicBezTo>
                              <a:pt x="1449" y="1444"/>
                              <a:pt x="1541" y="1383"/>
                              <a:pt x="1571" y="1291"/>
                            </a:cubicBezTo>
                            <a:cubicBezTo>
                              <a:pt x="1632" y="1230"/>
                              <a:pt x="1694" y="1138"/>
                              <a:pt x="1724" y="1046"/>
                            </a:cubicBezTo>
                            <a:lnTo>
                              <a:pt x="1724" y="863"/>
                            </a:lnTo>
                            <a:cubicBezTo>
                              <a:pt x="1724" y="844"/>
                              <a:pt x="1724" y="827"/>
                              <a:pt x="1723" y="809"/>
                            </a:cubicBezTo>
                            <a:lnTo>
                              <a:pt x="1723" y="809"/>
                            </a:lnTo>
                            <a:cubicBezTo>
                              <a:pt x="1724" y="817"/>
                              <a:pt x="1724" y="824"/>
                              <a:pt x="1724" y="832"/>
                            </a:cubicBezTo>
                            <a:cubicBezTo>
                              <a:pt x="1724" y="782"/>
                              <a:pt x="1724" y="733"/>
                              <a:pt x="1708" y="683"/>
                            </a:cubicBezTo>
                            <a:lnTo>
                              <a:pt x="1708" y="683"/>
                            </a:lnTo>
                            <a:cubicBezTo>
                              <a:pt x="1696" y="624"/>
                              <a:pt x="1679" y="568"/>
                              <a:pt x="1655" y="513"/>
                            </a:cubicBezTo>
                            <a:lnTo>
                              <a:pt x="1655" y="513"/>
                            </a:lnTo>
                            <a:lnTo>
                              <a:pt x="1632" y="434"/>
                            </a:lnTo>
                            <a:lnTo>
                              <a:pt x="1632" y="404"/>
                            </a:lnTo>
                            <a:cubicBezTo>
                              <a:pt x="1632" y="373"/>
                              <a:pt x="1602" y="373"/>
                              <a:pt x="1571" y="312"/>
                            </a:cubicBezTo>
                            <a:cubicBezTo>
                              <a:pt x="1510" y="220"/>
                              <a:pt x="1418" y="159"/>
                              <a:pt x="1326" y="98"/>
                            </a:cubicBezTo>
                            <a:cubicBezTo>
                              <a:pt x="1265" y="67"/>
                              <a:pt x="1204" y="37"/>
                              <a:pt x="1143" y="37"/>
                            </a:cubicBezTo>
                            <a:cubicBezTo>
                              <a:pt x="1061" y="12"/>
                              <a:pt x="981" y="1"/>
                              <a:pt x="90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0" name="Google Shape;980;p37"/>
                      <p:cNvSpPr/>
                      <p:nvPr/>
                    </p:nvSpPr>
                    <p:spPr>
                      <a:xfrm>
                        <a:off x="1942900" y="3349700"/>
                        <a:ext cx="26025" cy="29375"/>
                      </a:xfrm>
                      <a:custGeom>
                        <a:rect b="b" l="l" r="r" t="t"/>
                        <a:pathLst>
                          <a:path extrusionOk="0" h="1175" w="1041">
                            <a:moveTo>
                              <a:pt x="207" y="363"/>
                            </a:moveTo>
                            <a:lnTo>
                              <a:pt x="184" y="398"/>
                            </a:lnTo>
                            <a:cubicBezTo>
                              <a:pt x="195" y="386"/>
                              <a:pt x="202" y="375"/>
                              <a:pt x="207" y="363"/>
                            </a:cubicBezTo>
                            <a:close/>
                            <a:moveTo>
                              <a:pt x="551" y="0"/>
                            </a:moveTo>
                            <a:cubicBezTo>
                              <a:pt x="520" y="0"/>
                              <a:pt x="459" y="31"/>
                              <a:pt x="398" y="62"/>
                            </a:cubicBezTo>
                            <a:cubicBezTo>
                              <a:pt x="306" y="123"/>
                              <a:pt x="245" y="215"/>
                              <a:pt x="214" y="306"/>
                            </a:cubicBezTo>
                            <a:cubicBezTo>
                              <a:pt x="214" y="325"/>
                              <a:pt x="214" y="344"/>
                              <a:pt x="207" y="363"/>
                            </a:cubicBezTo>
                            <a:lnTo>
                              <a:pt x="207" y="363"/>
                            </a:lnTo>
                            <a:lnTo>
                              <a:pt x="245" y="306"/>
                            </a:lnTo>
                            <a:lnTo>
                              <a:pt x="214" y="367"/>
                            </a:lnTo>
                            <a:cubicBezTo>
                              <a:pt x="184" y="398"/>
                              <a:pt x="153" y="459"/>
                              <a:pt x="153" y="490"/>
                            </a:cubicBezTo>
                            <a:lnTo>
                              <a:pt x="153" y="429"/>
                            </a:lnTo>
                            <a:cubicBezTo>
                              <a:pt x="153" y="469"/>
                              <a:pt x="153" y="496"/>
                              <a:pt x="144" y="518"/>
                            </a:cubicBezTo>
                            <a:lnTo>
                              <a:pt x="144" y="518"/>
                            </a:lnTo>
                            <a:lnTo>
                              <a:pt x="122" y="551"/>
                            </a:lnTo>
                            <a:cubicBezTo>
                              <a:pt x="92" y="582"/>
                              <a:pt x="92" y="582"/>
                              <a:pt x="92" y="612"/>
                            </a:cubicBezTo>
                            <a:cubicBezTo>
                              <a:pt x="92" y="612"/>
                              <a:pt x="92" y="643"/>
                              <a:pt x="92" y="643"/>
                            </a:cubicBezTo>
                            <a:cubicBezTo>
                              <a:pt x="0" y="765"/>
                              <a:pt x="0" y="888"/>
                              <a:pt x="92" y="1010"/>
                            </a:cubicBezTo>
                            <a:cubicBezTo>
                              <a:pt x="122" y="1041"/>
                              <a:pt x="153" y="1102"/>
                              <a:pt x="214" y="1132"/>
                            </a:cubicBezTo>
                            <a:cubicBezTo>
                              <a:pt x="275" y="1163"/>
                              <a:pt x="337" y="1163"/>
                              <a:pt x="398" y="1163"/>
                            </a:cubicBezTo>
                            <a:cubicBezTo>
                              <a:pt x="422" y="1171"/>
                              <a:pt x="449" y="1175"/>
                              <a:pt x="477" y="1175"/>
                            </a:cubicBezTo>
                            <a:cubicBezTo>
                              <a:pt x="553" y="1175"/>
                              <a:pt x="637" y="1147"/>
                              <a:pt x="704" y="1102"/>
                            </a:cubicBezTo>
                            <a:cubicBezTo>
                              <a:pt x="734" y="1071"/>
                              <a:pt x="765" y="1041"/>
                              <a:pt x="826" y="1010"/>
                            </a:cubicBezTo>
                            <a:lnTo>
                              <a:pt x="857" y="949"/>
                            </a:lnTo>
                            <a:cubicBezTo>
                              <a:pt x="887" y="918"/>
                              <a:pt x="918" y="857"/>
                              <a:pt x="979" y="826"/>
                            </a:cubicBezTo>
                            <a:cubicBezTo>
                              <a:pt x="948" y="826"/>
                              <a:pt x="948" y="796"/>
                              <a:pt x="979" y="796"/>
                            </a:cubicBezTo>
                            <a:cubicBezTo>
                              <a:pt x="979" y="765"/>
                              <a:pt x="1010" y="704"/>
                              <a:pt x="1010" y="673"/>
                            </a:cubicBezTo>
                            <a:cubicBezTo>
                              <a:pt x="1040" y="612"/>
                              <a:pt x="1040" y="551"/>
                              <a:pt x="1040" y="490"/>
                            </a:cubicBezTo>
                            <a:cubicBezTo>
                              <a:pt x="1040" y="459"/>
                              <a:pt x="1040" y="459"/>
                              <a:pt x="1040" y="429"/>
                            </a:cubicBezTo>
                            <a:cubicBezTo>
                              <a:pt x="1040" y="367"/>
                              <a:pt x="1040" y="306"/>
                              <a:pt x="1010" y="276"/>
                            </a:cubicBezTo>
                            <a:cubicBezTo>
                              <a:pt x="979" y="215"/>
                              <a:pt x="948" y="153"/>
                              <a:pt x="918" y="123"/>
                            </a:cubicBezTo>
                            <a:lnTo>
                              <a:pt x="826" y="62"/>
                            </a:lnTo>
                            <a:cubicBezTo>
                              <a:pt x="796" y="31"/>
                              <a:pt x="734" y="0"/>
                              <a:pt x="67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1" name="Google Shape;981;p37"/>
                      <p:cNvSpPr/>
                      <p:nvPr/>
                    </p:nvSpPr>
                    <p:spPr>
                      <a:xfrm>
                        <a:off x="1476300" y="3424950"/>
                        <a:ext cx="86450" cy="78275"/>
                      </a:xfrm>
                      <a:custGeom>
                        <a:rect b="b" l="l" r="r" t="t"/>
                        <a:pathLst>
                          <a:path extrusionOk="0" h="3131" w="3458">
                            <a:moveTo>
                              <a:pt x="842" y="1197"/>
                            </a:moveTo>
                            <a:cubicBezTo>
                              <a:pt x="815" y="1208"/>
                              <a:pt x="788" y="1219"/>
                              <a:pt x="785" y="1219"/>
                            </a:cubicBezTo>
                            <a:cubicBezTo>
                              <a:pt x="784" y="1219"/>
                              <a:pt x="787" y="1217"/>
                              <a:pt x="796" y="1213"/>
                            </a:cubicBezTo>
                            <a:lnTo>
                              <a:pt x="842" y="1197"/>
                            </a:lnTo>
                            <a:close/>
                            <a:moveTo>
                              <a:pt x="1921" y="1403"/>
                            </a:moveTo>
                            <a:cubicBezTo>
                              <a:pt x="1943" y="1422"/>
                              <a:pt x="1989" y="1457"/>
                              <a:pt x="1989" y="1457"/>
                            </a:cubicBezTo>
                            <a:cubicBezTo>
                              <a:pt x="1989" y="1427"/>
                              <a:pt x="1959" y="1427"/>
                              <a:pt x="1959" y="1427"/>
                            </a:cubicBezTo>
                            <a:cubicBezTo>
                              <a:pt x="1947" y="1419"/>
                              <a:pt x="1934" y="1411"/>
                              <a:pt x="1921" y="1403"/>
                            </a:cubicBezTo>
                            <a:close/>
                            <a:moveTo>
                              <a:pt x="2138" y="1606"/>
                            </a:moveTo>
                            <a:cubicBezTo>
                              <a:pt x="2148" y="1621"/>
                              <a:pt x="2157" y="1634"/>
                              <a:pt x="2157" y="1634"/>
                            </a:cubicBezTo>
                            <a:cubicBezTo>
                              <a:pt x="2158" y="1634"/>
                              <a:pt x="2154" y="1627"/>
                              <a:pt x="2142" y="1610"/>
                            </a:cubicBezTo>
                            <a:cubicBezTo>
                              <a:pt x="2142" y="1610"/>
                              <a:pt x="2140" y="1608"/>
                              <a:pt x="2138" y="1606"/>
                            </a:cubicBezTo>
                            <a:close/>
                            <a:moveTo>
                              <a:pt x="2256" y="1785"/>
                            </a:moveTo>
                            <a:lnTo>
                              <a:pt x="2256" y="1785"/>
                            </a:lnTo>
                            <a:cubicBezTo>
                              <a:pt x="2262" y="1802"/>
                              <a:pt x="2269" y="1817"/>
                              <a:pt x="2271" y="1817"/>
                            </a:cubicBezTo>
                            <a:cubicBezTo>
                              <a:pt x="2272" y="1817"/>
                              <a:pt x="2270" y="1811"/>
                              <a:pt x="2265" y="1794"/>
                            </a:cubicBezTo>
                            <a:cubicBezTo>
                              <a:pt x="2261" y="1790"/>
                              <a:pt x="2258" y="1787"/>
                              <a:pt x="2256" y="1785"/>
                            </a:cubicBezTo>
                            <a:close/>
                            <a:moveTo>
                              <a:pt x="1349" y="1164"/>
                            </a:moveTo>
                            <a:lnTo>
                              <a:pt x="1439" y="1182"/>
                            </a:lnTo>
                            <a:lnTo>
                              <a:pt x="1592" y="1243"/>
                            </a:lnTo>
                            <a:lnTo>
                              <a:pt x="1653" y="1243"/>
                            </a:lnTo>
                            <a:cubicBezTo>
                              <a:pt x="1733" y="1296"/>
                              <a:pt x="1836" y="1350"/>
                              <a:pt x="1921" y="1403"/>
                            </a:cubicBezTo>
                            <a:lnTo>
                              <a:pt x="1921" y="1403"/>
                            </a:lnTo>
                            <a:cubicBezTo>
                              <a:pt x="1913" y="1395"/>
                              <a:pt x="1909" y="1390"/>
                              <a:pt x="1912" y="1390"/>
                            </a:cubicBezTo>
                            <a:cubicBezTo>
                              <a:pt x="1914" y="1390"/>
                              <a:pt x="1919" y="1392"/>
                              <a:pt x="1928" y="1396"/>
                            </a:cubicBezTo>
                            <a:lnTo>
                              <a:pt x="1989" y="1427"/>
                            </a:lnTo>
                            <a:cubicBezTo>
                              <a:pt x="2020" y="1488"/>
                              <a:pt x="2051" y="1519"/>
                              <a:pt x="2112" y="1580"/>
                            </a:cubicBezTo>
                            <a:cubicBezTo>
                              <a:pt x="2112" y="1580"/>
                              <a:pt x="2129" y="1597"/>
                              <a:pt x="2138" y="1606"/>
                            </a:cubicBezTo>
                            <a:lnTo>
                              <a:pt x="2138" y="1606"/>
                            </a:lnTo>
                            <a:cubicBezTo>
                              <a:pt x="2123" y="1583"/>
                              <a:pt x="2107" y="1556"/>
                              <a:pt x="2114" y="1556"/>
                            </a:cubicBezTo>
                            <a:cubicBezTo>
                              <a:pt x="2117" y="1556"/>
                              <a:pt x="2125" y="1563"/>
                              <a:pt x="2142" y="1580"/>
                            </a:cubicBezTo>
                            <a:cubicBezTo>
                              <a:pt x="2204" y="1702"/>
                              <a:pt x="2204" y="1671"/>
                              <a:pt x="2234" y="1733"/>
                            </a:cubicBezTo>
                            <a:cubicBezTo>
                              <a:pt x="2234" y="1760"/>
                              <a:pt x="2234" y="1763"/>
                              <a:pt x="2256" y="1785"/>
                            </a:cubicBezTo>
                            <a:lnTo>
                              <a:pt x="2256" y="1785"/>
                            </a:lnTo>
                            <a:cubicBezTo>
                              <a:pt x="2247" y="1764"/>
                              <a:pt x="2240" y="1740"/>
                              <a:pt x="2245" y="1740"/>
                            </a:cubicBezTo>
                            <a:cubicBezTo>
                              <a:pt x="2247" y="1740"/>
                              <a:pt x="2253" y="1746"/>
                              <a:pt x="2265" y="1763"/>
                            </a:cubicBezTo>
                            <a:cubicBezTo>
                              <a:pt x="2265" y="1794"/>
                              <a:pt x="2295" y="1855"/>
                              <a:pt x="2295" y="1916"/>
                            </a:cubicBezTo>
                            <a:lnTo>
                              <a:pt x="2295" y="2008"/>
                            </a:lnTo>
                            <a:lnTo>
                              <a:pt x="2295" y="2100"/>
                            </a:lnTo>
                            <a:cubicBezTo>
                              <a:pt x="2295" y="2130"/>
                              <a:pt x="2295" y="2161"/>
                              <a:pt x="2265" y="2192"/>
                            </a:cubicBezTo>
                            <a:cubicBezTo>
                              <a:pt x="2265" y="2213"/>
                              <a:pt x="2250" y="2262"/>
                              <a:pt x="2251" y="2262"/>
                            </a:cubicBezTo>
                            <a:cubicBezTo>
                              <a:pt x="2251" y="2262"/>
                              <a:pt x="2255" y="2251"/>
                              <a:pt x="2265" y="2222"/>
                            </a:cubicBezTo>
                            <a:cubicBezTo>
                              <a:pt x="2281" y="2198"/>
                              <a:pt x="2289" y="2189"/>
                              <a:pt x="2290" y="2189"/>
                            </a:cubicBezTo>
                            <a:cubicBezTo>
                              <a:pt x="2296" y="2189"/>
                              <a:pt x="2257" y="2261"/>
                              <a:pt x="2234" y="2283"/>
                            </a:cubicBezTo>
                            <a:cubicBezTo>
                              <a:pt x="2232" y="2287"/>
                              <a:pt x="2231" y="2290"/>
                              <a:pt x="2229" y="2293"/>
                            </a:cubicBezTo>
                            <a:lnTo>
                              <a:pt x="2229" y="2293"/>
                            </a:lnTo>
                            <a:cubicBezTo>
                              <a:pt x="2207" y="2272"/>
                              <a:pt x="2181" y="2241"/>
                              <a:pt x="2142" y="2222"/>
                            </a:cubicBezTo>
                            <a:lnTo>
                              <a:pt x="2142" y="2222"/>
                            </a:lnTo>
                            <a:lnTo>
                              <a:pt x="2112" y="2192"/>
                            </a:lnTo>
                            <a:cubicBezTo>
                              <a:pt x="2051" y="2130"/>
                              <a:pt x="1989" y="2069"/>
                              <a:pt x="1928" y="2008"/>
                            </a:cubicBezTo>
                            <a:cubicBezTo>
                              <a:pt x="1898" y="1977"/>
                              <a:pt x="1867" y="1977"/>
                              <a:pt x="1867" y="1947"/>
                            </a:cubicBezTo>
                            <a:lnTo>
                              <a:pt x="1745" y="1794"/>
                            </a:lnTo>
                            <a:lnTo>
                              <a:pt x="1745" y="1794"/>
                            </a:lnTo>
                            <a:cubicBezTo>
                              <a:pt x="1733" y="1771"/>
                              <a:pt x="1714" y="1733"/>
                              <a:pt x="1714" y="1733"/>
                            </a:cubicBezTo>
                            <a:lnTo>
                              <a:pt x="1622" y="1610"/>
                            </a:lnTo>
                            <a:cubicBezTo>
                              <a:pt x="1526" y="1466"/>
                              <a:pt x="1430" y="1323"/>
                              <a:pt x="1349" y="1164"/>
                            </a:cubicBezTo>
                            <a:close/>
                            <a:moveTo>
                              <a:pt x="1142" y="0"/>
                            </a:moveTo>
                            <a:cubicBezTo>
                              <a:pt x="855" y="0"/>
                              <a:pt x="571" y="83"/>
                              <a:pt x="307" y="203"/>
                            </a:cubicBezTo>
                            <a:cubicBezTo>
                              <a:pt x="184" y="295"/>
                              <a:pt x="92" y="417"/>
                              <a:pt x="62" y="539"/>
                            </a:cubicBezTo>
                            <a:cubicBezTo>
                              <a:pt x="1" y="692"/>
                              <a:pt x="31" y="845"/>
                              <a:pt x="92" y="968"/>
                            </a:cubicBezTo>
                            <a:cubicBezTo>
                              <a:pt x="276" y="1396"/>
                              <a:pt x="460" y="1794"/>
                              <a:pt x="704" y="2161"/>
                            </a:cubicBezTo>
                            <a:cubicBezTo>
                              <a:pt x="1041" y="2620"/>
                              <a:pt x="1469" y="3079"/>
                              <a:pt x="2112" y="3079"/>
                            </a:cubicBezTo>
                            <a:cubicBezTo>
                              <a:pt x="2203" y="3079"/>
                              <a:pt x="2310" y="3062"/>
                              <a:pt x="2422" y="3028"/>
                            </a:cubicBezTo>
                            <a:lnTo>
                              <a:pt x="2422" y="3028"/>
                            </a:lnTo>
                            <a:cubicBezTo>
                              <a:pt x="2523" y="3093"/>
                              <a:pt x="2641" y="3131"/>
                              <a:pt x="2760" y="3131"/>
                            </a:cubicBezTo>
                            <a:cubicBezTo>
                              <a:pt x="2931" y="3131"/>
                              <a:pt x="3101" y="3052"/>
                              <a:pt x="3213" y="2865"/>
                            </a:cubicBezTo>
                            <a:cubicBezTo>
                              <a:pt x="3397" y="2559"/>
                              <a:pt x="3458" y="2222"/>
                              <a:pt x="3427" y="1886"/>
                            </a:cubicBezTo>
                            <a:cubicBezTo>
                              <a:pt x="3397" y="1519"/>
                              <a:pt x="3274" y="1182"/>
                              <a:pt x="3060" y="907"/>
                            </a:cubicBezTo>
                            <a:cubicBezTo>
                              <a:pt x="2632" y="386"/>
                              <a:pt x="2020" y="81"/>
                              <a:pt x="1377" y="19"/>
                            </a:cubicBezTo>
                            <a:cubicBezTo>
                              <a:pt x="1299" y="6"/>
                              <a:pt x="1221" y="0"/>
                              <a:pt x="114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2" name="Google Shape;982;p37"/>
                      <p:cNvSpPr/>
                      <p:nvPr/>
                    </p:nvSpPr>
                    <p:spPr>
                      <a:xfrm>
                        <a:off x="1658350" y="3482775"/>
                        <a:ext cx="29850" cy="26800"/>
                      </a:xfrm>
                      <a:custGeom>
                        <a:rect b="b" l="l" r="r" t="t"/>
                        <a:pathLst>
                          <a:path extrusionOk="0" h="1072" w="1194">
                            <a:moveTo>
                              <a:pt x="521" y="1"/>
                            </a:moveTo>
                            <a:cubicBezTo>
                              <a:pt x="459" y="1"/>
                              <a:pt x="398" y="1"/>
                              <a:pt x="337" y="32"/>
                            </a:cubicBezTo>
                            <a:cubicBezTo>
                              <a:pt x="245" y="62"/>
                              <a:pt x="215" y="93"/>
                              <a:pt x="153" y="154"/>
                            </a:cubicBezTo>
                            <a:cubicBezTo>
                              <a:pt x="92" y="215"/>
                              <a:pt x="62" y="276"/>
                              <a:pt x="62" y="338"/>
                            </a:cubicBezTo>
                            <a:cubicBezTo>
                              <a:pt x="0" y="399"/>
                              <a:pt x="0" y="460"/>
                              <a:pt x="0" y="521"/>
                            </a:cubicBezTo>
                            <a:lnTo>
                              <a:pt x="31" y="674"/>
                            </a:lnTo>
                            <a:cubicBezTo>
                              <a:pt x="31" y="766"/>
                              <a:pt x="92" y="858"/>
                              <a:pt x="153" y="919"/>
                            </a:cubicBezTo>
                            <a:lnTo>
                              <a:pt x="276" y="980"/>
                            </a:lnTo>
                            <a:cubicBezTo>
                              <a:pt x="337" y="1041"/>
                              <a:pt x="429" y="1072"/>
                              <a:pt x="521" y="1072"/>
                            </a:cubicBezTo>
                            <a:lnTo>
                              <a:pt x="674" y="1041"/>
                            </a:lnTo>
                            <a:cubicBezTo>
                              <a:pt x="735" y="1041"/>
                              <a:pt x="796" y="1011"/>
                              <a:pt x="857" y="949"/>
                            </a:cubicBezTo>
                            <a:cubicBezTo>
                              <a:pt x="918" y="919"/>
                              <a:pt x="949" y="858"/>
                              <a:pt x="979" y="796"/>
                            </a:cubicBezTo>
                            <a:cubicBezTo>
                              <a:pt x="987" y="789"/>
                              <a:pt x="994" y="781"/>
                              <a:pt x="1000" y="773"/>
                            </a:cubicBezTo>
                            <a:lnTo>
                              <a:pt x="1000" y="773"/>
                            </a:lnTo>
                            <a:lnTo>
                              <a:pt x="1041" y="766"/>
                            </a:lnTo>
                            <a:lnTo>
                              <a:pt x="1071" y="735"/>
                            </a:lnTo>
                            <a:cubicBezTo>
                              <a:pt x="1102" y="735"/>
                              <a:pt x="1132" y="705"/>
                              <a:pt x="1163" y="674"/>
                            </a:cubicBezTo>
                            <a:cubicBezTo>
                              <a:pt x="1194" y="644"/>
                              <a:pt x="1194" y="582"/>
                              <a:pt x="1194" y="521"/>
                            </a:cubicBezTo>
                            <a:cubicBezTo>
                              <a:pt x="1194" y="491"/>
                              <a:pt x="1194" y="460"/>
                              <a:pt x="1163" y="399"/>
                            </a:cubicBezTo>
                            <a:cubicBezTo>
                              <a:pt x="1132" y="368"/>
                              <a:pt x="1071" y="307"/>
                              <a:pt x="1041" y="307"/>
                            </a:cubicBezTo>
                            <a:lnTo>
                              <a:pt x="1010" y="302"/>
                            </a:lnTo>
                            <a:lnTo>
                              <a:pt x="1010" y="302"/>
                            </a:lnTo>
                            <a:cubicBezTo>
                              <a:pt x="1002" y="291"/>
                              <a:pt x="992" y="283"/>
                              <a:pt x="979" y="276"/>
                            </a:cubicBezTo>
                            <a:lnTo>
                              <a:pt x="918" y="154"/>
                            </a:lnTo>
                            <a:cubicBezTo>
                              <a:pt x="857" y="93"/>
                              <a:pt x="796" y="62"/>
                              <a:pt x="735" y="32"/>
                            </a:cubicBezTo>
                            <a:cubicBezTo>
                              <a:pt x="674" y="1"/>
                              <a:pt x="612" y="1"/>
                              <a:pt x="52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3" name="Google Shape;983;p37"/>
                      <p:cNvSpPr/>
                      <p:nvPr/>
                    </p:nvSpPr>
                    <p:spPr>
                      <a:xfrm>
                        <a:off x="1578025" y="3644925"/>
                        <a:ext cx="110175" cy="91200"/>
                      </a:xfrm>
                      <a:custGeom>
                        <a:rect b="b" l="l" r="r" t="t"/>
                        <a:pathLst>
                          <a:path extrusionOk="0" h="3648" w="4407">
                            <a:moveTo>
                              <a:pt x="1081" y="959"/>
                            </a:moveTo>
                            <a:lnTo>
                              <a:pt x="1081" y="959"/>
                            </a:lnTo>
                            <a:cubicBezTo>
                              <a:pt x="1159" y="962"/>
                              <a:pt x="1238" y="969"/>
                              <a:pt x="1316" y="980"/>
                            </a:cubicBezTo>
                            <a:lnTo>
                              <a:pt x="1500" y="980"/>
                            </a:lnTo>
                            <a:lnTo>
                              <a:pt x="1806" y="1042"/>
                            </a:lnTo>
                            <a:cubicBezTo>
                              <a:pt x="1898" y="1042"/>
                              <a:pt x="1990" y="1072"/>
                              <a:pt x="2081" y="1103"/>
                            </a:cubicBezTo>
                            <a:lnTo>
                              <a:pt x="2234" y="1164"/>
                            </a:lnTo>
                            <a:cubicBezTo>
                              <a:pt x="2418" y="1256"/>
                              <a:pt x="2571" y="1347"/>
                              <a:pt x="2724" y="1439"/>
                            </a:cubicBezTo>
                            <a:lnTo>
                              <a:pt x="2754" y="1470"/>
                            </a:lnTo>
                            <a:lnTo>
                              <a:pt x="2846" y="1562"/>
                            </a:lnTo>
                            <a:cubicBezTo>
                              <a:pt x="2907" y="1623"/>
                              <a:pt x="2969" y="1684"/>
                              <a:pt x="3030" y="1776"/>
                            </a:cubicBezTo>
                            <a:cubicBezTo>
                              <a:pt x="3091" y="1837"/>
                              <a:pt x="3091" y="1837"/>
                              <a:pt x="3122" y="1898"/>
                            </a:cubicBezTo>
                            <a:cubicBezTo>
                              <a:pt x="3152" y="1929"/>
                              <a:pt x="3213" y="2021"/>
                              <a:pt x="3244" y="2112"/>
                            </a:cubicBezTo>
                            <a:cubicBezTo>
                              <a:pt x="3244" y="2143"/>
                              <a:pt x="3244" y="2174"/>
                              <a:pt x="3275" y="2174"/>
                            </a:cubicBezTo>
                            <a:cubicBezTo>
                              <a:pt x="3275" y="2204"/>
                              <a:pt x="3305" y="2265"/>
                              <a:pt x="3305" y="2327"/>
                            </a:cubicBezTo>
                            <a:cubicBezTo>
                              <a:pt x="3336" y="2388"/>
                              <a:pt x="3366" y="2510"/>
                              <a:pt x="3397" y="2602"/>
                            </a:cubicBezTo>
                            <a:cubicBezTo>
                              <a:pt x="3397" y="2602"/>
                              <a:pt x="3397" y="2708"/>
                              <a:pt x="3397" y="2708"/>
                            </a:cubicBezTo>
                            <a:cubicBezTo>
                              <a:pt x="3397" y="2714"/>
                              <a:pt x="3397" y="2722"/>
                              <a:pt x="3397" y="2730"/>
                            </a:cubicBezTo>
                            <a:lnTo>
                              <a:pt x="3397" y="2730"/>
                            </a:lnTo>
                            <a:cubicBezTo>
                              <a:pt x="3333" y="2742"/>
                              <a:pt x="3273" y="2747"/>
                              <a:pt x="3213" y="2747"/>
                            </a:cubicBezTo>
                            <a:cubicBezTo>
                              <a:pt x="3145" y="2747"/>
                              <a:pt x="3076" y="2740"/>
                              <a:pt x="2999" y="2724"/>
                            </a:cubicBezTo>
                            <a:cubicBezTo>
                              <a:pt x="2915" y="2724"/>
                              <a:pt x="2830" y="2754"/>
                              <a:pt x="2766" y="2812"/>
                            </a:cubicBezTo>
                            <a:lnTo>
                              <a:pt x="2766" y="2812"/>
                            </a:lnTo>
                            <a:cubicBezTo>
                              <a:pt x="2711" y="2774"/>
                              <a:pt x="2656" y="2735"/>
                              <a:pt x="2602" y="2694"/>
                            </a:cubicBezTo>
                            <a:cubicBezTo>
                              <a:pt x="2326" y="2480"/>
                              <a:pt x="2051" y="2265"/>
                              <a:pt x="1775" y="2051"/>
                            </a:cubicBezTo>
                            <a:cubicBezTo>
                              <a:pt x="1653" y="1929"/>
                              <a:pt x="1531" y="1806"/>
                              <a:pt x="1408" y="1653"/>
                            </a:cubicBezTo>
                            <a:cubicBezTo>
                              <a:pt x="1408" y="1653"/>
                              <a:pt x="1360" y="1589"/>
                              <a:pt x="1345" y="1589"/>
                            </a:cubicBezTo>
                            <a:cubicBezTo>
                              <a:pt x="1340" y="1589"/>
                              <a:pt x="1339" y="1598"/>
                              <a:pt x="1347" y="1623"/>
                            </a:cubicBezTo>
                            <a:lnTo>
                              <a:pt x="1286" y="1531"/>
                            </a:lnTo>
                            <a:cubicBezTo>
                              <a:pt x="1255" y="1439"/>
                              <a:pt x="1194" y="1378"/>
                              <a:pt x="1164" y="1317"/>
                            </a:cubicBezTo>
                            <a:cubicBezTo>
                              <a:pt x="1164" y="1294"/>
                              <a:pt x="1130" y="1222"/>
                              <a:pt x="1125" y="1222"/>
                            </a:cubicBezTo>
                            <a:cubicBezTo>
                              <a:pt x="1125" y="1222"/>
                              <a:pt x="1124" y="1223"/>
                              <a:pt x="1124" y="1224"/>
                            </a:cubicBezTo>
                            <a:lnTo>
                              <a:pt x="1124" y="1224"/>
                            </a:lnTo>
                            <a:cubicBezTo>
                              <a:pt x="1115" y="1204"/>
                              <a:pt x="1102" y="1184"/>
                              <a:pt x="1102" y="1164"/>
                            </a:cubicBezTo>
                            <a:cubicBezTo>
                              <a:pt x="1102" y="1133"/>
                              <a:pt x="1072" y="1103"/>
                              <a:pt x="1072" y="1072"/>
                            </a:cubicBezTo>
                            <a:cubicBezTo>
                              <a:pt x="1072" y="1072"/>
                              <a:pt x="1050" y="966"/>
                              <a:pt x="1061" y="966"/>
                            </a:cubicBezTo>
                            <a:cubicBezTo>
                              <a:pt x="1063" y="966"/>
                              <a:pt x="1067" y="970"/>
                              <a:pt x="1072" y="980"/>
                            </a:cubicBezTo>
                            <a:cubicBezTo>
                              <a:pt x="1078" y="993"/>
                              <a:pt x="1082" y="997"/>
                              <a:pt x="1083" y="997"/>
                            </a:cubicBezTo>
                            <a:cubicBezTo>
                              <a:pt x="1087" y="997"/>
                              <a:pt x="1085" y="978"/>
                              <a:pt x="1081" y="959"/>
                            </a:cubicBezTo>
                            <a:close/>
                            <a:moveTo>
                              <a:pt x="1128" y="0"/>
                            </a:moveTo>
                            <a:cubicBezTo>
                              <a:pt x="977" y="0"/>
                              <a:pt x="826" y="10"/>
                              <a:pt x="674" y="32"/>
                            </a:cubicBezTo>
                            <a:cubicBezTo>
                              <a:pt x="460" y="32"/>
                              <a:pt x="276" y="154"/>
                              <a:pt x="215" y="338"/>
                            </a:cubicBezTo>
                            <a:cubicBezTo>
                              <a:pt x="1" y="1195"/>
                              <a:pt x="490" y="1990"/>
                              <a:pt x="1133" y="2541"/>
                            </a:cubicBezTo>
                            <a:cubicBezTo>
                              <a:pt x="1689" y="3014"/>
                              <a:pt x="2347" y="3335"/>
                              <a:pt x="3060" y="3504"/>
                            </a:cubicBezTo>
                            <a:lnTo>
                              <a:pt x="3060" y="3504"/>
                            </a:lnTo>
                            <a:cubicBezTo>
                              <a:pt x="3275" y="3600"/>
                              <a:pt x="3514" y="3648"/>
                              <a:pt x="3748" y="3648"/>
                            </a:cubicBezTo>
                            <a:cubicBezTo>
                              <a:pt x="3794" y="3648"/>
                              <a:pt x="3841" y="3646"/>
                              <a:pt x="3887" y="3642"/>
                            </a:cubicBezTo>
                            <a:cubicBezTo>
                              <a:pt x="4162" y="3612"/>
                              <a:pt x="4376" y="3428"/>
                              <a:pt x="4376" y="3153"/>
                            </a:cubicBezTo>
                            <a:cubicBezTo>
                              <a:pt x="4407" y="2388"/>
                              <a:pt x="4162" y="1623"/>
                              <a:pt x="3672" y="1042"/>
                            </a:cubicBezTo>
                            <a:cubicBezTo>
                              <a:pt x="3213" y="521"/>
                              <a:pt x="2602" y="185"/>
                              <a:pt x="1928" y="93"/>
                            </a:cubicBezTo>
                            <a:cubicBezTo>
                              <a:pt x="1672" y="34"/>
                              <a:pt x="1402" y="0"/>
                              <a:pt x="112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4" name="Google Shape;984;p37"/>
                      <p:cNvSpPr/>
                      <p:nvPr/>
                    </p:nvSpPr>
                    <p:spPr>
                      <a:xfrm>
                        <a:off x="1786850" y="3500275"/>
                        <a:ext cx="39025" cy="38675"/>
                      </a:xfrm>
                      <a:custGeom>
                        <a:rect b="b" l="l" r="r" t="t"/>
                        <a:pathLst>
                          <a:path extrusionOk="0" h="1547" w="1561">
                            <a:moveTo>
                              <a:pt x="827" y="433"/>
                            </a:moveTo>
                            <a:lnTo>
                              <a:pt x="856" y="520"/>
                            </a:lnTo>
                            <a:lnTo>
                              <a:pt x="856" y="520"/>
                            </a:lnTo>
                            <a:cubicBezTo>
                              <a:pt x="856" y="520"/>
                              <a:pt x="856" y="520"/>
                              <a:pt x="856" y="520"/>
                            </a:cubicBezTo>
                            <a:lnTo>
                              <a:pt x="856" y="520"/>
                            </a:lnTo>
                            <a:cubicBezTo>
                              <a:pt x="846" y="490"/>
                              <a:pt x="836" y="464"/>
                              <a:pt x="827" y="438"/>
                            </a:cubicBezTo>
                            <a:lnTo>
                              <a:pt x="827" y="438"/>
                            </a:lnTo>
                            <a:cubicBezTo>
                              <a:pt x="827" y="436"/>
                              <a:pt x="827" y="435"/>
                              <a:pt x="827" y="433"/>
                            </a:cubicBezTo>
                            <a:close/>
                            <a:moveTo>
                              <a:pt x="513" y="804"/>
                            </a:moveTo>
                            <a:lnTo>
                              <a:pt x="513" y="804"/>
                            </a:lnTo>
                            <a:cubicBezTo>
                              <a:pt x="516" y="806"/>
                              <a:pt x="520" y="808"/>
                              <a:pt x="523" y="810"/>
                            </a:cubicBezTo>
                            <a:lnTo>
                              <a:pt x="523" y="810"/>
                            </a:lnTo>
                            <a:cubicBezTo>
                              <a:pt x="524" y="811"/>
                              <a:pt x="525" y="813"/>
                              <a:pt x="526" y="814"/>
                            </a:cubicBezTo>
                            <a:lnTo>
                              <a:pt x="526" y="814"/>
                            </a:lnTo>
                            <a:lnTo>
                              <a:pt x="515" y="806"/>
                            </a:lnTo>
                            <a:lnTo>
                              <a:pt x="515" y="806"/>
                            </a:lnTo>
                            <a:lnTo>
                              <a:pt x="513" y="804"/>
                            </a:lnTo>
                            <a:close/>
                            <a:moveTo>
                              <a:pt x="491" y="0"/>
                            </a:moveTo>
                            <a:cubicBezTo>
                              <a:pt x="460" y="0"/>
                              <a:pt x="429" y="2"/>
                              <a:pt x="398" y="5"/>
                            </a:cubicBezTo>
                            <a:cubicBezTo>
                              <a:pt x="276" y="5"/>
                              <a:pt x="184" y="66"/>
                              <a:pt x="92" y="158"/>
                            </a:cubicBezTo>
                            <a:cubicBezTo>
                              <a:pt x="31" y="249"/>
                              <a:pt x="1" y="372"/>
                              <a:pt x="31" y="494"/>
                            </a:cubicBezTo>
                            <a:cubicBezTo>
                              <a:pt x="123" y="770"/>
                              <a:pt x="306" y="984"/>
                              <a:pt x="551" y="1106"/>
                            </a:cubicBezTo>
                            <a:cubicBezTo>
                              <a:pt x="588" y="1131"/>
                              <a:pt x="630" y="1150"/>
                              <a:pt x="675" y="1167"/>
                            </a:cubicBezTo>
                            <a:lnTo>
                              <a:pt x="675" y="1167"/>
                            </a:lnTo>
                            <a:cubicBezTo>
                              <a:pt x="684" y="1187"/>
                              <a:pt x="694" y="1207"/>
                              <a:pt x="704" y="1229"/>
                            </a:cubicBezTo>
                            <a:cubicBezTo>
                              <a:pt x="735" y="1320"/>
                              <a:pt x="796" y="1412"/>
                              <a:pt x="888" y="1473"/>
                            </a:cubicBezTo>
                            <a:cubicBezTo>
                              <a:pt x="955" y="1518"/>
                              <a:pt x="1039" y="1546"/>
                              <a:pt x="1127" y="1546"/>
                            </a:cubicBezTo>
                            <a:cubicBezTo>
                              <a:pt x="1159" y="1546"/>
                              <a:pt x="1192" y="1543"/>
                              <a:pt x="1224" y="1534"/>
                            </a:cubicBezTo>
                            <a:cubicBezTo>
                              <a:pt x="1316" y="1504"/>
                              <a:pt x="1408" y="1412"/>
                              <a:pt x="1469" y="1320"/>
                            </a:cubicBezTo>
                            <a:cubicBezTo>
                              <a:pt x="1530" y="1229"/>
                              <a:pt x="1561" y="1106"/>
                              <a:pt x="1530" y="984"/>
                            </a:cubicBezTo>
                            <a:cubicBezTo>
                              <a:pt x="1530" y="983"/>
                              <a:pt x="1529" y="982"/>
                              <a:pt x="1529" y="981"/>
                            </a:cubicBezTo>
                            <a:lnTo>
                              <a:pt x="1529" y="981"/>
                            </a:lnTo>
                            <a:cubicBezTo>
                              <a:pt x="1522" y="905"/>
                              <a:pt x="1491" y="832"/>
                              <a:pt x="1436" y="785"/>
                            </a:cubicBezTo>
                            <a:lnTo>
                              <a:pt x="1436" y="785"/>
                            </a:lnTo>
                            <a:cubicBezTo>
                              <a:pt x="1412" y="729"/>
                              <a:pt x="1391" y="673"/>
                              <a:pt x="1377" y="617"/>
                            </a:cubicBezTo>
                            <a:cubicBezTo>
                              <a:pt x="1316" y="494"/>
                              <a:pt x="1255" y="402"/>
                              <a:pt x="1163" y="311"/>
                            </a:cubicBezTo>
                            <a:cubicBezTo>
                              <a:pt x="998" y="118"/>
                              <a:pt x="759" y="0"/>
                              <a:pt x="49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5" name="Google Shape;985;p37"/>
                      <p:cNvSpPr/>
                      <p:nvPr/>
                    </p:nvSpPr>
                    <p:spPr>
                      <a:xfrm>
                        <a:off x="3342650" y="2593725"/>
                        <a:ext cx="48200" cy="55925"/>
                      </a:xfrm>
                      <a:custGeom>
                        <a:rect b="b" l="l" r="r" t="t"/>
                        <a:pathLst>
                          <a:path extrusionOk="0" h="2237" w="1928">
                            <a:moveTo>
                              <a:pt x="887" y="745"/>
                            </a:moveTo>
                            <a:lnTo>
                              <a:pt x="874" y="754"/>
                            </a:lnTo>
                            <a:lnTo>
                              <a:pt x="874" y="754"/>
                            </a:lnTo>
                            <a:cubicBezTo>
                              <a:pt x="875" y="751"/>
                              <a:pt x="876" y="749"/>
                              <a:pt x="877" y="747"/>
                            </a:cubicBezTo>
                            <a:lnTo>
                              <a:pt x="877" y="747"/>
                            </a:lnTo>
                            <a:cubicBezTo>
                              <a:pt x="880" y="746"/>
                              <a:pt x="883" y="745"/>
                              <a:pt x="887" y="745"/>
                            </a:cubicBezTo>
                            <a:close/>
                            <a:moveTo>
                              <a:pt x="864" y="755"/>
                            </a:moveTo>
                            <a:lnTo>
                              <a:pt x="861" y="763"/>
                            </a:lnTo>
                            <a:lnTo>
                              <a:pt x="858" y="764"/>
                            </a:lnTo>
                            <a:lnTo>
                              <a:pt x="858" y="764"/>
                            </a:lnTo>
                            <a:cubicBezTo>
                              <a:pt x="859" y="762"/>
                              <a:pt x="860" y="760"/>
                              <a:pt x="861" y="758"/>
                            </a:cubicBezTo>
                            <a:lnTo>
                              <a:pt x="861" y="758"/>
                            </a:lnTo>
                            <a:cubicBezTo>
                              <a:pt x="862" y="757"/>
                              <a:pt x="863" y="756"/>
                              <a:pt x="864" y="755"/>
                            </a:cubicBezTo>
                            <a:close/>
                            <a:moveTo>
                              <a:pt x="954" y="922"/>
                            </a:moveTo>
                            <a:cubicBezTo>
                              <a:pt x="964" y="933"/>
                              <a:pt x="972" y="945"/>
                              <a:pt x="979" y="959"/>
                            </a:cubicBezTo>
                            <a:lnTo>
                              <a:pt x="954" y="922"/>
                            </a:lnTo>
                            <a:close/>
                            <a:moveTo>
                              <a:pt x="979" y="959"/>
                            </a:moveTo>
                            <a:cubicBezTo>
                              <a:pt x="988" y="978"/>
                              <a:pt x="995" y="999"/>
                              <a:pt x="1000" y="1023"/>
                            </a:cubicBezTo>
                            <a:lnTo>
                              <a:pt x="1000" y="1023"/>
                            </a:lnTo>
                            <a:lnTo>
                              <a:pt x="979" y="959"/>
                            </a:lnTo>
                            <a:close/>
                            <a:moveTo>
                              <a:pt x="946" y="1193"/>
                            </a:moveTo>
                            <a:cubicBezTo>
                              <a:pt x="951" y="1207"/>
                              <a:pt x="958" y="1221"/>
                              <a:pt x="957" y="1221"/>
                            </a:cubicBezTo>
                            <a:cubicBezTo>
                              <a:pt x="957" y="1221"/>
                              <a:pt x="955" y="1217"/>
                              <a:pt x="949" y="1204"/>
                            </a:cubicBezTo>
                            <a:cubicBezTo>
                              <a:pt x="948" y="1200"/>
                              <a:pt x="947" y="1197"/>
                              <a:pt x="946" y="1193"/>
                            </a:cubicBezTo>
                            <a:close/>
                            <a:moveTo>
                              <a:pt x="857" y="837"/>
                            </a:moveTo>
                            <a:cubicBezTo>
                              <a:pt x="876" y="856"/>
                              <a:pt x="907" y="875"/>
                              <a:pt x="935" y="902"/>
                            </a:cubicBezTo>
                            <a:lnTo>
                              <a:pt x="935" y="902"/>
                            </a:lnTo>
                            <a:cubicBezTo>
                              <a:pt x="958" y="948"/>
                              <a:pt x="981" y="993"/>
                              <a:pt x="1004" y="1039"/>
                            </a:cubicBezTo>
                            <a:lnTo>
                              <a:pt x="1004" y="1039"/>
                            </a:lnTo>
                            <a:cubicBezTo>
                              <a:pt x="1014" y="1089"/>
                              <a:pt x="1021" y="1147"/>
                              <a:pt x="1040" y="1204"/>
                            </a:cubicBezTo>
                            <a:cubicBezTo>
                              <a:pt x="1040" y="1223"/>
                              <a:pt x="1029" y="1253"/>
                              <a:pt x="1013" y="1287"/>
                            </a:cubicBezTo>
                            <a:lnTo>
                              <a:pt x="1013" y="1287"/>
                            </a:lnTo>
                            <a:cubicBezTo>
                              <a:pt x="1012" y="1286"/>
                              <a:pt x="1011" y="1284"/>
                              <a:pt x="1010" y="1283"/>
                            </a:cubicBezTo>
                            <a:lnTo>
                              <a:pt x="1010" y="1283"/>
                            </a:lnTo>
                            <a:lnTo>
                              <a:pt x="1010" y="1265"/>
                            </a:lnTo>
                            <a:cubicBezTo>
                              <a:pt x="1010" y="1265"/>
                              <a:pt x="1010" y="1242"/>
                              <a:pt x="990" y="1236"/>
                            </a:cubicBezTo>
                            <a:lnTo>
                              <a:pt x="990" y="1236"/>
                            </a:lnTo>
                            <a:lnTo>
                              <a:pt x="979" y="1204"/>
                            </a:lnTo>
                            <a:cubicBezTo>
                              <a:pt x="979" y="1204"/>
                              <a:pt x="979" y="1173"/>
                              <a:pt x="949" y="1173"/>
                            </a:cubicBezTo>
                            <a:cubicBezTo>
                              <a:pt x="945" y="1170"/>
                              <a:pt x="943" y="1168"/>
                              <a:pt x="941" y="1168"/>
                            </a:cubicBezTo>
                            <a:cubicBezTo>
                              <a:pt x="941" y="1168"/>
                              <a:pt x="940" y="1169"/>
                              <a:pt x="940" y="1170"/>
                            </a:cubicBezTo>
                            <a:lnTo>
                              <a:pt x="940" y="1170"/>
                            </a:lnTo>
                            <a:cubicBezTo>
                              <a:pt x="914" y="1065"/>
                              <a:pt x="888" y="960"/>
                              <a:pt x="861" y="855"/>
                            </a:cubicBezTo>
                            <a:lnTo>
                              <a:pt x="861" y="855"/>
                            </a:lnTo>
                            <a:cubicBezTo>
                              <a:pt x="883" y="870"/>
                              <a:pt x="904" y="884"/>
                              <a:pt x="918" y="898"/>
                            </a:cubicBezTo>
                            <a:lnTo>
                              <a:pt x="857" y="837"/>
                            </a:lnTo>
                            <a:close/>
                            <a:moveTo>
                              <a:pt x="1040" y="1296"/>
                            </a:moveTo>
                            <a:lnTo>
                              <a:pt x="1040" y="1296"/>
                            </a:lnTo>
                            <a:lnTo>
                              <a:pt x="1040" y="1296"/>
                            </a:lnTo>
                            <a:lnTo>
                              <a:pt x="1040" y="1296"/>
                            </a:lnTo>
                            <a:close/>
                            <a:moveTo>
                              <a:pt x="1040" y="1296"/>
                            </a:moveTo>
                            <a:lnTo>
                              <a:pt x="1040" y="1296"/>
                            </a:lnTo>
                            <a:cubicBezTo>
                              <a:pt x="1035" y="1301"/>
                              <a:pt x="1031" y="1304"/>
                              <a:pt x="1027" y="1307"/>
                            </a:cubicBezTo>
                            <a:lnTo>
                              <a:pt x="1027" y="1307"/>
                            </a:lnTo>
                            <a:cubicBezTo>
                              <a:pt x="1027" y="1307"/>
                              <a:pt x="1027" y="1307"/>
                              <a:pt x="1027" y="1307"/>
                            </a:cubicBezTo>
                            <a:lnTo>
                              <a:pt x="1027" y="1307"/>
                            </a:lnTo>
                            <a:cubicBezTo>
                              <a:pt x="1020" y="1313"/>
                              <a:pt x="1013" y="1316"/>
                              <a:pt x="1005" y="1319"/>
                            </a:cubicBezTo>
                            <a:lnTo>
                              <a:pt x="1005" y="1319"/>
                            </a:lnTo>
                            <a:lnTo>
                              <a:pt x="1026" y="1305"/>
                            </a:lnTo>
                            <a:lnTo>
                              <a:pt x="1026" y="1305"/>
                            </a:lnTo>
                            <a:cubicBezTo>
                              <a:pt x="1026" y="1306"/>
                              <a:pt x="1027" y="1307"/>
                              <a:pt x="1027" y="1307"/>
                            </a:cubicBezTo>
                            <a:lnTo>
                              <a:pt x="1027" y="1307"/>
                            </a:lnTo>
                            <a:cubicBezTo>
                              <a:pt x="1031" y="1304"/>
                              <a:pt x="1035" y="1301"/>
                              <a:pt x="1040" y="1296"/>
                            </a:cubicBezTo>
                            <a:close/>
                            <a:moveTo>
                              <a:pt x="1071" y="1326"/>
                            </a:moveTo>
                            <a:cubicBezTo>
                              <a:pt x="1062" y="1329"/>
                              <a:pt x="1054" y="1332"/>
                              <a:pt x="1045" y="1334"/>
                            </a:cubicBezTo>
                            <a:lnTo>
                              <a:pt x="1045" y="1334"/>
                            </a:lnTo>
                            <a:cubicBezTo>
                              <a:pt x="1044" y="1332"/>
                              <a:pt x="1042" y="1329"/>
                              <a:pt x="1040" y="1326"/>
                            </a:cubicBezTo>
                            <a:close/>
                            <a:moveTo>
                              <a:pt x="978" y="1338"/>
                            </a:moveTo>
                            <a:lnTo>
                              <a:pt x="978" y="1338"/>
                            </a:lnTo>
                            <a:cubicBezTo>
                              <a:pt x="974" y="1342"/>
                              <a:pt x="971" y="1347"/>
                              <a:pt x="968" y="1353"/>
                            </a:cubicBezTo>
                            <a:lnTo>
                              <a:pt x="968" y="1353"/>
                            </a:lnTo>
                            <a:cubicBezTo>
                              <a:pt x="962" y="1354"/>
                              <a:pt x="955" y="1356"/>
                              <a:pt x="949" y="1357"/>
                            </a:cubicBezTo>
                            <a:lnTo>
                              <a:pt x="949" y="1357"/>
                            </a:lnTo>
                            <a:cubicBezTo>
                              <a:pt x="949" y="1357"/>
                              <a:pt x="949" y="1357"/>
                              <a:pt x="949" y="1357"/>
                            </a:cubicBezTo>
                            <a:lnTo>
                              <a:pt x="978" y="1338"/>
                            </a:lnTo>
                            <a:close/>
                            <a:moveTo>
                              <a:pt x="766" y="0"/>
                            </a:moveTo>
                            <a:cubicBezTo>
                              <a:pt x="716" y="0"/>
                              <a:pt x="664" y="4"/>
                              <a:pt x="612" y="11"/>
                            </a:cubicBezTo>
                            <a:cubicBezTo>
                              <a:pt x="245" y="103"/>
                              <a:pt x="0" y="470"/>
                              <a:pt x="61" y="867"/>
                            </a:cubicBezTo>
                            <a:cubicBezTo>
                              <a:pt x="61" y="1082"/>
                              <a:pt x="122" y="1265"/>
                              <a:pt x="245" y="1449"/>
                            </a:cubicBezTo>
                            <a:cubicBezTo>
                              <a:pt x="307" y="1573"/>
                              <a:pt x="411" y="1669"/>
                              <a:pt x="539" y="1738"/>
                            </a:cubicBezTo>
                            <a:lnTo>
                              <a:pt x="539" y="1738"/>
                            </a:lnTo>
                            <a:cubicBezTo>
                              <a:pt x="535" y="1777"/>
                              <a:pt x="546" y="1823"/>
                              <a:pt x="561" y="1862"/>
                            </a:cubicBezTo>
                            <a:lnTo>
                              <a:pt x="561" y="1862"/>
                            </a:lnTo>
                            <a:cubicBezTo>
                              <a:pt x="595" y="2029"/>
                              <a:pt x="705" y="2163"/>
                              <a:pt x="857" y="2214"/>
                            </a:cubicBezTo>
                            <a:cubicBezTo>
                              <a:pt x="918" y="2229"/>
                              <a:pt x="971" y="2237"/>
                              <a:pt x="1021" y="2237"/>
                            </a:cubicBezTo>
                            <a:cubicBezTo>
                              <a:pt x="1071" y="2237"/>
                              <a:pt x="1117" y="2229"/>
                              <a:pt x="1163" y="2214"/>
                            </a:cubicBezTo>
                            <a:cubicBezTo>
                              <a:pt x="1254" y="2183"/>
                              <a:pt x="1346" y="2152"/>
                              <a:pt x="1438" y="2091"/>
                            </a:cubicBezTo>
                            <a:cubicBezTo>
                              <a:pt x="1622" y="2000"/>
                              <a:pt x="1744" y="1816"/>
                              <a:pt x="1836" y="1602"/>
                            </a:cubicBezTo>
                            <a:cubicBezTo>
                              <a:pt x="1928" y="1265"/>
                              <a:pt x="1897" y="867"/>
                              <a:pt x="1713" y="562"/>
                            </a:cubicBezTo>
                            <a:cubicBezTo>
                              <a:pt x="1524" y="209"/>
                              <a:pt x="1165" y="0"/>
                              <a:pt x="76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6" name="Google Shape;986;p37"/>
                      <p:cNvSpPr/>
                      <p:nvPr/>
                    </p:nvSpPr>
                    <p:spPr>
                      <a:xfrm>
                        <a:off x="3642475" y="2509925"/>
                        <a:ext cx="60450" cy="86825"/>
                      </a:xfrm>
                      <a:custGeom>
                        <a:rect b="b" l="l" r="r" t="t"/>
                        <a:pathLst>
                          <a:path extrusionOk="0" h="3473" w="2418">
                            <a:moveTo>
                              <a:pt x="1158" y="1003"/>
                            </a:moveTo>
                            <a:lnTo>
                              <a:pt x="1158" y="1003"/>
                            </a:lnTo>
                            <a:cubicBezTo>
                              <a:pt x="1159" y="1003"/>
                              <a:pt x="1160" y="1004"/>
                              <a:pt x="1163" y="1007"/>
                            </a:cubicBezTo>
                            <a:cubicBezTo>
                              <a:pt x="1163" y="1009"/>
                              <a:pt x="1163" y="1010"/>
                              <a:pt x="1163" y="1011"/>
                            </a:cubicBezTo>
                            <a:lnTo>
                              <a:pt x="1163" y="1011"/>
                            </a:lnTo>
                            <a:cubicBezTo>
                              <a:pt x="1160" y="1006"/>
                              <a:pt x="1158" y="1003"/>
                              <a:pt x="1158" y="1003"/>
                            </a:cubicBezTo>
                            <a:close/>
                            <a:moveTo>
                              <a:pt x="1133" y="1038"/>
                            </a:moveTo>
                            <a:lnTo>
                              <a:pt x="1140" y="1044"/>
                            </a:lnTo>
                            <a:lnTo>
                              <a:pt x="1140" y="1044"/>
                            </a:lnTo>
                            <a:cubicBezTo>
                              <a:pt x="1139" y="1045"/>
                              <a:pt x="1138" y="1045"/>
                              <a:pt x="1137" y="1046"/>
                            </a:cubicBezTo>
                            <a:lnTo>
                              <a:pt x="1137" y="1046"/>
                            </a:lnTo>
                            <a:cubicBezTo>
                              <a:pt x="1134" y="1043"/>
                              <a:pt x="1133" y="1041"/>
                              <a:pt x="1133" y="1038"/>
                            </a:cubicBezTo>
                            <a:close/>
                            <a:moveTo>
                              <a:pt x="1163" y="1068"/>
                            </a:moveTo>
                            <a:cubicBezTo>
                              <a:pt x="1154" y="1068"/>
                              <a:pt x="1148" y="1068"/>
                              <a:pt x="1142" y="1069"/>
                            </a:cubicBezTo>
                            <a:lnTo>
                              <a:pt x="1142" y="1069"/>
                            </a:lnTo>
                            <a:lnTo>
                              <a:pt x="1143" y="1068"/>
                            </a:lnTo>
                            <a:close/>
                            <a:moveTo>
                              <a:pt x="1142" y="1069"/>
                            </a:moveTo>
                            <a:lnTo>
                              <a:pt x="1141" y="1071"/>
                            </a:lnTo>
                            <a:lnTo>
                              <a:pt x="1141" y="1071"/>
                            </a:lnTo>
                            <a:cubicBezTo>
                              <a:pt x="1141" y="1070"/>
                              <a:pt x="1141" y="1069"/>
                              <a:pt x="1141" y="1069"/>
                            </a:cubicBezTo>
                            <a:lnTo>
                              <a:pt x="1141" y="1069"/>
                            </a:lnTo>
                            <a:cubicBezTo>
                              <a:pt x="1141" y="1069"/>
                              <a:pt x="1142" y="1069"/>
                              <a:pt x="1142" y="1069"/>
                            </a:cubicBezTo>
                            <a:close/>
                            <a:moveTo>
                              <a:pt x="1190" y="1074"/>
                            </a:moveTo>
                            <a:cubicBezTo>
                              <a:pt x="1192" y="1074"/>
                              <a:pt x="1194" y="1074"/>
                              <a:pt x="1196" y="1074"/>
                            </a:cubicBezTo>
                            <a:lnTo>
                              <a:pt x="1196" y="1074"/>
                            </a:lnTo>
                            <a:lnTo>
                              <a:pt x="1202" y="1093"/>
                            </a:lnTo>
                            <a:lnTo>
                              <a:pt x="1202" y="1093"/>
                            </a:lnTo>
                            <a:cubicBezTo>
                              <a:pt x="1197" y="1083"/>
                              <a:pt x="1192" y="1076"/>
                              <a:pt x="1190" y="1074"/>
                            </a:cubicBezTo>
                            <a:close/>
                            <a:moveTo>
                              <a:pt x="1133" y="1083"/>
                            </a:moveTo>
                            <a:lnTo>
                              <a:pt x="1125" y="1094"/>
                            </a:lnTo>
                            <a:lnTo>
                              <a:pt x="1125" y="1094"/>
                            </a:lnTo>
                            <a:cubicBezTo>
                              <a:pt x="1126" y="1094"/>
                              <a:pt x="1127" y="1093"/>
                              <a:pt x="1128" y="1093"/>
                            </a:cubicBezTo>
                            <a:lnTo>
                              <a:pt x="1128" y="1093"/>
                            </a:lnTo>
                            <a:cubicBezTo>
                              <a:pt x="1124" y="1100"/>
                              <a:pt x="1120" y="1108"/>
                              <a:pt x="1116" y="1115"/>
                            </a:cubicBezTo>
                            <a:lnTo>
                              <a:pt x="1116" y="1115"/>
                            </a:lnTo>
                            <a:cubicBezTo>
                              <a:pt x="1120" y="1111"/>
                              <a:pt x="1126" y="1106"/>
                              <a:pt x="1133" y="1099"/>
                            </a:cubicBezTo>
                            <a:cubicBezTo>
                              <a:pt x="1134" y="1094"/>
                              <a:pt x="1135" y="1090"/>
                              <a:pt x="1136" y="1087"/>
                            </a:cubicBezTo>
                            <a:lnTo>
                              <a:pt x="1136" y="1087"/>
                            </a:lnTo>
                            <a:cubicBezTo>
                              <a:pt x="1134" y="1089"/>
                              <a:pt x="1131" y="1091"/>
                              <a:pt x="1128" y="1093"/>
                            </a:cubicBezTo>
                            <a:lnTo>
                              <a:pt x="1128" y="1093"/>
                            </a:lnTo>
                            <a:cubicBezTo>
                              <a:pt x="1130" y="1089"/>
                              <a:pt x="1131" y="1086"/>
                              <a:pt x="1133" y="1083"/>
                            </a:cubicBezTo>
                            <a:close/>
                            <a:moveTo>
                              <a:pt x="1116" y="1115"/>
                            </a:moveTo>
                            <a:cubicBezTo>
                              <a:pt x="1110" y="1123"/>
                              <a:pt x="1106" y="1128"/>
                              <a:pt x="1104" y="1133"/>
                            </a:cubicBezTo>
                            <a:lnTo>
                              <a:pt x="1104" y="1133"/>
                            </a:lnTo>
                            <a:cubicBezTo>
                              <a:pt x="1107" y="1132"/>
                              <a:pt x="1111" y="1125"/>
                              <a:pt x="1116" y="1115"/>
                            </a:cubicBezTo>
                            <a:close/>
                            <a:moveTo>
                              <a:pt x="1163" y="1068"/>
                            </a:moveTo>
                            <a:cubicBezTo>
                              <a:pt x="1173" y="1071"/>
                              <a:pt x="1181" y="1072"/>
                              <a:pt x="1188" y="1073"/>
                            </a:cubicBezTo>
                            <a:lnTo>
                              <a:pt x="1188" y="1073"/>
                            </a:lnTo>
                            <a:cubicBezTo>
                              <a:pt x="1187" y="1075"/>
                              <a:pt x="1188" y="1083"/>
                              <a:pt x="1194" y="1099"/>
                            </a:cubicBezTo>
                            <a:lnTo>
                              <a:pt x="1224" y="1160"/>
                            </a:lnTo>
                            <a:cubicBezTo>
                              <a:pt x="1255" y="1252"/>
                              <a:pt x="1286" y="1313"/>
                              <a:pt x="1286" y="1405"/>
                            </a:cubicBezTo>
                            <a:lnTo>
                              <a:pt x="1286" y="1558"/>
                            </a:lnTo>
                            <a:lnTo>
                              <a:pt x="1286" y="1833"/>
                            </a:lnTo>
                            <a:cubicBezTo>
                              <a:pt x="1286" y="1856"/>
                              <a:pt x="1286" y="1880"/>
                              <a:pt x="1286" y="1903"/>
                            </a:cubicBezTo>
                            <a:lnTo>
                              <a:pt x="1286" y="1903"/>
                            </a:lnTo>
                            <a:cubicBezTo>
                              <a:pt x="1245" y="1892"/>
                              <a:pt x="1204" y="1887"/>
                              <a:pt x="1163" y="1887"/>
                            </a:cubicBezTo>
                            <a:cubicBezTo>
                              <a:pt x="1112" y="1887"/>
                              <a:pt x="1060" y="1895"/>
                              <a:pt x="1010" y="1912"/>
                            </a:cubicBezTo>
                            <a:lnTo>
                              <a:pt x="1010" y="1912"/>
                            </a:lnTo>
                            <a:lnTo>
                              <a:pt x="1010" y="1894"/>
                            </a:lnTo>
                            <a:lnTo>
                              <a:pt x="1010" y="1802"/>
                            </a:lnTo>
                            <a:lnTo>
                              <a:pt x="1010" y="1619"/>
                            </a:lnTo>
                            <a:cubicBezTo>
                              <a:pt x="1010" y="1595"/>
                              <a:pt x="1015" y="1558"/>
                              <a:pt x="1019" y="1530"/>
                            </a:cubicBezTo>
                            <a:lnTo>
                              <a:pt x="1019" y="1530"/>
                            </a:lnTo>
                            <a:cubicBezTo>
                              <a:pt x="1041" y="1447"/>
                              <a:pt x="1044" y="1365"/>
                              <a:pt x="1071" y="1282"/>
                            </a:cubicBezTo>
                            <a:cubicBezTo>
                              <a:pt x="1071" y="1252"/>
                              <a:pt x="1102" y="1190"/>
                              <a:pt x="1102" y="1160"/>
                            </a:cubicBezTo>
                            <a:cubicBezTo>
                              <a:pt x="1102" y="1147"/>
                              <a:pt x="1102" y="1140"/>
                              <a:pt x="1104" y="1133"/>
                            </a:cubicBezTo>
                            <a:lnTo>
                              <a:pt x="1104" y="1133"/>
                            </a:lnTo>
                            <a:cubicBezTo>
                              <a:pt x="1104" y="1133"/>
                              <a:pt x="1104" y="1133"/>
                              <a:pt x="1103" y="1133"/>
                            </a:cubicBezTo>
                            <a:cubicBezTo>
                              <a:pt x="1103" y="1133"/>
                              <a:pt x="1102" y="1132"/>
                              <a:pt x="1102" y="1129"/>
                            </a:cubicBezTo>
                            <a:lnTo>
                              <a:pt x="1125" y="1094"/>
                            </a:lnTo>
                            <a:lnTo>
                              <a:pt x="1125" y="1094"/>
                            </a:lnTo>
                            <a:cubicBezTo>
                              <a:pt x="1099" y="1110"/>
                              <a:pt x="1082" y="1117"/>
                              <a:pt x="1072" y="1117"/>
                            </a:cubicBezTo>
                            <a:cubicBezTo>
                              <a:pt x="1050" y="1117"/>
                              <a:pt x="1065" y="1087"/>
                              <a:pt x="1102" y="1068"/>
                            </a:cubicBezTo>
                            <a:lnTo>
                              <a:pt x="1106" y="1068"/>
                            </a:lnTo>
                            <a:cubicBezTo>
                              <a:pt x="1088" y="1083"/>
                              <a:pt x="1078" y="1098"/>
                              <a:pt x="1099" y="1099"/>
                            </a:cubicBezTo>
                            <a:lnTo>
                              <a:pt x="1099" y="1099"/>
                            </a:lnTo>
                            <a:cubicBezTo>
                              <a:pt x="1097" y="1101"/>
                              <a:pt x="1097" y="1103"/>
                              <a:pt x="1097" y="1103"/>
                            </a:cubicBezTo>
                            <a:cubicBezTo>
                              <a:pt x="1098" y="1103"/>
                              <a:pt x="1099" y="1102"/>
                              <a:pt x="1102" y="1099"/>
                            </a:cubicBezTo>
                            <a:cubicBezTo>
                              <a:pt x="1122" y="1078"/>
                              <a:pt x="1129" y="1072"/>
                              <a:pt x="1141" y="1069"/>
                            </a:cubicBezTo>
                            <a:lnTo>
                              <a:pt x="1141" y="1069"/>
                            </a:lnTo>
                            <a:cubicBezTo>
                              <a:pt x="1139" y="1070"/>
                              <a:pt x="1136" y="1076"/>
                              <a:pt x="1133" y="1083"/>
                            </a:cubicBezTo>
                            <a:lnTo>
                              <a:pt x="1133" y="1083"/>
                            </a:lnTo>
                            <a:lnTo>
                              <a:pt x="1141" y="1071"/>
                            </a:lnTo>
                            <a:lnTo>
                              <a:pt x="1141" y="1071"/>
                            </a:lnTo>
                            <a:cubicBezTo>
                              <a:pt x="1141" y="1073"/>
                              <a:pt x="1139" y="1078"/>
                              <a:pt x="1136" y="1087"/>
                            </a:cubicBezTo>
                            <a:lnTo>
                              <a:pt x="1136" y="1087"/>
                            </a:lnTo>
                            <a:cubicBezTo>
                              <a:pt x="1145" y="1082"/>
                              <a:pt x="1154" y="1075"/>
                              <a:pt x="1163" y="1068"/>
                            </a:cubicBezTo>
                            <a:close/>
                            <a:moveTo>
                              <a:pt x="171" y="2070"/>
                            </a:moveTo>
                            <a:cubicBezTo>
                              <a:pt x="172" y="2086"/>
                              <a:pt x="180" y="2113"/>
                              <a:pt x="183" y="2113"/>
                            </a:cubicBezTo>
                            <a:cubicBezTo>
                              <a:pt x="184" y="2113"/>
                              <a:pt x="184" y="2112"/>
                              <a:pt x="184" y="2108"/>
                            </a:cubicBezTo>
                            <a:cubicBezTo>
                              <a:pt x="180" y="2095"/>
                              <a:pt x="175" y="2082"/>
                              <a:pt x="171" y="2070"/>
                            </a:cubicBezTo>
                            <a:close/>
                            <a:moveTo>
                              <a:pt x="1130" y="0"/>
                            </a:moveTo>
                            <a:cubicBezTo>
                              <a:pt x="858" y="0"/>
                              <a:pt x="585" y="100"/>
                              <a:pt x="368" y="303"/>
                            </a:cubicBezTo>
                            <a:cubicBezTo>
                              <a:pt x="184" y="487"/>
                              <a:pt x="62" y="732"/>
                              <a:pt x="31" y="976"/>
                            </a:cubicBezTo>
                            <a:cubicBezTo>
                              <a:pt x="1" y="1129"/>
                              <a:pt x="1" y="1282"/>
                              <a:pt x="31" y="1435"/>
                            </a:cubicBezTo>
                            <a:cubicBezTo>
                              <a:pt x="31" y="1558"/>
                              <a:pt x="62" y="1711"/>
                              <a:pt x="92" y="1864"/>
                            </a:cubicBezTo>
                            <a:cubicBezTo>
                              <a:pt x="119" y="1942"/>
                              <a:pt x="145" y="1998"/>
                              <a:pt x="171" y="2070"/>
                            </a:cubicBezTo>
                            <a:lnTo>
                              <a:pt x="171" y="2070"/>
                            </a:lnTo>
                            <a:cubicBezTo>
                              <a:pt x="170" y="2064"/>
                              <a:pt x="170" y="2060"/>
                              <a:pt x="172" y="2060"/>
                            </a:cubicBezTo>
                            <a:lnTo>
                              <a:pt x="172" y="2060"/>
                            </a:lnTo>
                            <a:cubicBezTo>
                              <a:pt x="174" y="2060"/>
                              <a:pt x="178" y="2065"/>
                              <a:pt x="184" y="2078"/>
                            </a:cubicBezTo>
                            <a:cubicBezTo>
                              <a:pt x="215" y="2108"/>
                              <a:pt x="184" y="2108"/>
                              <a:pt x="184" y="2108"/>
                            </a:cubicBezTo>
                            <a:lnTo>
                              <a:pt x="245" y="2261"/>
                            </a:lnTo>
                            <a:cubicBezTo>
                              <a:pt x="276" y="2353"/>
                              <a:pt x="337" y="2414"/>
                              <a:pt x="398" y="2506"/>
                            </a:cubicBezTo>
                            <a:cubicBezTo>
                              <a:pt x="466" y="2607"/>
                              <a:pt x="598" y="2690"/>
                              <a:pt x="729" y="2703"/>
                            </a:cubicBezTo>
                            <a:lnTo>
                              <a:pt x="729" y="2703"/>
                            </a:lnTo>
                            <a:cubicBezTo>
                              <a:pt x="731" y="2708"/>
                              <a:pt x="733" y="2714"/>
                              <a:pt x="735" y="2720"/>
                            </a:cubicBezTo>
                            <a:cubicBezTo>
                              <a:pt x="765" y="2843"/>
                              <a:pt x="888" y="2996"/>
                              <a:pt x="1010" y="3087"/>
                            </a:cubicBezTo>
                            <a:cubicBezTo>
                              <a:pt x="1194" y="3240"/>
                              <a:pt x="1408" y="3363"/>
                              <a:pt x="1653" y="3455"/>
                            </a:cubicBezTo>
                            <a:cubicBezTo>
                              <a:pt x="1701" y="3467"/>
                              <a:pt x="1749" y="3472"/>
                              <a:pt x="1796" y="3472"/>
                            </a:cubicBezTo>
                            <a:cubicBezTo>
                              <a:pt x="2110" y="3472"/>
                              <a:pt x="2387" y="3219"/>
                              <a:pt x="2387" y="2873"/>
                            </a:cubicBezTo>
                            <a:cubicBezTo>
                              <a:pt x="2418" y="2506"/>
                              <a:pt x="2418" y="2170"/>
                              <a:pt x="2387" y="1802"/>
                            </a:cubicBezTo>
                            <a:cubicBezTo>
                              <a:pt x="2418" y="1282"/>
                              <a:pt x="2234" y="762"/>
                              <a:pt x="1959" y="364"/>
                            </a:cubicBezTo>
                            <a:cubicBezTo>
                              <a:pt x="1733" y="123"/>
                              <a:pt x="1432" y="0"/>
                              <a:pt x="113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7" name="Google Shape;987;p37"/>
                      <p:cNvSpPr/>
                      <p:nvPr/>
                    </p:nvSpPr>
                    <p:spPr>
                      <a:xfrm>
                        <a:off x="3853575" y="2525275"/>
                        <a:ext cx="62750" cy="78550"/>
                      </a:xfrm>
                      <a:custGeom>
                        <a:rect b="b" l="l" r="r" t="t"/>
                        <a:pathLst>
                          <a:path extrusionOk="0" h="3142" w="2510">
                            <a:moveTo>
                              <a:pt x="1164" y="699"/>
                            </a:moveTo>
                            <a:lnTo>
                              <a:pt x="1286" y="729"/>
                            </a:lnTo>
                            <a:lnTo>
                              <a:pt x="1347" y="760"/>
                            </a:lnTo>
                            <a:lnTo>
                              <a:pt x="1408" y="821"/>
                            </a:lnTo>
                            <a:lnTo>
                              <a:pt x="1551" y="936"/>
                            </a:lnTo>
                            <a:lnTo>
                              <a:pt x="1551" y="936"/>
                            </a:lnTo>
                            <a:cubicBezTo>
                              <a:pt x="1551" y="935"/>
                              <a:pt x="1550" y="935"/>
                              <a:pt x="1550" y="935"/>
                            </a:cubicBezTo>
                            <a:lnTo>
                              <a:pt x="1550" y="935"/>
                            </a:lnTo>
                            <a:cubicBezTo>
                              <a:pt x="1542" y="935"/>
                              <a:pt x="1567" y="980"/>
                              <a:pt x="1592" y="1005"/>
                            </a:cubicBezTo>
                            <a:lnTo>
                              <a:pt x="1623" y="1066"/>
                            </a:lnTo>
                            <a:cubicBezTo>
                              <a:pt x="1623" y="1066"/>
                              <a:pt x="1638" y="1090"/>
                              <a:pt x="1650" y="1105"/>
                            </a:cubicBezTo>
                            <a:lnTo>
                              <a:pt x="1650" y="1105"/>
                            </a:lnTo>
                            <a:cubicBezTo>
                              <a:pt x="1652" y="1113"/>
                              <a:pt x="1653" y="1121"/>
                              <a:pt x="1653" y="1127"/>
                            </a:cubicBezTo>
                            <a:lnTo>
                              <a:pt x="1684" y="1188"/>
                            </a:lnTo>
                            <a:lnTo>
                              <a:pt x="1684" y="1280"/>
                            </a:lnTo>
                            <a:lnTo>
                              <a:pt x="1684" y="1556"/>
                            </a:lnTo>
                            <a:lnTo>
                              <a:pt x="1684" y="1647"/>
                            </a:lnTo>
                            <a:cubicBezTo>
                              <a:pt x="1653" y="1678"/>
                              <a:pt x="1653" y="1739"/>
                              <a:pt x="1623" y="1800"/>
                            </a:cubicBezTo>
                            <a:lnTo>
                              <a:pt x="1623" y="1862"/>
                            </a:lnTo>
                            <a:lnTo>
                              <a:pt x="1623" y="1892"/>
                            </a:lnTo>
                            <a:cubicBezTo>
                              <a:pt x="1623" y="1901"/>
                              <a:pt x="1620" y="1905"/>
                              <a:pt x="1617" y="1905"/>
                            </a:cubicBezTo>
                            <a:cubicBezTo>
                              <a:pt x="1610" y="1905"/>
                              <a:pt x="1601" y="1883"/>
                              <a:pt x="1622" y="1862"/>
                            </a:cubicBezTo>
                            <a:lnTo>
                              <a:pt x="1622" y="1862"/>
                            </a:lnTo>
                            <a:cubicBezTo>
                              <a:pt x="1592" y="1892"/>
                              <a:pt x="1561" y="1953"/>
                              <a:pt x="1531" y="1984"/>
                            </a:cubicBezTo>
                            <a:cubicBezTo>
                              <a:pt x="1500" y="2045"/>
                              <a:pt x="1470" y="2106"/>
                              <a:pt x="1439" y="2137"/>
                            </a:cubicBezTo>
                            <a:cubicBezTo>
                              <a:pt x="1439" y="2167"/>
                              <a:pt x="1408" y="2198"/>
                              <a:pt x="1378" y="2198"/>
                            </a:cubicBezTo>
                            <a:lnTo>
                              <a:pt x="1317" y="2259"/>
                            </a:lnTo>
                            <a:lnTo>
                              <a:pt x="1317" y="2269"/>
                            </a:lnTo>
                            <a:lnTo>
                              <a:pt x="1317" y="2269"/>
                            </a:lnTo>
                            <a:cubicBezTo>
                              <a:pt x="1318" y="2269"/>
                              <a:pt x="1319" y="2268"/>
                              <a:pt x="1320" y="2268"/>
                            </a:cubicBezTo>
                            <a:cubicBezTo>
                              <a:pt x="1324" y="2268"/>
                              <a:pt x="1325" y="2274"/>
                              <a:pt x="1317" y="2290"/>
                            </a:cubicBezTo>
                            <a:lnTo>
                              <a:pt x="1317" y="2269"/>
                            </a:lnTo>
                            <a:lnTo>
                              <a:pt x="1317" y="2269"/>
                            </a:lnTo>
                            <a:cubicBezTo>
                              <a:pt x="1306" y="2275"/>
                              <a:pt x="1287" y="2296"/>
                              <a:pt x="1298" y="2296"/>
                            </a:cubicBezTo>
                            <a:cubicBezTo>
                              <a:pt x="1302" y="2296"/>
                              <a:pt x="1307" y="2294"/>
                              <a:pt x="1317" y="2290"/>
                            </a:cubicBezTo>
                            <a:lnTo>
                              <a:pt x="1317" y="2290"/>
                            </a:lnTo>
                            <a:cubicBezTo>
                              <a:pt x="1286" y="2320"/>
                              <a:pt x="1225" y="2351"/>
                              <a:pt x="1194" y="2351"/>
                            </a:cubicBezTo>
                            <a:lnTo>
                              <a:pt x="1164" y="2351"/>
                            </a:lnTo>
                            <a:cubicBezTo>
                              <a:pt x="1143" y="2361"/>
                              <a:pt x="1140" y="2365"/>
                              <a:pt x="1144" y="2365"/>
                            </a:cubicBezTo>
                            <a:cubicBezTo>
                              <a:pt x="1153" y="2365"/>
                              <a:pt x="1194" y="2351"/>
                              <a:pt x="1194" y="2351"/>
                            </a:cubicBezTo>
                            <a:lnTo>
                              <a:pt x="1194" y="2351"/>
                            </a:lnTo>
                            <a:cubicBezTo>
                              <a:pt x="1164" y="2382"/>
                              <a:pt x="1133" y="2382"/>
                              <a:pt x="1102" y="2382"/>
                            </a:cubicBezTo>
                            <a:lnTo>
                              <a:pt x="1041" y="2412"/>
                            </a:lnTo>
                            <a:lnTo>
                              <a:pt x="984" y="2412"/>
                            </a:lnTo>
                            <a:cubicBezTo>
                              <a:pt x="973" y="2349"/>
                              <a:pt x="961" y="2287"/>
                              <a:pt x="949" y="2229"/>
                            </a:cubicBezTo>
                            <a:lnTo>
                              <a:pt x="919" y="2106"/>
                            </a:lnTo>
                            <a:lnTo>
                              <a:pt x="919" y="2076"/>
                            </a:lnTo>
                            <a:lnTo>
                              <a:pt x="919" y="2014"/>
                            </a:lnTo>
                            <a:cubicBezTo>
                              <a:pt x="888" y="1923"/>
                              <a:pt x="858" y="1862"/>
                              <a:pt x="796" y="1800"/>
                            </a:cubicBezTo>
                            <a:cubicBezTo>
                              <a:pt x="763" y="1767"/>
                              <a:pt x="721" y="1752"/>
                              <a:pt x="674" y="1750"/>
                            </a:cubicBezTo>
                            <a:lnTo>
                              <a:pt x="674" y="1750"/>
                            </a:lnTo>
                            <a:cubicBezTo>
                              <a:pt x="674" y="1736"/>
                              <a:pt x="674" y="1722"/>
                              <a:pt x="674" y="1709"/>
                            </a:cubicBezTo>
                            <a:cubicBezTo>
                              <a:pt x="674" y="1586"/>
                              <a:pt x="735" y="1494"/>
                              <a:pt x="735" y="1403"/>
                            </a:cubicBezTo>
                            <a:cubicBezTo>
                              <a:pt x="766" y="1311"/>
                              <a:pt x="796" y="1219"/>
                              <a:pt x="827" y="1097"/>
                            </a:cubicBezTo>
                            <a:lnTo>
                              <a:pt x="858" y="1066"/>
                            </a:lnTo>
                            <a:cubicBezTo>
                              <a:pt x="858" y="1005"/>
                              <a:pt x="888" y="974"/>
                              <a:pt x="919" y="944"/>
                            </a:cubicBezTo>
                            <a:lnTo>
                              <a:pt x="980" y="821"/>
                            </a:lnTo>
                            <a:lnTo>
                              <a:pt x="1041" y="760"/>
                            </a:lnTo>
                            <a:lnTo>
                              <a:pt x="1072" y="729"/>
                            </a:lnTo>
                            <a:lnTo>
                              <a:pt x="1102" y="699"/>
                            </a:lnTo>
                            <a:close/>
                            <a:moveTo>
                              <a:pt x="1165" y="1"/>
                            </a:moveTo>
                            <a:cubicBezTo>
                              <a:pt x="1040" y="1"/>
                              <a:pt x="915" y="27"/>
                              <a:pt x="796" y="87"/>
                            </a:cubicBezTo>
                            <a:cubicBezTo>
                              <a:pt x="338" y="332"/>
                              <a:pt x="154" y="913"/>
                              <a:pt x="93" y="1372"/>
                            </a:cubicBezTo>
                            <a:cubicBezTo>
                              <a:pt x="32" y="1678"/>
                              <a:pt x="1" y="1953"/>
                              <a:pt x="62" y="2259"/>
                            </a:cubicBezTo>
                            <a:cubicBezTo>
                              <a:pt x="62" y="2351"/>
                              <a:pt x="62" y="2443"/>
                              <a:pt x="123" y="2535"/>
                            </a:cubicBezTo>
                            <a:cubicBezTo>
                              <a:pt x="150" y="2616"/>
                              <a:pt x="226" y="2697"/>
                              <a:pt x="306" y="2715"/>
                            </a:cubicBezTo>
                            <a:lnTo>
                              <a:pt x="306" y="2715"/>
                            </a:lnTo>
                            <a:cubicBezTo>
                              <a:pt x="306" y="2716"/>
                              <a:pt x="307" y="2717"/>
                              <a:pt x="307" y="2718"/>
                            </a:cubicBezTo>
                            <a:cubicBezTo>
                              <a:pt x="307" y="2902"/>
                              <a:pt x="399" y="3024"/>
                              <a:pt x="582" y="3085"/>
                            </a:cubicBezTo>
                            <a:cubicBezTo>
                              <a:pt x="704" y="3124"/>
                              <a:pt x="829" y="3142"/>
                              <a:pt x="954" y="3142"/>
                            </a:cubicBezTo>
                            <a:cubicBezTo>
                              <a:pt x="1429" y="3142"/>
                              <a:pt x="1901" y="2879"/>
                              <a:pt x="2143" y="2443"/>
                            </a:cubicBezTo>
                            <a:cubicBezTo>
                              <a:pt x="2479" y="1953"/>
                              <a:pt x="2510" y="1311"/>
                              <a:pt x="2265" y="760"/>
                            </a:cubicBezTo>
                            <a:cubicBezTo>
                              <a:pt x="2073" y="352"/>
                              <a:pt x="1618" y="1"/>
                              <a:pt x="116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8" name="Google Shape;988;p37"/>
                      <p:cNvSpPr/>
                      <p:nvPr/>
                    </p:nvSpPr>
                    <p:spPr>
                      <a:xfrm>
                        <a:off x="4018050" y="2457250"/>
                        <a:ext cx="35200" cy="40375"/>
                      </a:xfrm>
                      <a:custGeom>
                        <a:rect b="b" l="l" r="r" t="t"/>
                        <a:pathLst>
                          <a:path extrusionOk="0" h="1615" w="1408">
                            <a:moveTo>
                              <a:pt x="487" y="865"/>
                            </a:moveTo>
                            <a:lnTo>
                              <a:pt x="487" y="865"/>
                            </a:lnTo>
                            <a:cubicBezTo>
                              <a:pt x="487" y="865"/>
                              <a:pt x="487" y="866"/>
                              <a:pt x="487" y="866"/>
                            </a:cubicBezTo>
                            <a:lnTo>
                              <a:pt x="487" y="866"/>
                            </a:lnTo>
                            <a:lnTo>
                              <a:pt x="487" y="866"/>
                            </a:lnTo>
                            <a:lnTo>
                              <a:pt x="487" y="866"/>
                            </a:lnTo>
                            <a:cubicBezTo>
                              <a:pt x="487" y="866"/>
                              <a:pt x="487" y="865"/>
                              <a:pt x="487" y="865"/>
                            </a:cubicBezTo>
                            <a:close/>
                            <a:moveTo>
                              <a:pt x="488" y="856"/>
                            </a:moveTo>
                            <a:cubicBezTo>
                              <a:pt x="488" y="858"/>
                              <a:pt x="488" y="859"/>
                              <a:pt x="488" y="861"/>
                            </a:cubicBezTo>
                            <a:lnTo>
                              <a:pt x="488" y="861"/>
                            </a:lnTo>
                            <a:lnTo>
                              <a:pt x="488" y="861"/>
                            </a:lnTo>
                            <a:lnTo>
                              <a:pt x="488" y="861"/>
                            </a:lnTo>
                            <a:cubicBezTo>
                              <a:pt x="488" y="862"/>
                              <a:pt x="488" y="864"/>
                              <a:pt x="487" y="865"/>
                            </a:cubicBezTo>
                            <a:lnTo>
                              <a:pt x="487" y="865"/>
                            </a:lnTo>
                            <a:cubicBezTo>
                              <a:pt x="487" y="864"/>
                              <a:pt x="488" y="862"/>
                              <a:pt x="488" y="861"/>
                            </a:cubicBezTo>
                            <a:lnTo>
                              <a:pt x="488" y="861"/>
                            </a:lnTo>
                            <a:lnTo>
                              <a:pt x="486" y="862"/>
                            </a:lnTo>
                            <a:lnTo>
                              <a:pt x="486" y="862"/>
                            </a:lnTo>
                            <a:lnTo>
                              <a:pt x="485" y="867"/>
                            </a:lnTo>
                            <a:lnTo>
                              <a:pt x="485" y="867"/>
                            </a:lnTo>
                            <a:lnTo>
                              <a:pt x="487" y="866"/>
                            </a:lnTo>
                            <a:lnTo>
                              <a:pt x="487" y="866"/>
                            </a:lnTo>
                            <a:cubicBezTo>
                              <a:pt x="486" y="871"/>
                              <a:pt x="484" y="875"/>
                              <a:pt x="482" y="879"/>
                            </a:cubicBezTo>
                            <a:lnTo>
                              <a:pt x="482" y="879"/>
                            </a:lnTo>
                            <a:lnTo>
                              <a:pt x="485" y="867"/>
                            </a:lnTo>
                            <a:lnTo>
                              <a:pt x="485" y="867"/>
                            </a:lnTo>
                            <a:lnTo>
                              <a:pt x="459" y="880"/>
                            </a:lnTo>
                            <a:lnTo>
                              <a:pt x="459" y="880"/>
                            </a:lnTo>
                            <a:lnTo>
                              <a:pt x="486" y="862"/>
                            </a:lnTo>
                            <a:lnTo>
                              <a:pt x="486" y="862"/>
                            </a:lnTo>
                            <a:lnTo>
                              <a:pt x="488" y="856"/>
                            </a:lnTo>
                            <a:close/>
                            <a:moveTo>
                              <a:pt x="643" y="865"/>
                            </a:moveTo>
                            <a:lnTo>
                              <a:pt x="650" y="876"/>
                            </a:lnTo>
                            <a:lnTo>
                              <a:pt x="650" y="876"/>
                            </a:lnTo>
                            <a:cubicBezTo>
                              <a:pt x="654" y="888"/>
                              <a:pt x="661" y="899"/>
                              <a:pt x="673" y="911"/>
                            </a:cubicBezTo>
                            <a:cubicBezTo>
                              <a:pt x="658" y="896"/>
                              <a:pt x="650" y="880"/>
                              <a:pt x="643" y="865"/>
                            </a:cubicBezTo>
                            <a:close/>
                            <a:moveTo>
                              <a:pt x="629" y="845"/>
                            </a:moveTo>
                            <a:lnTo>
                              <a:pt x="632" y="850"/>
                            </a:lnTo>
                            <a:lnTo>
                              <a:pt x="612" y="911"/>
                            </a:lnTo>
                            <a:lnTo>
                              <a:pt x="612" y="850"/>
                            </a:lnTo>
                            <a:cubicBezTo>
                              <a:pt x="616" y="850"/>
                              <a:pt x="619" y="849"/>
                              <a:pt x="622" y="849"/>
                            </a:cubicBezTo>
                            <a:lnTo>
                              <a:pt x="622" y="849"/>
                            </a:lnTo>
                            <a:cubicBezTo>
                              <a:pt x="616" y="859"/>
                              <a:pt x="612" y="870"/>
                              <a:pt x="612" y="880"/>
                            </a:cubicBezTo>
                            <a:lnTo>
                              <a:pt x="623" y="848"/>
                            </a:lnTo>
                            <a:lnTo>
                              <a:pt x="623" y="848"/>
                            </a:lnTo>
                            <a:cubicBezTo>
                              <a:pt x="622" y="848"/>
                              <a:pt x="622" y="848"/>
                              <a:pt x="622" y="849"/>
                            </a:cubicBezTo>
                            <a:lnTo>
                              <a:pt x="622" y="849"/>
                            </a:lnTo>
                            <a:cubicBezTo>
                              <a:pt x="622" y="847"/>
                              <a:pt x="623" y="846"/>
                              <a:pt x="624" y="845"/>
                            </a:cubicBezTo>
                            <a:lnTo>
                              <a:pt x="624" y="845"/>
                            </a:lnTo>
                            <a:lnTo>
                              <a:pt x="623" y="848"/>
                            </a:lnTo>
                            <a:lnTo>
                              <a:pt x="623" y="848"/>
                            </a:lnTo>
                            <a:cubicBezTo>
                              <a:pt x="625" y="847"/>
                              <a:pt x="627" y="846"/>
                              <a:pt x="629" y="845"/>
                            </a:cubicBezTo>
                            <a:close/>
                            <a:moveTo>
                              <a:pt x="481" y="908"/>
                            </a:moveTo>
                            <a:cubicBezTo>
                              <a:pt x="477" y="930"/>
                              <a:pt x="470" y="951"/>
                              <a:pt x="459" y="972"/>
                            </a:cubicBezTo>
                            <a:lnTo>
                              <a:pt x="471" y="923"/>
                            </a:lnTo>
                            <a:lnTo>
                              <a:pt x="481" y="908"/>
                            </a:lnTo>
                            <a:close/>
                            <a:moveTo>
                              <a:pt x="903" y="1"/>
                            </a:moveTo>
                            <a:cubicBezTo>
                              <a:pt x="880" y="1"/>
                              <a:pt x="857" y="8"/>
                              <a:pt x="826" y="24"/>
                            </a:cubicBezTo>
                            <a:lnTo>
                              <a:pt x="734" y="54"/>
                            </a:lnTo>
                            <a:lnTo>
                              <a:pt x="673" y="85"/>
                            </a:lnTo>
                            <a:cubicBezTo>
                              <a:pt x="631" y="106"/>
                              <a:pt x="604" y="141"/>
                              <a:pt x="581" y="171"/>
                            </a:cubicBezTo>
                            <a:lnTo>
                              <a:pt x="581" y="171"/>
                            </a:lnTo>
                            <a:lnTo>
                              <a:pt x="490" y="207"/>
                            </a:lnTo>
                            <a:lnTo>
                              <a:pt x="428" y="238"/>
                            </a:lnTo>
                            <a:cubicBezTo>
                              <a:pt x="367" y="299"/>
                              <a:pt x="306" y="330"/>
                              <a:pt x="245" y="360"/>
                            </a:cubicBezTo>
                            <a:cubicBezTo>
                              <a:pt x="214" y="391"/>
                              <a:pt x="184" y="421"/>
                              <a:pt x="153" y="452"/>
                            </a:cubicBezTo>
                            <a:lnTo>
                              <a:pt x="138" y="475"/>
                            </a:lnTo>
                            <a:lnTo>
                              <a:pt x="138" y="475"/>
                            </a:lnTo>
                            <a:cubicBezTo>
                              <a:pt x="122" y="490"/>
                              <a:pt x="107" y="513"/>
                              <a:pt x="92" y="544"/>
                            </a:cubicBezTo>
                            <a:lnTo>
                              <a:pt x="152" y="483"/>
                            </a:lnTo>
                            <a:lnTo>
                              <a:pt x="152" y="483"/>
                            </a:lnTo>
                            <a:cubicBezTo>
                              <a:pt x="122" y="514"/>
                              <a:pt x="92" y="544"/>
                              <a:pt x="61" y="605"/>
                            </a:cubicBezTo>
                            <a:cubicBezTo>
                              <a:pt x="31" y="636"/>
                              <a:pt x="31" y="697"/>
                              <a:pt x="0" y="727"/>
                            </a:cubicBezTo>
                            <a:lnTo>
                              <a:pt x="0" y="758"/>
                            </a:lnTo>
                            <a:cubicBezTo>
                              <a:pt x="0" y="758"/>
                              <a:pt x="0" y="789"/>
                              <a:pt x="0" y="789"/>
                            </a:cubicBezTo>
                            <a:lnTo>
                              <a:pt x="0" y="911"/>
                            </a:lnTo>
                            <a:lnTo>
                              <a:pt x="0" y="972"/>
                            </a:lnTo>
                            <a:lnTo>
                              <a:pt x="0" y="1095"/>
                            </a:lnTo>
                            <a:cubicBezTo>
                              <a:pt x="0" y="1122"/>
                              <a:pt x="0" y="1154"/>
                              <a:pt x="0" y="1186"/>
                            </a:cubicBezTo>
                            <a:lnTo>
                              <a:pt x="31" y="1278"/>
                            </a:lnTo>
                            <a:cubicBezTo>
                              <a:pt x="61" y="1278"/>
                              <a:pt x="61" y="1278"/>
                              <a:pt x="61" y="1309"/>
                            </a:cubicBezTo>
                            <a:lnTo>
                              <a:pt x="153" y="1401"/>
                            </a:lnTo>
                            <a:lnTo>
                              <a:pt x="153" y="1431"/>
                            </a:lnTo>
                            <a:lnTo>
                              <a:pt x="184" y="1462"/>
                            </a:lnTo>
                            <a:lnTo>
                              <a:pt x="306" y="1554"/>
                            </a:lnTo>
                            <a:lnTo>
                              <a:pt x="337" y="1554"/>
                            </a:lnTo>
                            <a:cubicBezTo>
                              <a:pt x="398" y="1584"/>
                              <a:pt x="428" y="1584"/>
                              <a:pt x="459" y="1615"/>
                            </a:cubicBezTo>
                            <a:lnTo>
                              <a:pt x="887" y="1615"/>
                            </a:lnTo>
                            <a:lnTo>
                              <a:pt x="1010" y="1584"/>
                            </a:lnTo>
                            <a:lnTo>
                              <a:pt x="1040" y="1584"/>
                            </a:lnTo>
                            <a:cubicBezTo>
                              <a:pt x="1071" y="1554"/>
                              <a:pt x="1132" y="1523"/>
                              <a:pt x="1163" y="1492"/>
                            </a:cubicBezTo>
                            <a:lnTo>
                              <a:pt x="1193" y="1462"/>
                            </a:lnTo>
                            <a:cubicBezTo>
                              <a:pt x="1224" y="1401"/>
                              <a:pt x="1254" y="1370"/>
                              <a:pt x="1285" y="1339"/>
                            </a:cubicBezTo>
                            <a:cubicBezTo>
                              <a:pt x="1285" y="1309"/>
                              <a:pt x="1316" y="1309"/>
                              <a:pt x="1316" y="1278"/>
                            </a:cubicBezTo>
                            <a:cubicBezTo>
                              <a:pt x="1346" y="1217"/>
                              <a:pt x="1346" y="1186"/>
                              <a:pt x="1377" y="1125"/>
                            </a:cubicBezTo>
                            <a:lnTo>
                              <a:pt x="1377" y="1095"/>
                            </a:lnTo>
                            <a:lnTo>
                              <a:pt x="1372" y="1105"/>
                            </a:lnTo>
                            <a:lnTo>
                              <a:pt x="1372" y="1105"/>
                            </a:lnTo>
                            <a:cubicBezTo>
                              <a:pt x="1375" y="1093"/>
                              <a:pt x="1377" y="1079"/>
                              <a:pt x="1377" y="1064"/>
                            </a:cubicBezTo>
                            <a:lnTo>
                              <a:pt x="1377" y="1033"/>
                            </a:lnTo>
                            <a:lnTo>
                              <a:pt x="1377" y="1003"/>
                            </a:lnTo>
                            <a:cubicBezTo>
                              <a:pt x="1377" y="942"/>
                              <a:pt x="1377" y="911"/>
                              <a:pt x="1407" y="850"/>
                            </a:cubicBezTo>
                            <a:cubicBezTo>
                              <a:pt x="1407" y="819"/>
                              <a:pt x="1407" y="819"/>
                              <a:pt x="1407" y="819"/>
                            </a:cubicBezTo>
                            <a:cubicBezTo>
                              <a:pt x="1407" y="758"/>
                              <a:pt x="1407" y="666"/>
                              <a:pt x="1407" y="605"/>
                            </a:cubicBezTo>
                            <a:cubicBezTo>
                              <a:pt x="1407" y="513"/>
                              <a:pt x="1377" y="421"/>
                              <a:pt x="1377" y="330"/>
                            </a:cubicBezTo>
                            <a:lnTo>
                              <a:pt x="1351" y="251"/>
                            </a:lnTo>
                            <a:lnTo>
                              <a:pt x="1351" y="251"/>
                            </a:lnTo>
                            <a:cubicBezTo>
                              <a:pt x="1351" y="252"/>
                              <a:pt x="1352" y="252"/>
                              <a:pt x="1352" y="252"/>
                            </a:cubicBezTo>
                            <a:cubicBezTo>
                              <a:pt x="1353" y="252"/>
                              <a:pt x="1351" y="248"/>
                              <a:pt x="1346" y="238"/>
                            </a:cubicBezTo>
                            <a:lnTo>
                              <a:pt x="1346" y="238"/>
                            </a:lnTo>
                            <a:lnTo>
                              <a:pt x="1351" y="251"/>
                            </a:lnTo>
                            <a:lnTo>
                              <a:pt x="1351" y="251"/>
                            </a:lnTo>
                            <a:cubicBezTo>
                              <a:pt x="1340" y="239"/>
                              <a:pt x="1278" y="146"/>
                              <a:pt x="1254" y="146"/>
                            </a:cubicBezTo>
                            <a:lnTo>
                              <a:pt x="1163" y="54"/>
                            </a:lnTo>
                            <a:lnTo>
                              <a:pt x="1071" y="24"/>
                            </a:lnTo>
                            <a:lnTo>
                              <a:pt x="979" y="24"/>
                            </a:lnTo>
                            <a:cubicBezTo>
                              <a:pt x="948" y="8"/>
                              <a:pt x="926" y="1"/>
                              <a:pt x="90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89" name="Google Shape;989;p37"/>
                      <p:cNvSpPr/>
                      <p:nvPr/>
                    </p:nvSpPr>
                    <p:spPr>
                      <a:xfrm>
                        <a:off x="4245925" y="2547900"/>
                        <a:ext cx="62025" cy="76400"/>
                      </a:xfrm>
                      <a:custGeom>
                        <a:rect b="b" l="l" r="r" t="t"/>
                        <a:pathLst>
                          <a:path extrusionOk="0" h="3056" w="2481">
                            <a:moveTo>
                              <a:pt x="1349" y="1247"/>
                            </a:moveTo>
                            <a:cubicBezTo>
                              <a:pt x="1349" y="1298"/>
                              <a:pt x="1349" y="1353"/>
                              <a:pt x="1349" y="1415"/>
                            </a:cubicBezTo>
                            <a:cubicBezTo>
                              <a:pt x="1349" y="1477"/>
                              <a:pt x="1318" y="1538"/>
                              <a:pt x="1318" y="1568"/>
                            </a:cubicBezTo>
                            <a:cubicBezTo>
                              <a:pt x="1318" y="1630"/>
                              <a:pt x="1288" y="1660"/>
                              <a:pt x="1288" y="1721"/>
                            </a:cubicBezTo>
                            <a:cubicBezTo>
                              <a:pt x="1270" y="1721"/>
                              <a:pt x="1263" y="1731"/>
                              <a:pt x="1265" y="1746"/>
                            </a:cubicBezTo>
                            <a:lnTo>
                              <a:pt x="1265" y="1746"/>
                            </a:lnTo>
                            <a:cubicBezTo>
                              <a:pt x="1229" y="1788"/>
                              <a:pt x="1227" y="1814"/>
                              <a:pt x="1226" y="1839"/>
                            </a:cubicBezTo>
                            <a:lnTo>
                              <a:pt x="1226" y="1839"/>
                            </a:lnTo>
                            <a:cubicBezTo>
                              <a:pt x="1234" y="1828"/>
                              <a:pt x="1240" y="1820"/>
                              <a:pt x="1241" y="1820"/>
                            </a:cubicBezTo>
                            <a:lnTo>
                              <a:pt x="1241" y="1820"/>
                            </a:lnTo>
                            <a:cubicBezTo>
                              <a:pt x="1242" y="1820"/>
                              <a:pt x="1238" y="1827"/>
                              <a:pt x="1226" y="1844"/>
                            </a:cubicBezTo>
                            <a:cubicBezTo>
                              <a:pt x="1226" y="1842"/>
                              <a:pt x="1226" y="1840"/>
                              <a:pt x="1226" y="1839"/>
                            </a:cubicBezTo>
                            <a:lnTo>
                              <a:pt x="1226" y="1839"/>
                            </a:lnTo>
                            <a:cubicBezTo>
                              <a:pt x="1222" y="1845"/>
                              <a:pt x="1216" y="1852"/>
                              <a:pt x="1211" y="1859"/>
                            </a:cubicBezTo>
                            <a:lnTo>
                              <a:pt x="1211" y="1859"/>
                            </a:lnTo>
                            <a:lnTo>
                              <a:pt x="1139" y="1931"/>
                            </a:lnTo>
                            <a:lnTo>
                              <a:pt x="1139" y="1931"/>
                            </a:lnTo>
                            <a:cubicBezTo>
                              <a:pt x="1142" y="1930"/>
                              <a:pt x="1145" y="1929"/>
                              <a:pt x="1146" y="1929"/>
                            </a:cubicBezTo>
                            <a:lnTo>
                              <a:pt x="1146" y="1929"/>
                            </a:lnTo>
                            <a:cubicBezTo>
                              <a:pt x="1147" y="1929"/>
                              <a:pt x="1144" y="1931"/>
                              <a:pt x="1135" y="1936"/>
                            </a:cubicBezTo>
                            <a:lnTo>
                              <a:pt x="1139" y="1931"/>
                            </a:lnTo>
                            <a:lnTo>
                              <a:pt x="1165" y="1905"/>
                            </a:lnTo>
                            <a:cubicBezTo>
                              <a:pt x="1176" y="1894"/>
                              <a:pt x="1179" y="1890"/>
                              <a:pt x="1178" y="1890"/>
                            </a:cubicBezTo>
                            <a:lnTo>
                              <a:pt x="1178" y="1890"/>
                            </a:lnTo>
                            <a:cubicBezTo>
                              <a:pt x="1174" y="1890"/>
                              <a:pt x="1136" y="1922"/>
                              <a:pt x="1118" y="1939"/>
                            </a:cubicBezTo>
                            <a:lnTo>
                              <a:pt x="1118" y="1939"/>
                            </a:lnTo>
                            <a:lnTo>
                              <a:pt x="1122" y="1938"/>
                            </a:lnTo>
                            <a:lnTo>
                              <a:pt x="1122" y="1938"/>
                            </a:lnTo>
                            <a:cubicBezTo>
                              <a:pt x="1120" y="1939"/>
                              <a:pt x="1118" y="1940"/>
                              <a:pt x="1116" y="1941"/>
                            </a:cubicBezTo>
                            <a:lnTo>
                              <a:pt x="1116" y="1941"/>
                            </a:lnTo>
                            <a:cubicBezTo>
                              <a:pt x="1116" y="1940"/>
                              <a:pt x="1117" y="1940"/>
                              <a:pt x="1118" y="1939"/>
                            </a:cubicBezTo>
                            <a:lnTo>
                              <a:pt x="1118" y="1939"/>
                            </a:lnTo>
                            <a:lnTo>
                              <a:pt x="1037" y="1955"/>
                            </a:lnTo>
                            <a:lnTo>
                              <a:pt x="1037" y="1955"/>
                            </a:lnTo>
                            <a:cubicBezTo>
                              <a:pt x="989" y="1941"/>
                              <a:pt x="941" y="1932"/>
                              <a:pt x="894" y="1928"/>
                            </a:cubicBezTo>
                            <a:lnTo>
                              <a:pt x="894" y="1928"/>
                            </a:lnTo>
                            <a:lnTo>
                              <a:pt x="920" y="1874"/>
                            </a:lnTo>
                            <a:cubicBezTo>
                              <a:pt x="926" y="1864"/>
                              <a:pt x="927" y="1859"/>
                              <a:pt x="927" y="1859"/>
                            </a:cubicBezTo>
                            <a:lnTo>
                              <a:pt x="927" y="1859"/>
                            </a:lnTo>
                            <a:cubicBezTo>
                              <a:pt x="926" y="1859"/>
                              <a:pt x="924" y="1862"/>
                              <a:pt x="921" y="1867"/>
                            </a:cubicBezTo>
                            <a:lnTo>
                              <a:pt x="921" y="1867"/>
                            </a:lnTo>
                            <a:cubicBezTo>
                              <a:pt x="925" y="1835"/>
                              <a:pt x="953" y="1780"/>
                              <a:pt x="982" y="1752"/>
                            </a:cubicBezTo>
                            <a:cubicBezTo>
                              <a:pt x="1012" y="1660"/>
                              <a:pt x="1073" y="1568"/>
                              <a:pt x="1135" y="1507"/>
                            </a:cubicBezTo>
                            <a:lnTo>
                              <a:pt x="1165" y="1446"/>
                            </a:lnTo>
                            <a:lnTo>
                              <a:pt x="1257" y="1324"/>
                            </a:lnTo>
                            <a:cubicBezTo>
                              <a:pt x="1291" y="1301"/>
                              <a:pt x="1320" y="1275"/>
                              <a:pt x="1349" y="1247"/>
                            </a:cubicBezTo>
                            <a:close/>
                            <a:moveTo>
                              <a:pt x="1135" y="1936"/>
                            </a:moveTo>
                            <a:cubicBezTo>
                              <a:pt x="1119" y="1946"/>
                              <a:pt x="1111" y="1950"/>
                              <a:pt x="1109" y="1950"/>
                            </a:cubicBezTo>
                            <a:cubicBezTo>
                              <a:pt x="1108" y="1950"/>
                              <a:pt x="1108" y="1950"/>
                              <a:pt x="1109" y="1948"/>
                            </a:cubicBezTo>
                            <a:lnTo>
                              <a:pt x="1109" y="1948"/>
                            </a:lnTo>
                            <a:lnTo>
                              <a:pt x="1073" y="1966"/>
                            </a:lnTo>
                            <a:cubicBezTo>
                              <a:pt x="1060" y="1971"/>
                              <a:pt x="1053" y="1973"/>
                              <a:pt x="1051" y="1973"/>
                            </a:cubicBezTo>
                            <a:cubicBezTo>
                              <a:pt x="1048" y="1973"/>
                              <a:pt x="1052" y="1970"/>
                              <a:pt x="1060" y="1966"/>
                            </a:cubicBezTo>
                            <a:lnTo>
                              <a:pt x="1073" y="1966"/>
                            </a:lnTo>
                            <a:cubicBezTo>
                              <a:pt x="1071" y="1965"/>
                              <a:pt x="1068" y="1964"/>
                              <a:pt x="1065" y="1963"/>
                            </a:cubicBezTo>
                            <a:lnTo>
                              <a:pt x="1065" y="1963"/>
                            </a:lnTo>
                            <a:cubicBezTo>
                              <a:pt x="1079" y="1957"/>
                              <a:pt x="1099" y="1948"/>
                              <a:pt x="1116" y="1941"/>
                            </a:cubicBezTo>
                            <a:lnTo>
                              <a:pt x="1116" y="1941"/>
                            </a:lnTo>
                            <a:cubicBezTo>
                              <a:pt x="1112" y="1944"/>
                              <a:pt x="1110" y="1947"/>
                              <a:pt x="1109" y="1948"/>
                            </a:cubicBezTo>
                            <a:lnTo>
                              <a:pt x="1109" y="1948"/>
                            </a:lnTo>
                            <a:lnTo>
                              <a:pt x="1135" y="1936"/>
                            </a:lnTo>
                            <a:close/>
                            <a:moveTo>
                              <a:pt x="1697" y="1"/>
                            </a:moveTo>
                            <a:cubicBezTo>
                              <a:pt x="1662" y="1"/>
                              <a:pt x="1627" y="3"/>
                              <a:pt x="1594" y="8"/>
                            </a:cubicBezTo>
                            <a:cubicBezTo>
                              <a:pt x="1349" y="69"/>
                              <a:pt x="1104" y="222"/>
                              <a:pt x="920" y="406"/>
                            </a:cubicBezTo>
                            <a:cubicBezTo>
                              <a:pt x="706" y="589"/>
                              <a:pt x="553" y="773"/>
                              <a:pt x="400" y="1018"/>
                            </a:cubicBezTo>
                            <a:cubicBezTo>
                              <a:pt x="200" y="1389"/>
                              <a:pt x="0" y="1920"/>
                              <a:pt x="199" y="2338"/>
                            </a:cubicBezTo>
                            <a:lnTo>
                              <a:pt x="199" y="2338"/>
                            </a:lnTo>
                            <a:cubicBezTo>
                              <a:pt x="161" y="2511"/>
                              <a:pt x="222" y="2696"/>
                              <a:pt x="370" y="2823"/>
                            </a:cubicBezTo>
                            <a:cubicBezTo>
                              <a:pt x="576" y="2978"/>
                              <a:pt x="821" y="3055"/>
                              <a:pt x="1067" y="3055"/>
                            </a:cubicBezTo>
                            <a:cubicBezTo>
                              <a:pt x="1259" y="3055"/>
                              <a:pt x="1450" y="3008"/>
                              <a:pt x="1624" y="2915"/>
                            </a:cubicBezTo>
                            <a:cubicBezTo>
                              <a:pt x="2175" y="2578"/>
                              <a:pt x="2481" y="1936"/>
                              <a:pt x="2420" y="1293"/>
                            </a:cubicBezTo>
                            <a:cubicBezTo>
                              <a:pt x="2420" y="926"/>
                              <a:pt x="2328" y="559"/>
                              <a:pt x="2144" y="253"/>
                            </a:cubicBezTo>
                            <a:cubicBezTo>
                              <a:pt x="2067" y="73"/>
                              <a:pt x="1881" y="1"/>
                              <a:pt x="16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0" name="Google Shape;990;p37"/>
                      <p:cNvSpPr/>
                      <p:nvPr/>
                    </p:nvSpPr>
                    <p:spPr>
                      <a:xfrm>
                        <a:off x="4413475" y="2437000"/>
                        <a:ext cx="24525" cy="34625"/>
                      </a:xfrm>
                      <a:custGeom>
                        <a:rect b="b" l="l" r="r" t="t"/>
                        <a:pathLst>
                          <a:path extrusionOk="0" h="1385" w="981">
                            <a:moveTo>
                              <a:pt x="766" y="528"/>
                            </a:moveTo>
                            <a:cubicBezTo>
                              <a:pt x="756" y="528"/>
                              <a:pt x="747" y="528"/>
                              <a:pt x="738" y="528"/>
                            </a:cubicBezTo>
                            <a:lnTo>
                              <a:pt x="738" y="528"/>
                            </a:lnTo>
                            <a:cubicBezTo>
                              <a:pt x="737" y="528"/>
                              <a:pt x="736" y="528"/>
                              <a:pt x="735" y="528"/>
                            </a:cubicBezTo>
                            <a:close/>
                            <a:moveTo>
                              <a:pt x="341" y="0"/>
                            </a:moveTo>
                            <a:cubicBezTo>
                              <a:pt x="284" y="0"/>
                              <a:pt x="230" y="23"/>
                              <a:pt x="185" y="69"/>
                            </a:cubicBezTo>
                            <a:cubicBezTo>
                              <a:pt x="123" y="99"/>
                              <a:pt x="93" y="130"/>
                              <a:pt x="62" y="191"/>
                            </a:cubicBezTo>
                            <a:cubicBezTo>
                              <a:pt x="1" y="222"/>
                              <a:pt x="1" y="283"/>
                              <a:pt x="1" y="344"/>
                            </a:cubicBezTo>
                            <a:cubicBezTo>
                              <a:pt x="1" y="467"/>
                              <a:pt x="1" y="558"/>
                              <a:pt x="32" y="650"/>
                            </a:cubicBezTo>
                            <a:cubicBezTo>
                              <a:pt x="62" y="742"/>
                              <a:pt x="93" y="803"/>
                              <a:pt x="93" y="895"/>
                            </a:cubicBezTo>
                            <a:cubicBezTo>
                              <a:pt x="93" y="936"/>
                              <a:pt x="105" y="976"/>
                              <a:pt x="123" y="1011"/>
                            </a:cubicBezTo>
                            <a:lnTo>
                              <a:pt x="123" y="1011"/>
                            </a:lnTo>
                            <a:cubicBezTo>
                              <a:pt x="123" y="1013"/>
                              <a:pt x="123" y="1015"/>
                              <a:pt x="123" y="1017"/>
                            </a:cubicBezTo>
                            <a:cubicBezTo>
                              <a:pt x="123" y="1201"/>
                              <a:pt x="246" y="1354"/>
                              <a:pt x="429" y="1384"/>
                            </a:cubicBezTo>
                            <a:cubicBezTo>
                              <a:pt x="521" y="1384"/>
                              <a:pt x="582" y="1354"/>
                              <a:pt x="674" y="1323"/>
                            </a:cubicBezTo>
                            <a:lnTo>
                              <a:pt x="735" y="1262"/>
                            </a:lnTo>
                            <a:cubicBezTo>
                              <a:pt x="756" y="1242"/>
                              <a:pt x="776" y="1208"/>
                              <a:pt x="796" y="1169"/>
                            </a:cubicBezTo>
                            <a:lnTo>
                              <a:pt x="796" y="1169"/>
                            </a:lnTo>
                            <a:cubicBezTo>
                              <a:pt x="796" y="1170"/>
                              <a:pt x="796" y="1170"/>
                              <a:pt x="796" y="1170"/>
                            </a:cubicBezTo>
                            <a:lnTo>
                              <a:pt x="826" y="1111"/>
                            </a:lnTo>
                            <a:lnTo>
                              <a:pt x="826" y="1111"/>
                            </a:lnTo>
                            <a:cubicBezTo>
                              <a:pt x="816" y="1131"/>
                              <a:pt x="806" y="1150"/>
                              <a:pt x="796" y="1169"/>
                            </a:cubicBezTo>
                            <a:lnTo>
                              <a:pt x="796" y="1169"/>
                            </a:lnTo>
                            <a:cubicBezTo>
                              <a:pt x="797" y="1139"/>
                              <a:pt x="827" y="1109"/>
                              <a:pt x="827" y="1079"/>
                            </a:cubicBezTo>
                            <a:cubicBezTo>
                              <a:pt x="858" y="1048"/>
                              <a:pt x="888" y="987"/>
                              <a:pt x="919" y="926"/>
                            </a:cubicBezTo>
                            <a:cubicBezTo>
                              <a:pt x="949" y="834"/>
                              <a:pt x="980" y="742"/>
                              <a:pt x="980" y="650"/>
                            </a:cubicBezTo>
                            <a:cubicBezTo>
                              <a:pt x="949" y="375"/>
                              <a:pt x="766" y="161"/>
                              <a:pt x="521" y="69"/>
                            </a:cubicBezTo>
                            <a:cubicBezTo>
                              <a:pt x="460" y="23"/>
                              <a:pt x="399" y="0"/>
                              <a:pt x="34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1" name="Google Shape;991;p37"/>
                      <p:cNvSpPr/>
                      <p:nvPr/>
                    </p:nvSpPr>
                    <p:spPr>
                      <a:xfrm>
                        <a:off x="4513700" y="2624375"/>
                        <a:ext cx="78025" cy="76075"/>
                      </a:xfrm>
                      <a:custGeom>
                        <a:rect b="b" l="l" r="r" t="t"/>
                        <a:pathLst>
                          <a:path extrusionOk="0" h="3043" w="3121">
                            <a:moveTo>
                              <a:pt x="2233" y="1324"/>
                            </a:moveTo>
                            <a:cubicBezTo>
                              <a:pt x="2221" y="1350"/>
                              <a:pt x="2219" y="1360"/>
                              <a:pt x="2221" y="1360"/>
                            </a:cubicBezTo>
                            <a:cubicBezTo>
                              <a:pt x="2223" y="1360"/>
                              <a:pt x="2233" y="1342"/>
                              <a:pt x="2233" y="1324"/>
                            </a:cubicBezTo>
                            <a:close/>
                            <a:moveTo>
                              <a:pt x="2172" y="1508"/>
                            </a:moveTo>
                            <a:cubicBezTo>
                              <a:pt x="2158" y="1549"/>
                              <a:pt x="2157" y="1566"/>
                              <a:pt x="2160" y="1566"/>
                            </a:cubicBezTo>
                            <a:cubicBezTo>
                              <a:pt x="2163" y="1566"/>
                              <a:pt x="2172" y="1541"/>
                              <a:pt x="2172" y="1508"/>
                            </a:cubicBezTo>
                            <a:close/>
                            <a:moveTo>
                              <a:pt x="2089" y="1701"/>
                            </a:moveTo>
                            <a:cubicBezTo>
                              <a:pt x="2090" y="1701"/>
                              <a:pt x="2088" y="1707"/>
                              <a:pt x="2081" y="1722"/>
                            </a:cubicBezTo>
                            <a:cubicBezTo>
                              <a:pt x="2071" y="1731"/>
                              <a:pt x="2062" y="1741"/>
                              <a:pt x="2052" y="1750"/>
                            </a:cubicBezTo>
                            <a:lnTo>
                              <a:pt x="2052" y="1750"/>
                            </a:lnTo>
                            <a:cubicBezTo>
                              <a:pt x="2059" y="1739"/>
                              <a:pt x="2085" y="1701"/>
                              <a:pt x="2089" y="1701"/>
                            </a:cubicBezTo>
                            <a:close/>
                            <a:moveTo>
                              <a:pt x="1910" y="1888"/>
                            </a:moveTo>
                            <a:cubicBezTo>
                              <a:pt x="1889" y="1895"/>
                              <a:pt x="1883" y="1898"/>
                              <a:pt x="1885" y="1898"/>
                            </a:cubicBezTo>
                            <a:cubicBezTo>
                              <a:pt x="1888" y="1898"/>
                              <a:pt x="1899" y="1895"/>
                              <a:pt x="1910" y="1888"/>
                            </a:cubicBezTo>
                            <a:close/>
                            <a:moveTo>
                              <a:pt x="2136" y="765"/>
                            </a:moveTo>
                            <a:lnTo>
                              <a:pt x="2142" y="774"/>
                            </a:lnTo>
                            <a:cubicBezTo>
                              <a:pt x="2172" y="896"/>
                              <a:pt x="2203" y="988"/>
                              <a:pt x="2233" y="1110"/>
                            </a:cubicBezTo>
                            <a:lnTo>
                              <a:pt x="2233" y="1171"/>
                            </a:lnTo>
                            <a:cubicBezTo>
                              <a:pt x="2233" y="1232"/>
                              <a:pt x="2233" y="1263"/>
                              <a:pt x="2233" y="1324"/>
                            </a:cubicBezTo>
                            <a:lnTo>
                              <a:pt x="2233" y="1355"/>
                            </a:lnTo>
                            <a:cubicBezTo>
                              <a:pt x="2233" y="1385"/>
                              <a:pt x="2203" y="1477"/>
                              <a:pt x="2172" y="1508"/>
                            </a:cubicBezTo>
                            <a:cubicBezTo>
                              <a:pt x="2172" y="1508"/>
                              <a:pt x="2172" y="1538"/>
                              <a:pt x="2172" y="1569"/>
                            </a:cubicBezTo>
                            <a:cubicBezTo>
                              <a:pt x="2142" y="1600"/>
                              <a:pt x="2111" y="1630"/>
                              <a:pt x="2081" y="1691"/>
                            </a:cubicBezTo>
                            <a:cubicBezTo>
                              <a:pt x="2081" y="1691"/>
                              <a:pt x="2051" y="1721"/>
                              <a:pt x="2050" y="1752"/>
                            </a:cubicBezTo>
                            <a:lnTo>
                              <a:pt x="2050" y="1752"/>
                            </a:lnTo>
                            <a:cubicBezTo>
                              <a:pt x="2027" y="1772"/>
                              <a:pt x="2000" y="1793"/>
                              <a:pt x="1958" y="1814"/>
                            </a:cubicBezTo>
                            <a:lnTo>
                              <a:pt x="1928" y="1875"/>
                            </a:lnTo>
                            <a:cubicBezTo>
                              <a:pt x="1922" y="1880"/>
                              <a:pt x="1916" y="1885"/>
                              <a:pt x="1910" y="1888"/>
                            </a:cubicBezTo>
                            <a:lnTo>
                              <a:pt x="1910" y="1888"/>
                            </a:lnTo>
                            <a:cubicBezTo>
                              <a:pt x="1911" y="1888"/>
                              <a:pt x="1911" y="1888"/>
                              <a:pt x="1911" y="1888"/>
                            </a:cubicBezTo>
                            <a:lnTo>
                              <a:pt x="1911" y="1888"/>
                            </a:lnTo>
                            <a:cubicBezTo>
                              <a:pt x="1879" y="1906"/>
                              <a:pt x="1857" y="1936"/>
                              <a:pt x="1836" y="1936"/>
                            </a:cubicBezTo>
                            <a:cubicBezTo>
                              <a:pt x="1805" y="1967"/>
                              <a:pt x="1744" y="1997"/>
                              <a:pt x="1713" y="1997"/>
                            </a:cubicBezTo>
                            <a:cubicBezTo>
                              <a:pt x="1652" y="1997"/>
                              <a:pt x="1659" y="2011"/>
                              <a:pt x="1679" y="2011"/>
                            </a:cubicBezTo>
                            <a:cubicBezTo>
                              <a:pt x="1690" y="2011"/>
                              <a:pt x="1703" y="2008"/>
                              <a:pt x="1713" y="1997"/>
                            </a:cubicBezTo>
                            <a:lnTo>
                              <a:pt x="1713" y="1997"/>
                            </a:lnTo>
                            <a:cubicBezTo>
                              <a:pt x="1683" y="2028"/>
                              <a:pt x="1652" y="2028"/>
                              <a:pt x="1652" y="2028"/>
                            </a:cubicBezTo>
                            <a:lnTo>
                              <a:pt x="1499" y="2059"/>
                            </a:lnTo>
                            <a:lnTo>
                              <a:pt x="1132" y="2059"/>
                            </a:lnTo>
                            <a:lnTo>
                              <a:pt x="979" y="2028"/>
                            </a:lnTo>
                            <a:cubicBezTo>
                              <a:pt x="942" y="2019"/>
                              <a:pt x="907" y="2009"/>
                              <a:pt x="873" y="2000"/>
                            </a:cubicBezTo>
                            <a:lnTo>
                              <a:pt x="873" y="2000"/>
                            </a:lnTo>
                            <a:cubicBezTo>
                              <a:pt x="877" y="1989"/>
                              <a:pt x="882" y="1978"/>
                              <a:pt x="887" y="1967"/>
                            </a:cubicBezTo>
                            <a:cubicBezTo>
                              <a:pt x="895" y="1944"/>
                              <a:pt x="897" y="1936"/>
                              <a:pt x="896" y="1936"/>
                            </a:cubicBezTo>
                            <a:lnTo>
                              <a:pt x="896" y="1936"/>
                            </a:lnTo>
                            <a:cubicBezTo>
                              <a:pt x="894" y="1936"/>
                              <a:pt x="881" y="1967"/>
                              <a:pt x="879" y="1967"/>
                            </a:cubicBezTo>
                            <a:cubicBezTo>
                              <a:pt x="878" y="1967"/>
                              <a:pt x="880" y="1959"/>
                              <a:pt x="887" y="1936"/>
                            </a:cubicBezTo>
                            <a:cubicBezTo>
                              <a:pt x="918" y="1875"/>
                              <a:pt x="918" y="1875"/>
                              <a:pt x="948" y="1844"/>
                            </a:cubicBezTo>
                            <a:cubicBezTo>
                              <a:pt x="1010" y="1722"/>
                              <a:pt x="1071" y="1600"/>
                              <a:pt x="1163" y="1508"/>
                            </a:cubicBezTo>
                            <a:lnTo>
                              <a:pt x="1193" y="1477"/>
                            </a:lnTo>
                            <a:lnTo>
                              <a:pt x="1254" y="1385"/>
                            </a:lnTo>
                            <a:cubicBezTo>
                              <a:pt x="1316" y="1324"/>
                              <a:pt x="1346" y="1263"/>
                              <a:pt x="1407" y="1232"/>
                            </a:cubicBezTo>
                            <a:cubicBezTo>
                              <a:pt x="1469" y="1171"/>
                              <a:pt x="1499" y="1110"/>
                              <a:pt x="1560" y="1079"/>
                            </a:cubicBezTo>
                            <a:lnTo>
                              <a:pt x="1622" y="1049"/>
                            </a:lnTo>
                            <a:lnTo>
                              <a:pt x="1713" y="988"/>
                            </a:lnTo>
                            <a:cubicBezTo>
                              <a:pt x="1775" y="926"/>
                              <a:pt x="1836" y="896"/>
                              <a:pt x="1897" y="865"/>
                            </a:cubicBezTo>
                            <a:lnTo>
                              <a:pt x="1958" y="835"/>
                            </a:lnTo>
                            <a:cubicBezTo>
                              <a:pt x="1958" y="835"/>
                              <a:pt x="2056" y="796"/>
                              <a:pt x="2048" y="796"/>
                            </a:cubicBezTo>
                            <a:lnTo>
                              <a:pt x="2048" y="796"/>
                            </a:lnTo>
                            <a:cubicBezTo>
                              <a:pt x="2046" y="796"/>
                              <a:pt x="2038" y="798"/>
                              <a:pt x="2019" y="804"/>
                            </a:cubicBezTo>
                            <a:lnTo>
                              <a:pt x="2136" y="765"/>
                            </a:lnTo>
                            <a:close/>
                            <a:moveTo>
                              <a:pt x="2280" y="1"/>
                            </a:moveTo>
                            <a:cubicBezTo>
                              <a:pt x="2052" y="1"/>
                              <a:pt x="1831" y="65"/>
                              <a:pt x="1652" y="192"/>
                            </a:cubicBezTo>
                            <a:cubicBezTo>
                              <a:pt x="1438" y="315"/>
                              <a:pt x="1254" y="437"/>
                              <a:pt x="1101" y="590"/>
                            </a:cubicBezTo>
                            <a:cubicBezTo>
                              <a:pt x="734" y="896"/>
                              <a:pt x="459" y="1324"/>
                              <a:pt x="337" y="1814"/>
                            </a:cubicBezTo>
                            <a:cubicBezTo>
                              <a:pt x="323" y="1854"/>
                              <a:pt x="313" y="1898"/>
                              <a:pt x="305" y="1943"/>
                            </a:cubicBezTo>
                            <a:lnTo>
                              <a:pt x="305" y="1943"/>
                            </a:lnTo>
                            <a:cubicBezTo>
                              <a:pt x="197" y="1991"/>
                              <a:pt x="109" y="2085"/>
                              <a:pt x="61" y="2212"/>
                            </a:cubicBezTo>
                            <a:cubicBezTo>
                              <a:pt x="0" y="2395"/>
                              <a:pt x="92" y="2609"/>
                              <a:pt x="275" y="2732"/>
                            </a:cubicBezTo>
                            <a:cubicBezTo>
                              <a:pt x="398" y="2854"/>
                              <a:pt x="551" y="2915"/>
                              <a:pt x="704" y="2946"/>
                            </a:cubicBezTo>
                            <a:cubicBezTo>
                              <a:pt x="857" y="3007"/>
                              <a:pt x="979" y="3038"/>
                              <a:pt x="1132" y="3038"/>
                            </a:cubicBezTo>
                            <a:cubicBezTo>
                              <a:pt x="1175" y="3041"/>
                              <a:pt x="1218" y="3042"/>
                              <a:pt x="1261" y="3042"/>
                            </a:cubicBezTo>
                            <a:cubicBezTo>
                              <a:pt x="1651" y="3042"/>
                              <a:pt x="2056" y="2918"/>
                              <a:pt x="2386" y="2670"/>
                            </a:cubicBezTo>
                            <a:cubicBezTo>
                              <a:pt x="2784" y="2395"/>
                              <a:pt x="3029" y="1936"/>
                              <a:pt x="3090" y="1447"/>
                            </a:cubicBezTo>
                            <a:cubicBezTo>
                              <a:pt x="3121" y="1232"/>
                              <a:pt x="3090" y="988"/>
                              <a:pt x="2998" y="774"/>
                            </a:cubicBezTo>
                            <a:cubicBezTo>
                              <a:pt x="2937" y="651"/>
                              <a:pt x="2876" y="529"/>
                              <a:pt x="2815" y="406"/>
                            </a:cubicBezTo>
                            <a:cubicBezTo>
                              <a:pt x="2723" y="253"/>
                              <a:pt x="2601" y="39"/>
                              <a:pt x="2417" y="9"/>
                            </a:cubicBezTo>
                            <a:cubicBezTo>
                              <a:pt x="2371" y="4"/>
                              <a:pt x="2325" y="1"/>
                              <a:pt x="228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2" name="Google Shape;992;p37"/>
                      <p:cNvSpPr/>
                      <p:nvPr/>
                    </p:nvSpPr>
                    <p:spPr>
                      <a:xfrm>
                        <a:off x="4997875" y="2662825"/>
                        <a:ext cx="84150" cy="78050"/>
                      </a:xfrm>
                      <a:custGeom>
                        <a:rect b="b" l="l" r="r" t="t"/>
                        <a:pathLst>
                          <a:path extrusionOk="0" h="3122" w="3366">
                            <a:moveTo>
                              <a:pt x="2263" y="1845"/>
                            </a:moveTo>
                            <a:cubicBezTo>
                              <a:pt x="2261" y="1852"/>
                              <a:pt x="2258" y="1857"/>
                              <a:pt x="2253" y="1860"/>
                            </a:cubicBezTo>
                            <a:lnTo>
                              <a:pt x="2253" y="1860"/>
                            </a:lnTo>
                            <a:cubicBezTo>
                              <a:pt x="2257" y="1855"/>
                              <a:pt x="2260" y="1849"/>
                              <a:pt x="2263" y="1845"/>
                            </a:cubicBezTo>
                            <a:close/>
                            <a:moveTo>
                              <a:pt x="2234" y="1889"/>
                            </a:moveTo>
                            <a:cubicBezTo>
                              <a:pt x="2234" y="1892"/>
                              <a:pt x="2234" y="1895"/>
                              <a:pt x="2234" y="1897"/>
                            </a:cubicBezTo>
                            <a:cubicBezTo>
                              <a:pt x="2230" y="1901"/>
                              <a:pt x="2228" y="1902"/>
                              <a:pt x="2228" y="1902"/>
                            </a:cubicBezTo>
                            <a:cubicBezTo>
                              <a:pt x="2226" y="1902"/>
                              <a:pt x="2229" y="1897"/>
                              <a:pt x="2234" y="1889"/>
                            </a:cubicBezTo>
                            <a:close/>
                            <a:moveTo>
                              <a:pt x="2139" y="1945"/>
                            </a:moveTo>
                            <a:cubicBezTo>
                              <a:pt x="2108" y="1945"/>
                              <a:pt x="2040" y="1959"/>
                              <a:pt x="2081" y="1959"/>
                            </a:cubicBezTo>
                            <a:lnTo>
                              <a:pt x="2120" y="1959"/>
                            </a:lnTo>
                            <a:cubicBezTo>
                              <a:pt x="2128" y="1955"/>
                              <a:pt x="2136" y="1950"/>
                              <a:pt x="2144" y="1945"/>
                            </a:cubicBezTo>
                            <a:lnTo>
                              <a:pt x="2144" y="1945"/>
                            </a:lnTo>
                            <a:cubicBezTo>
                              <a:pt x="2142" y="1945"/>
                              <a:pt x="2141" y="1945"/>
                              <a:pt x="2139" y="1945"/>
                            </a:cubicBezTo>
                            <a:close/>
                            <a:moveTo>
                              <a:pt x="1713" y="979"/>
                            </a:moveTo>
                            <a:lnTo>
                              <a:pt x="1775" y="1010"/>
                            </a:lnTo>
                            <a:lnTo>
                              <a:pt x="1866" y="1041"/>
                            </a:lnTo>
                            <a:cubicBezTo>
                              <a:pt x="1866" y="1041"/>
                              <a:pt x="1883" y="1057"/>
                              <a:pt x="1897" y="1071"/>
                            </a:cubicBezTo>
                            <a:lnTo>
                              <a:pt x="1897" y="1071"/>
                            </a:lnTo>
                            <a:cubicBezTo>
                              <a:pt x="1882" y="1056"/>
                              <a:pt x="1874" y="1050"/>
                              <a:pt x="1872" y="1050"/>
                            </a:cubicBezTo>
                            <a:lnTo>
                              <a:pt x="1872" y="1050"/>
                            </a:lnTo>
                            <a:cubicBezTo>
                              <a:pt x="1864" y="1050"/>
                              <a:pt x="1905" y="1102"/>
                              <a:pt x="1928" y="1102"/>
                            </a:cubicBezTo>
                            <a:lnTo>
                              <a:pt x="2019" y="1163"/>
                            </a:lnTo>
                            <a:cubicBezTo>
                              <a:pt x="2019" y="1194"/>
                              <a:pt x="2050" y="1224"/>
                              <a:pt x="2050" y="1224"/>
                            </a:cubicBezTo>
                            <a:cubicBezTo>
                              <a:pt x="2050" y="1224"/>
                              <a:pt x="2079" y="1253"/>
                              <a:pt x="2101" y="1275"/>
                            </a:cubicBezTo>
                            <a:lnTo>
                              <a:pt x="2101" y="1275"/>
                            </a:lnTo>
                            <a:cubicBezTo>
                              <a:pt x="2108" y="1293"/>
                              <a:pt x="2125" y="1330"/>
                              <a:pt x="2142" y="1347"/>
                            </a:cubicBezTo>
                            <a:cubicBezTo>
                              <a:pt x="2172" y="1347"/>
                              <a:pt x="2172" y="1377"/>
                              <a:pt x="2203" y="1408"/>
                            </a:cubicBezTo>
                            <a:cubicBezTo>
                              <a:pt x="2203" y="1438"/>
                              <a:pt x="2234" y="1469"/>
                              <a:pt x="2234" y="1500"/>
                            </a:cubicBezTo>
                            <a:cubicBezTo>
                              <a:pt x="2234" y="1561"/>
                              <a:pt x="2295" y="1622"/>
                              <a:pt x="2295" y="1683"/>
                            </a:cubicBezTo>
                            <a:cubicBezTo>
                              <a:pt x="2310" y="1714"/>
                              <a:pt x="2310" y="1721"/>
                              <a:pt x="2306" y="1721"/>
                            </a:cubicBezTo>
                            <a:cubicBezTo>
                              <a:pt x="2302" y="1721"/>
                              <a:pt x="2295" y="1714"/>
                              <a:pt x="2295" y="1714"/>
                            </a:cubicBezTo>
                            <a:cubicBezTo>
                              <a:pt x="2295" y="1724"/>
                              <a:pt x="2295" y="1734"/>
                              <a:pt x="2295" y="1744"/>
                            </a:cubicBezTo>
                            <a:cubicBezTo>
                              <a:pt x="2295" y="1757"/>
                              <a:pt x="2295" y="1769"/>
                              <a:pt x="2293" y="1782"/>
                            </a:cubicBezTo>
                            <a:lnTo>
                              <a:pt x="2293" y="1782"/>
                            </a:lnTo>
                            <a:cubicBezTo>
                              <a:pt x="2286" y="1785"/>
                              <a:pt x="2277" y="1793"/>
                              <a:pt x="2264" y="1806"/>
                            </a:cubicBezTo>
                            <a:cubicBezTo>
                              <a:pt x="2264" y="1826"/>
                              <a:pt x="2251" y="1845"/>
                              <a:pt x="2242" y="1865"/>
                            </a:cubicBezTo>
                            <a:lnTo>
                              <a:pt x="2242" y="1865"/>
                            </a:lnTo>
                            <a:cubicBezTo>
                              <a:pt x="2237" y="1867"/>
                              <a:pt x="2234" y="1867"/>
                              <a:pt x="2234" y="1867"/>
                            </a:cubicBezTo>
                            <a:cubicBezTo>
                              <a:pt x="2234" y="1867"/>
                              <a:pt x="2234" y="1867"/>
                              <a:pt x="2234" y="1867"/>
                            </a:cubicBezTo>
                            <a:lnTo>
                              <a:pt x="2234" y="1867"/>
                            </a:lnTo>
                            <a:cubicBezTo>
                              <a:pt x="2196" y="1892"/>
                              <a:pt x="2179" y="1911"/>
                              <a:pt x="2174" y="1922"/>
                            </a:cubicBezTo>
                            <a:lnTo>
                              <a:pt x="2174" y="1922"/>
                            </a:lnTo>
                            <a:cubicBezTo>
                              <a:pt x="2198" y="1902"/>
                              <a:pt x="2220" y="1880"/>
                              <a:pt x="2233" y="1867"/>
                            </a:cubicBezTo>
                            <a:lnTo>
                              <a:pt x="2233" y="1867"/>
                            </a:lnTo>
                            <a:lnTo>
                              <a:pt x="2203" y="1897"/>
                            </a:lnTo>
                            <a:cubicBezTo>
                              <a:pt x="2191" y="1921"/>
                              <a:pt x="2180" y="1931"/>
                              <a:pt x="2175" y="1931"/>
                            </a:cubicBezTo>
                            <a:cubicBezTo>
                              <a:pt x="2172" y="1931"/>
                              <a:pt x="2171" y="1928"/>
                              <a:pt x="2174" y="1922"/>
                            </a:cubicBezTo>
                            <a:lnTo>
                              <a:pt x="2174" y="1922"/>
                            </a:lnTo>
                            <a:cubicBezTo>
                              <a:pt x="2164" y="1930"/>
                              <a:pt x="2154" y="1938"/>
                              <a:pt x="2144" y="1945"/>
                            </a:cubicBezTo>
                            <a:lnTo>
                              <a:pt x="2144" y="1945"/>
                            </a:lnTo>
                            <a:cubicBezTo>
                              <a:pt x="2156" y="1946"/>
                              <a:pt x="2160" y="1949"/>
                              <a:pt x="2142" y="1959"/>
                            </a:cubicBezTo>
                            <a:lnTo>
                              <a:pt x="2120" y="1959"/>
                            </a:lnTo>
                            <a:cubicBezTo>
                              <a:pt x="2112" y="1962"/>
                              <a:pt x="2104" y="1965"/>
                              <a:pt x="2097" y="1965"/>
                            </a:cubicBezTo>
                            <a:cubicBezTo>
                              <a:pt x="2090" y="1965"/>
                              <a:pt x="2085" y="1963"/>
                              <a:pt x="2081" y="1959"/>
                            </a:cubicBezTo>
                            <a:lnTo>
                              <a:pt x="1989" y="1989"/>
                            </a:lnTo>
                            <a:lnTo>
                              <a:pt x="1866" y="2020"/>
                            </a:lnTo>
                            <a:cubicBezTo>
                              <a:pt x="1846" y="2020"/>
                              <a:pt x="1785" y="2033"/>
                              <a:pt x="1783" y="2033"/>
                            </a:cubicBezTo>
                            <a:cubicBezTo>
                              <a:pt x="1781" y="2033"/>
                              <a:pt x="1795" y="2030"/>
                              <a:pt x="1836" y="2020"/>
                            </a:cubicBezTo>
                            <a:cubicBezTo>
                              <a:pt x="1866" y="2010"/>
                              <a:pt x="1873" y="2006"/>
                              <a:pt x="1868" y="2006"/>
                            </a:cubicBezTo>
                            <a:cubicBezTo>
                              <a:pt x="1856" y="2006"/>
                              <a:pt x="1795" y="2020"/>
                              <a:pt x="1775" y="2020"/>
                            </a:cubicBezTo>
                            <a:lnTo>
                              <a:pt x="1622" y="2050"/>
                            </a:lnTo>
                            <a:lnTo>
                              <a:pt x="1469" y="2050"/>
                            </a:lnTo>
                            <a:lnTo>
                              <a:pt x="1310" y="2062"/>
                            </a:lnTo>
                            <a:lnTo>
                              <a:pt x="1310" y="2062"/>
                            </a:lnTo>
                            <a:cubicBezTo>
                              <a:pt x="1230" y="2003"/>
                              <a:pt x="1135" y="1974"/>
                              <a:pt x="1040" y="1974"/>
                            </a:cubicBezTo>
                            <a:cubicBezTo>
                              <a:pt x="901" y="1974"/>
                              <a:pt x="762" y="2037"/>
                              <a:pt x="669" y="2164"/>
                            </a:cubicBezTo>
                            <a:lnTo>
                              <a:pt x="669" y="2164"/>
                            </a:lnTo>
                            <a:lnTo>
                              <a:pt x="643" y="2112"/>
                            </a:lnTo>
                            <a:cubicBezTo>
                              <a:pt x="643" y="2081"/>
                              <a:pt x="643" y="2081"/>
                              <a:pt x="643" y="2050"/>
                            </a:cubicBezTo>
                            <a:lnTo>
                              <a:pt x="643" y="1989"/>
                            </a:lnTo>
                            <a:lnTo>
                              <a:pt x="643" y="1959"/>
                            </a:lnTo>
                            <a:lnTo>
                              <a:pt x="643" y="1928"/>
                            </a:lnTo>
                            <a:cubicBezTo>
                              <a:pt x="643" y="1897"/>
                              <a:pt x="643" y="1867"/>
                              <a:pt x="643" y="1867"/>
                            </a:cubicBezTo>
                            <a:cubicBezTo>
                              <a:pt x="643" y="1806"/>
                              <a:pt x="673" y="1775"/>
                              <a:pt x="673" y="1744"/>
                            </a:cubicBezTo>
                            <a:lnTo>
                              <a:pt x="704" y="1683"/>
                            </a:lnTo>
                            <a:cubicBezTo>
                              <a:pt x="734" y="1622"/>
                              <a:pt x="765" y="1591"/>
                              <a:pt x="796" y="1530"/>
                            </a:cubicBezTo>
                            <a:lnTo>
                              <a:pt x="826" y="1500"/>
                            </a:lnTo>
                            <a:cubicBezTo>
                              <a:pt x="826" y="1469"/>
                              <a:pt x="857" y="1438"/>
                              <a:pt x="887" y="1408"/>
                            </a:cubicBezTo>
                            <a:lnTo>
                              <a:pt x="918" y="1377"/>
                            </a:lnTo>
                            <a:lnTo>
                              <a:pt x="1010" y="1255"/>
                            </a:lnTo>
                            <a:lnTo>
                              <a:pt x="1132" y="1163"/>
                            </a:lnTo>
                            <a:lnTo>
                              <a:pt x="1193" y="1102"/>
                            </a:lnTo>
                            <a:lnTo>
                              <a:pt x="1316" y="1041"/>
                            </a:lnTo>
                            <a:lnTo>
                              <a:pt x="1377" y="1010"/>
                            </a:lnTo>
                            <a:cubicBezTo>
                              <a:pt x="1396" y="1004"/>
                              <a:pt x="1403" y="1001"/>
                              <a:pt x="1403" y="1001"/>
                            </a:cubicBezTo>
                            <a:lnTo>
                              <a:pt x="1403" y="1001"/>
                            </a:lnTo>
                            <a:cubicBezTo>
                              <a:pt x="1402" y="1001"/>
                              <a:pt x="1346" y="1019"/>
                              <a:pt x="1335" y="1019"/>
                            </a:cubicBezTo>
                            <a:cubicBezTo>
                              <a:pt x="1331" y="1019"/>
                              <a:pt x="1333" y="1017"/>
                              <a:pt x="1346" y="1010"/>
                            </a:cubicBezTo>
                            <a:lnTo>
                              <a:pt x="1499" y="979"/>
                            </a:lnTo>
                            <a:close/>
                            <a:moveTo>
                              <a:pt x="707" y="2225"/>
                            </a:moveTo>
                            <a:cubicBezTo>
                              <a:pt x="712" y="2225"/>
                              <a:pt x="721" y="2243"/>
                              <a:pt x="716" y="2243"/>
                            </a:cubicBezTo>
                            <a:cubicBezTo>
                              <a:pt x="714" y="2243"/>
                              <a:pt x="710" y="2240"/>
                              <a:pt x="704" y="2234"/>
                            </a:cubicBezTo>
                            <a:lnTo>
                              <a:pt x="704" y="2234"/>
                            </a:lnTo>
                            <a:lnTo>
                              <a:pt x="704" y="2234"/>
                            </a:lnTo>
                            <a:cubicBezTo>
                              <a:pt x="704" y="2227"/>
                              <a:pt x="705" y="2225"/>
                              <a:pt x="707" y="2225"/>
                            </a:cubicBezTo>
                            <a:close/>
                            <a:moveTo>
                              <a:pt x="1683" y="0"/>
                            </a:moveTo>
                            <a:cubicBezTo>
                              <a:pt x="1407" y="0"/>
                              <a:pt x="1132" y="92"/>
                              <a:pt x="887" y="245"/>
                            </a:cubicBezTo>
                            <a:cubicBezTo>
                              <a:pt x="398" y="551"/>
                              <a:pt x="92" y="1071"/>
                              <a:pt x="31" y="1622"/>
                            </a:cubicBezTo>
                            <a:cubicBezTo>
                              <a:pt x="0" y="1897"/>
                              <a:pt x="61" y="2142"/>
                              <a:pt x="214" y="2356"/>
                            </a:cubicBezTo>
                            <a:cubicBezTo>
                              <a:pt x="300" y="2470"/>
                              <a:pt x="406" y="2565"/>
                              <a:pt x="525" y="2639"/>
                            </a:cubicBezTo>
                            <a:lnTo>
                              <a:pt x="525" y="2639"/>
                            </a:lnTo>
                            <a:cubicBezTo>
                              <a:pt x="569" y="2925"/>
                              <a:pt x="776" y="3121"/>
                              <a:pt x="1040" y="3121"/>
                            </a:cubicBezTo>
                            <a:cubicBezTo>
                              <a:pt x="1713" y="3121"/>
                              <a:pt x="2478" y="3121"/>
                              <a:pt x="2968" y="2632"/>
                            </a:cubicBezTo>
                            <a:cubicBezTo>
                              <a:pt x="3274" y="2295"/>
                              <a:pt x="3366" y="1836"/>
                              <a:pt x="3274" y="1438"/>
                            </a:cubicBezTo>
                            <a:cubicBezTo>
                              <a:pt x="3182" y="1041"/>
                              <a:pt x="2968" y="735"/>
                              <a:pt x="2692" y="459"/>
                            </a:cubicBezTo>
                            <a:cubicBezTo>
                              <a:pt x="2417" y="215"/>
                              <a:pt x="2081" y="31"/>
                              <a:pt x="168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3" name="Google Shape;993;p37"/>
                      <p:cNvSpPr/>
                      <p:nvPr/>
                    </p:nvSpPr>
                    <p:spPr>
                      <a:xfrm>
                        <a:off x="5227325" y="2615100"/>
                        <a:ext cx="47450" cy="64375"/>
                      </a:xfrm>
                      <a:custGeom>
                        <a:rect b="b" l="l" r="r" t="t"/>
                        <a:pathLst>
                          <a:path extrusionOk="0" h="2575" w="1898">
                            <a:moveTo>
                              <a:pt x="674" y="900"/>
                            </a:moveTo>
                            <a:lnTo>
                              <a:pt x="674" y="900"/>
                            </a:lnTo>
                            <a:cubicBezTo>
                              <a:pt x="675" y="901"/>
                              <a:pt x="676" y="902"/>
                              <a:pt x="677" y="903"/>
                            </a:cubicBezTo>
                            <a:lnTo>
                              <a:pt x="677" y="903"/>
                            </a:lnTo>
                            <a:lnTo>
                              <a:pt x="676" y="903"/>
                            </a:lnTo>
                            <a:lnTo>
                              <a:pt x="676" y="903"/>
                            </a:lnTo>
                            <a:lnTo>
                              <a:pt x="674" y="900"/>
                            </a:lnTo>
                            <a:close/>
                            <a:moveTo>
                              <a:pt x="704" y="900"/>
                            </a:moveTo>
                            <a:lnTo>
                              <a:pt x="704" y="900"/>
                            </a:lnTo>
                            <a:cubicBezTo>
                              <a:pt x="705" y="902"/>
                              <a:pt x="706" y="904"/>
                              <a:pt x="707" y="906"/>
                            </a:cubicBezTo>
                            <a:lnTo>
                              <a:pt x="707" y="906"/>
                            </a:lnTo>
                            <a:lnTo>
                              <a:pt x="707" y="906"/>
                            </a:lnTo>
                            <a:lnTo>
                              <a:pt x="707" y="906"/>
                            </a:lnTo>
                            <a:lnTo>
                              <a:pt x="704" y="900"/>
                            </a:lnTo>
                            <a:close/>
                            <a:moveTo>
                              <a:pt x="709" y="953"/>
                            </a:moveTo>
                            <a:lnTo>
                              <a:pt x="709" y="953"/>
                            </a:lnTo>
                            <a:cubicBezTo>
                              <a:pt x="712" y="955"/>
                              <a:pt x="714" y="957"/>
                              <a:pt x="717" y="960"/>
                            </a:cubicBezTo>
                            <a:lnTo>
                              <a:pt x="717" y="960"/>
                            </a:lnTo>
                            <a:cubicBezTo>
                              <a:pt x="722" y="968"/>
                              <a:pt x="727" y="978"/>
                              <a:pt x="732" y="987"/>
                            </a:cubicBezTo>
                            <a:lnTo>
                              <a:pt x="732" y="987"/>
                            </a:lnTo>
                            <a:lnTo>
                              <a:pt x="709" y="953"/>
                            </a:lnTo>
                            <a:close/>
                            <a:moveTo>
                              <a:pt x="551" y="1236"/>
                            </a:moveTo>
                            <a:lnTo>
                              <a:pt x="551" y="1236"/>
                            </a:lnTo>
                            <a:cubicBezTo>
                              <a:pt x="490" y="1246"/>
                              <a:pt x="429" y="1267"/>
                              <a:pt x="368" y="1297"/>
                            </a:cubicBezTo>
                            <a:lnTo>
                              <a:pt x="490" y="1236"/>
                            </a:lnTo>
                            <a:close/>
                            <a:moveTo>
                              <a:pt x="880" y="1415"/>
                            </a:moveTo>
                            <a:lnTo>
                              <a:pt x="857" y="1481"/>
                            </a:lnTo>
                            <a:cubicBezTo>
                              <a:pt x="863" y="1459"/>
                              <a:pt x="871" y="1437"/>
                              <a:pt x="880" y="1415"/>
                            </a:cubicBezTo>
                            <a:close/>
                            <a:moveTo>
                              <a:pt x="1047" y="0"/>
                            </a:moveTo>
                            <a:cubicBezTo>
                              <a:pt x="1015" y="0"/>
                              <a:pt x="982" y="4"/>
                              <a:pt x="949" y="12"/>
                            </a:cubicBezTo>
                            <a:cubicBezTo>
                              <a:pt x="857" y="12"/>
                              <a:pt x="735" y="74"/>
                              <a:pt x="674" y="135"/>
                            </a:cubicBezTo>
                            <a:cubicBezTo>
                              <a:pt x="521" y="257"/>
                              <a:pt x="398" y="380"/>
                              <a:pt x="307" y="533"/>
                            </a:cubicBezTo>
                            <a:cubicBezTo>
                              <a:pt x="215" y="655"/>
                              <a:pt x="154" y="808"/>
                              <a:pt x="93" y="961"/>
                            </a:cubicBezTo>
                            <a:cubicBezTo>
                              <a:pt x="62" y="1114"/>
                              <a:pt x="62" y="1267"/>
                              <a:pt x="62" y="1420"/>
                            </a:cubicBezTo>
                            <a:cubicBezTo>
                              <a:pt x="71" y="1482"/>
                              <a:pt x="82" y="1540"/>
                              <a:pt x="97" y="1594"/>
                            </a:cubicBezTo>
                            <a:lnTo>
                              <a:pt x="97" y="1594"/>
                            </a:lnTo>
                            <a:cubicBezTo>
                              <a:pt x="95" y="1597"/>
                              <a:pt x="94" y="1600"/>
                              <a:pt x="93" y="1603"/>
                            </a:cubicBezTo>
                            <a:cubicBezTo>
                              <a:pt x="31" y="1695"/>
                              <a:pt x="1" y="1818"/>
                              <a:pt x="1" y="1940"/>
                            </a:cubicBezTo>
                            <a:cubicBezTo>
                              <a:pt x="1" y="2062"/>
                              <a:pt x="31" y="2185"/>
                              <a:pt x="93" y="2277"/>
                            </a:cubicBezTo>
                            <a:cubicBezTo>
                              <a:pt x="154" y="2430"/>
                              <a:pt x="307" y="2521"/>
                              <a:pt x="460" y="2552"/>
                            </a:cubicBezTo>
                            <a:cubicBezTo>
                              <a:pt x="521" y="2567"/>
                              <a:pt x="590" y="2575"/>
                              <a:pt x="659" y="2575"/>
                            </a:cubicBezTo>
                            <a:cubicBezTo>
                              <a:pt x="727" y="2575"/>
                              <a:pt x="796" y="2567"/>
                              <a:pt x="857" y="2552"/>
                            </a:cubicBezTo>
                            <a:lnTo>
                              <a:pt x="919" y="2552"/>
                            </a:lnTo>
                            <a:lnTo>
                              <a:pt x="1010" y="2491"/>
                            </a:lnTo>
                            <a:cubicBezTo>
                              <a:pt x="1072" y="2460"/>
                              <a:pt x="1133" y="2430"/>
                              <a:pt x="1194" y="2368"/>
                            </a:cubicBezTo>
                            <a:cubicBezTo>
                              <a:pt x="1255" y="2338"/>
                              <a:pt x="1286" y="2307"/>
                              <a:pt x="1316" y="2277"/>
                            </a:cubicBezTo>
                            <a:cubicBezTo>
                              <a:pt x="1531" y="2093"/>
                              <a:pt x="1653" y="1879"/>
                              <a:pt x="1775" y="1634"/>
                            </a:cubicBezTo>
                            <a:cubicBezTo>
                              <a:pt x="1867" y="1389"/>
                              <a:pt x="1898" y="1114"/>
                              <a:pt x="1867" y="839"/>
                            </a:cubicBezTo>
                            <a:cubicBezTo>
                              <a:pt x="1775" y="502"/>
                              <a:pt x="1592" y="227"/>
                              <a:pt x="1286" y="74"/>
                            </a:cubicBezTo>
                            <a:cubicBezTo>
                              <a:pt x="1219" y="29"/>
                              <a:pt x="1135" y="0"/>
                              <a:pt x="104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4" name="Google Shape;994;p37"/>
                      <p:cNvSpPr/>
                      <p:nvPr/>
                    </p:nvSpPr>
                    <p:spPr>
                      <a:xfrm>
                        <a:off x="5129800" y="2819425"/>
                        <a:ext cx="27175" cy="36175"/>
                      </a:xfrm>
                      <a:custGeom>
                        <a:rect b="b" l="l" r="r" t="t"/>
                        <a:pathLst>
                          <a:path extrusionOk="0" h="1447" w="1087">
                            <a:moveTo>
                              <a:pt x="291" y="498"/>
                            </a:moveTo>
                            <a:lnTo>
                              <a:pt x="291" y="498"/>
                            </a:lnTo>
                            <a:cubicBezTo>
                              <a:pt x="275" y="530"/>
                              <a:pt x="251" y="554"/>
                              <a:pt x="227" y="573"/>
                            </a:cubicBezTo>
                            <a:lnTo>
                              <a:pt x="227" y="573"/>
                            </a:lnTo>
                            <a:cubicBezTo>
                              <a:pt x="230" y="566"/>
                              <a:pt x="230" y="559"/>
                              <a:pt x="230" y="559"/>
                            </a:cubicBezTo>
                            <a:lnTo>
                              <a:pt x="230" y="559"/>
                            </a:lnTo>
                            <a:lnTo>
                              <a:pt x="225" y="575"/>
                            </a:lnTo>
                            <a:lnTo>
                              <a:pt x="225" y="575"/>
                            </a:lnTo>
                            <a:cubicBezTo>
                              <a:pt x="226" y="575"/>
                              <a:pt x="226" y="574"/>
                              <a:pt x="227" y="573"/>
                            </a:cubicBezTo>
                            <a:lnTo>
                              <a:pt x="227" y="573"/>
                            </a:lnTo>
                            <a:cubicBezTo>
                              <a:pt x="226" y="575"/>
                              <a:pt x="225" y="577"/>
                              <a:pt x="224" y="579"/>
                            </a:cubicBezTo>
                            <a:lnTo>
                              <a:pt x="224" y="579"/>
                            </a:lnTo>
                            <a:lnTo>
                              <a:pt x="225" y="575"/>
                            </a:lnTo>
                            <a:lnTo>
                              <a:pt x="225" y="575"/>
                            </a:lnTo>
                            <a:cubicBezTo>
                              <a:pt x="219" y="580"/>
                              <a:pt x="213" y="585"/>
                              <a:pt x="207" y="589"/>
                            </a:cubicBezTo>
                            <a:lnTo>
                              <a:pt x="207" y="589"/>
                            </a:lnTo>
                            <a:cubicBezTo>
                              <a:pt x="205" y="590"/>
                              <a:pt x="202" y="590"/>
                              <a:pt x="200" y="590"/>
                            </a:cubicBezTo>
                            <a:lnTo>
                              <a:pt x="291" y="498"/>
                            </a:lnTo>
                            <a:close/>
                            <a:moveTo>
                              <a:pt x="903" y="682"/>
                            </a:moveTo>
                            <a:lnTo>
                              <a:pt x="883" y="712"/>
                            </a:lnTo>
                            <a:lnTo>
                              <a:pt x="883" y="712"/>
                            </a:lnTo>
                            <a:cubicBezTo>
                              <a:pt x="883" y="711"/>
                              <a:pt x="883" y="711"/>
                              <a:pt x="883" y="710"/>
                            </a:cubicBezTo>
                            <a:lnTo>
                              <a:pt x="883" y="710"/>
                            </a:lnTo>
                            <a:cubicBezTo>
                              <a:pt x="888" y="700"/>
                              <a:pt x="894" y="691"/>
                              <a:pt x="903" y="682"/>
                            </a:cubicBezTo>
                            <a:close/>
                            <a:moveTo>
                              <a:pt x="553" y="1394"/>
                            </a:moveTo>
                            <a:cubicBezTo>
                              <a:pt x="556" y="1395"/>
                              <a:pt x="560" y="1396"/>
                              <a:pt x="563" y="1397"/>
                            </a:cubicBezTo>
                            <a:lnTo>
                              <a:pt x="563" y="1397"/>
                            </a:lnTo>
                            <a:lnTo>
                              <a:pt x="506" y="1416"/>
                            </a:lnTo>
                            <a:cubicBezTo>
                              <a:pt x="524" y="1407"/>
                              <a:pt x="539" y="1400"/>
                              <a:pt x="553" y="1394"/>
                            </a:cubicBezTo>
                            <a:close/>
                            <a:moveTo>
                              <a:pt x="495" y="1"/>
                            </a:moveTo>
                            <a:cubicBezTo>
                              <a:pt x="468" y="1"/>
                              <a:pt x="441" y="3"/>
                              <a:pt x="414" y="9"/>
                            </a:cubicBezTo>
                            <a:cubicBezTo>
                              <a:pt x="261" y="70"/>
                              <a:pt x="138" y="192"/>
                              <a:pt x="108" y="345"/>
                            </a:cubicBezTo>
                            <a:cubicBezTo>
                              <a:pt x="77" y="406"/>
                              <a:pt x="77" y="498"/>
                              <a:pt x="108" y="590"/>
                            </a:cubicBezTo>
                            <a:lnTo>
                              <a:pt x="108" y="620"/>
                            </a:lnTo>
                            <a:cubicBezTo>
                              <a:pt x="108" y="632"/>
                              <a:pt x="112" y="653"/>
                              <a:pt x="120" y="676"/>
                            </a:cubicBezTo>
                            <a:lnTo>
                              <a:pt x="120" y="676"/>
                            </a:lnTo>
                            <a:cubicBezTo>
                              <a:pt x="77" y="731"/>
                              <a:pt x="38" y="798"/>
                              <a:pt x="16" y="865"/>
                            </a:cubicBezTo>
                            <a:cubicBezTo>
                              <a:pt x="2" y="936"/>
                              <a:pt x="1" y="1014"/>
                              <a:pt x="16" y="1086"/>
                            </a:cubicBezTo>
                            <a:lnTo>
                              <a:pt x="16" y="1086"/>
                            </a:lnTo>
                            <a:lnTo>
                              <a:pt x="16" y="1171"/>
                            </a:lnTo>
                            <a:lnTo>
                              <a:pt x="47" y="1263"/>
                            </a:lnTo>
                            <a:cubicBezTo>
                              <a:pt x="77" y="1324"/>
                              <a:pt x="138" y="1385"/>
                              <a:pt x="230" y="1416"/>
                            </a:cubicBezTo>
                            <a:cubicBezTo>
                              <a:pt x="291" y="1447"/>
                              <a:pt x="353" y="1447"/>
                              <a:pt x="414" y="1447"/>
                            </a:cubicBezTo>
                            <a:cubicBezTo>
                              <a:pt x="430" y="1447"/>
                              <a:pt x="445" y="1438"/>
                              <a:pt x="461" y="1431"/>
                            </a:cubicBezTo>
                            <a:lnTo>
                              <a:pt x="461" y="1431"/>
                            </a:lnTo>
                            <a:cubicBezTo>
                              <a:pt x="486" y="1427"/>
                              <a:pt x="511" y="1422"/>
                              <a:pt x="536" y="1416"/>
                            </a:cubicBezTo>
                            <a:lnTo>
                              <a:pt x="567" y="1416"/>
                            </a:lnTo>
                            <a:lnTo>
                              <a:pt x="596" y="1402"/>
                            </a:lnTo>
                            <a:lnTo>
                              <a:pt x="596" y="1402"/>
                            </a:lnTo>
                            <a:cubicBezTo>
                              <a:pt x="605" y="1402"/>
                              <a:pt x="615" y="1403"/>
                              <a:pt x="625" y="1403"/>
                            </a:cubicBezTo>
                            <a:cubicBezTo>
                              <a:pt x="745" y="1403"/>
                              <a:pt x="864" y="1333"/>
                              <a:pt x="895" y="1207"/>
                            </a:cubicBezTo>
                            <a:lnTo>
                              <a:pt x="895" y="1207"/>
                            </a:lnTo>
                            <a:lnTo>
                              <a:pt x="903" y="1202"/>
                            </a:lnTo>
                            <a:cubicBezTo>
                              <a:pt x="965" y="1141"/>
                              <a:pt x="1056" y="1018"/>
                              <a:pt x="1087" y="896"/>
                            </a:cubicBezTo>
                            <a:cubicBezTo>
                              <a:pt x="1087" y="835"/>
                              <a:pt x="1087" y="773"/>
                              <a:pt x="1087" y="712"/>
                            </a:cubicBezTo>
                            <a:cubicBezTo>
                              <a:pt x="1087" y="682"/>
                              <a:pt x="1087" y="620"/>
                              <a:pt x="1087" y="590"/>
                            </a:cubicBezTo>
                            <a:cubicBezTo>
                              <a:pt x="1087" y="590"/>
                              <a:pt x="1087" y="590"/>
                              <a:pt x="1087" y="559"/>
                            </a:cubicBezTo>
                            <a:cubicBezTo>
                              <a:pt x="1087" y="559"/>
                              <a:pt x="1087" y="529"/>
                              <a:pt x="1087" y="529"/>
                            </a:cubicBezTo>
                            <a:cubicBezTo>
                              <a:pt x="1056" y="467"/>
                              <a:pt x="1026" y="406"/>
                              <a:pt x="995" y="314"/>
                            </a:cubicBezTo>
                            <a:cubicBezTo>
                              <a:pt x="934" y="253"/>
                              <a:pt x="903" y="192"/>
                              <a:pt x="842" y="131"/>
                            </a:cubicBezTo>
                            <a:cubicBezTo>
                              <a:pt x="741" y="55"/>
                              <a:pt x="620" y="1"/>
                              <a:pt x="4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5" name="Google Shape;995;p37"/>
                      <p:cNvSpPr/>
                      <p:nvPr/>
                    </p:nvSpPr>
                    <p:spPr>
                      <a:xfrm>
                        <a:off x="4915250" y="2857575"/>
                        <a:ext cx="41325" cy="47750"/>
                      </a:xfrm>
                      <a:custGeom>
                        <a:rect b="b" l="l" r="r" t="t"/>
                        <a:pathLst>
                          <a:path extrusionOk="0" h="1910" w="1653">
                            <a:moveTo>
                              <a:pt x="565" y="607"/>
                            </a:moveTo>
                            <a:cubicBezTo>
                              <a:pt x="563" y="610"/>
                              <a:pt x="560" y="612"/>
                              <a:pt x="558" y="615"/>
                            </a:cubicBezTo>
                            <a:lnTo>
                              <a:pt x="558" y="615"/>
                            </a:lnTo>
                            <a:cubicBezTo>
                              <a:pt x="557" y="616"/>
                              <a:pt x="556" y="617"/>
                              <a:pt x="554" y="618"/>
                            </a:cubicBezTo>
                            <a:lnTo>
                              <a:pt x="554" y="618"/>
                            </a:lnTo>
                            <a:lnTo>
                              <a:pt x="558" y="612"/>
                            </a:lnTo>
                            <a:lnTo>
                              <a:pt x="565" y="607"/>
                            </a:lnTo>
                            <a:close/>
                            <a:moveTo>
                              <a:pt x="1143" y="0"/>
                            </a:moveTo>
                            <a:cubicBezTo>
                              <a:pt x="1063" y="0"/>
                              <a:pt x="986" y="23"/>
                              <a:pt x="919" y="73"/>
                            </a:cubicBezTo>
                            <a:cubicBezTo>
                              <a:pt x="918" y="74"/>
                              <a:pt x="918" y="74"/>
                              <a:pt x="917" y="74"/>
                            </a:cubicBezTo>
                            <a:lnTo>
                              <a:pt x="917" y="74"/>
                            </a:lnTo>
                            <a:cubicBezTo>
                              <a:pt x="855" y="95"/>
                              <a:pt x="807" y="130"/>
                              <a:pt x="753" y="170"/>
                            </a:cubicBezTo>
                            <a:lnTo>
                              <a:pt x="753" y="170"/>
                            </a:lnTo>
                            <a:cubicBezTo>
                              <a:pt x="708" y="178"/>
                              <a:pt x="667" y="196"/>
                              <a:pt x="643" y="196"/>
                            </a:cubicBezTo>
                            <a:cubicBezTo>
                              <a:pt x="582" y="226"/>
                              <a:pt x="521" y="257"/>
                              <a:pt x="490" y="288"/>
                            </a:cubicBezTo>
                            <a:cubicBezTo>
                              <a:pt x="429" y="318"/>
                              <a:pt x="368" y="379"/>
                              <a:pt x="337" y="471"/>
                            </a:cubicBezTo>
                            <a:cubicBezTo>
                              <a:pt x="245" y="685"/>
                              <a:pt x="123" y="900"/>
                              <a:pt x="31" y="1144"/>
                            </a:cubicBezTo>
                            <a:cubicBezTo>
                              <a:pt x="31" y="1206"/>
                              <a:pt x="31" y="1236"/>
                              <a:pt x="31" y="1297"/>
                            </a:cubicBezTo>
                            <a:cubicBezTo>
                              <a:pt x="1" y="1359"/>
                              <a:pt x="31" y="1420"/>
                              <a:pt x="31" y="1450"/>
                            </a:cubicBezTo>
                            <a:cubicBezTo>
                              <a:pt x="62" y="1511"/>
                              <a:pt x="93" y="1573"/>
                              <a:pt x="93" y="1603"/>
                            </a:cubicBezTo>
                            <a:cubicBezTo>
                              <a:pt x="123" y="1664"/>
                              <a:pt x="184" y="1726"/>
                              <a:pt x="245" y="1787"/>
                            </a:cubicBezTo>
                            <a:cubicBezTo>
                              <a:pt x="307" y="1817"/>
                              <a:pt x="337" y="1848"/>
                              <a:pt x="398" y="1848"/>
                            </a:cubicBezTo>
                            <a:cubicBezTo>
                              <a:pt x="429" y="1879"/>
                              <a:pt x="490" y="1879"/>
                              <a:pt x="551" y="1909"/>
                            </a:cubicBezTo>
                            <a:lnTo>
                              <a:pt x="704" y="1909"/>
                            </a:lnTo>
                            <a:cubicBezTo>
                              <a:pt x="796" y="1879"/>
                              <a:pt x="857" y="1879"/>
                              <a:pt x="919" y="1817"/>
                            </a:cubicBezTo>
                            <a:cubicBezTo>
                              <a:pt x="1041" y="1756"/>
                              <a:pt x="1163" y="1664"/>
                              <a:pt x="1286" y="1573"/>
                            </a:cubicBezTo>
                            <a:cubicBezTo>
                              <a:pt x="1378" y="1511"/>
                              <a:pt x="1439" y="1420"/>
                              <a:pt x="1500" y="1328"/>
                            </a:cubicBezTo>
                            <a:cubicBezTo>
                              <a:pt x="1531" y="1267"/>
                              <a:pt x="1561" y="1175"/>
                              <a:pt x="1592" y="1114"/>
                            </a:cubicBezTo>
                            <a:cubicBezTo>
                              <a:pt x="1592" y="1083"/>
                              <a:pt x="1592" y="1083"/>
                              <a:pt x="1592" y="1053"/>
                            </a:cubicBezTo>
                            <a:cubicBezTo>
                              <a:pt x="1622" y="961"/>
                              <a:pt x="1622" y="838"/>
                              <a:pt x="1622" y="747"/>
                            </a:cubicBezTo>
                            <a:cubicBezTo>
                              <a:pt x="1648" y="590"/>
                              <a:pt x="1652" y="434"/>
                              <a:pt x="1596" y="296"/>
                            </a:cubicBezTo>
                            <a:lnTo>
                              <a:pt x="1596" y="296"/>
                            </a:lnTo>
                            <a:lnTo>
                              <a:pt x="1622" y="349"/>
                            </a:lnTo>
                            <a:cubicBezTo>
                              <a:pt x="1592" y="288"/>
                              <a:pt x="1561" y="196"/>
                              <a:pt x="1500" y="135"/>
                            </a:cubicBezTo>
                            <a:cubicBezTo>
                              <a:pt x="1439" y="104"/>
                              <a:pt x="1408" y="73"/>
                              <a:pt x="1347" y="43"/>
                            </a:cubicBezTo>
                            <a:cubicBezTo>
                              <a:pt x="1278" y="15"/>
                              <a:pt x="1209" y="0"/>
                              <a:pt x="114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6" name="Google Shape;996;p37"/>
                      <p:cNvSpPr/>
                      <p:nvPr/>
                    </p:nvSpPr>
                    <p:spPr>
                      <a:xfrm>
                        <a:off x="5266350" y="2957675"/>
                        <a:ext cx="81100" cy="70700"/>
                      </a:xfrm>
                      <a:custGeom>
                        <a:rect b="b" l="l" r="r" t="t"/>
                        <a:pathLst>
                          <a:path extrusionOk="0" h="2828" w="3244">
                            <a:moveTo>
                              <a:pt x="1151" y="1327"/>
                            </a:moveTo>
                            <a:cubicBezTo>
                              <a:pt x="1147" y="1341"/>
                              <a:pt x="1141" y="1354"/>
                              <a:pt x="1132" y="1363"/>
                            </a:cubicBezTo>
                            <a:cubicBezTo>
                              <a:pt x="1139" y="1350"/>
                              <a:pt x="1145" y="1338"/>
                              <a:pt x="1151" y="1327"/>
                            </a:cubicBezTo>
                            <a:close/>
                            <a:moveTo>
                              <a:pt x="1000" y="1406"/>
                            </a:moveTo>
                            <a:cubicBezTo>
                              <a:pt x="1005" y="1406"/>
                              <a:pt x="979" y="1441"/>
                              <a:pt x="974" y="1441"/>
                            </a:cubicBezTo>
                            <a:cubicBezTo>
                              <a:pt x="973" y="1441"/>
                              <a:pt x="973" y="1441"/>
                              <a:pt x="973" y="1441"/>
                            </a:cubicBezTo>
                            <a:lnTo>
                              <a:pt x="973" y="1441"/>
                            </a:lnTo>
                            <a:lnTo>
                              <a:pt x="979" y="1424"/>
                            </a:lnTo>
                            <a:cubicBezTo>
                              <a:pt x="992" y="1411"/>
                              <a:pt x="998" y="1406"/>
                              <a:pt x="1000" y="1406"/>
                            </a:cubicBezTo>
                            <a:close/>
                            <a:moveTo>
                              <a:pt x="1034" y="1690"/>
                            </a:moveTo>
                            <a:lnTo>
                              <a:pt x="1034" y="1690"/>
                            </a:lnTo>
                            <a:cubicBezTo>
                              <a:pt x="1034" y="1691"/>
                              <a:pt x="1034" y="1692"/>
                              <a:pt x="1035" y="1693"/>
                            </a:cubicBezTo>
                            <a:lnTo>
                              <a:pt x="1035" y="1693"/>
                            </a:lnTo>
                            <a:cubicBezTo>
                              <a:pt x="1035" y="1693"/>
                              <a:pt x="1035" y="1693"/>
                              <a:pt x="1035" y="1693"/>
                            </a:cubicBezTo>
                            <a:lnTo>
                              <a:pt x="1035" y="1693"/>
                            </a:lnTo>
                            <a:lnTo>
                              <a:pt x="1033" y="1692"/>
                            </a:lnTo>
                            <a:lnTo>
                              <a:pt x="1033" y="1692"/>
                            </a:lnTo>
                            <a:cubicBezTo>
                              <a:pt x="1033" y="1691"/>
                              <a:pt x="1033" y="1691"/>
                              <a:pt x="1034" y="1690"/>
                            </a:cubicBezTo>
                            <a:close/>
                            <a:moveTo>
                              <a:pt x="1037" y="1729"/>
                            </a:moveTo>
                            <a:cubicBezTo>
                              <a:pt x="1039" y="1731"/>
                              <a:pt x="1042" y="1732"/>
                              <a:pt x="1044" y="1734"/>
                            </a:cubicBezTo>
                            <a:lnTo>
                              <a:pt x="1044" y="1734"/>
                            </a:lnTo>
                            <a:cubicBezTo>
                              <a:pt x="1044" y="1734"/>
                              <a:pt x="1043" y="1734"/>
                              <a:pt x="1043" y="1734"/>
                            </a:cubicBezTo>
                            <a:cubicBezTo>
                              <a:pt x="1042" y="1734"/>
                              <a:pt x="1040" y="1732"/>
                              <a:pt x="1037" y="1729"/>
                            </a:cubicBezTo>
                            <a:close/>
                            <a:moveTo>
                              <a:pt x="2234" y="873"/>
                            </a:moveTo>
                            <a:cubicBezTo>
                              <a:pt x="2234" y="965"/>
                              <a:pt x="2234" y="1057"/>
                              <a:pt x="2234" y="1148"/>
                            </a:cubicBezTo>
                            <a:lnTo>
                              <a:pt x="2234" y="1179"/>
                            </a:lnTo>
                            <a:cubicBezTo>
                              <a:pt x="2234" y="1210"/>
                              <a:pt x="2203" y="1271"/>
                              <a:pt x="2203" y="1301"/>
                            </a:cubicBezTo>
                            <a:cubicBezTo>
                              <a:pt x="2172" y="1363"/>
                              <a:pt x="2172" y="1393"/>
                              <a:pt x="2172" y="1424"/>
                            </a:cubicBezTo>
                            <a:cubicBezTo>
                              <a:pt x="2170" y="1427"/>
                              <a:pt x="2168" y="1428"/>
                              <a:pt x="2166" y="1428"/>
                            </a:cubicBezTo>
                            <a:cubicBezTo>
                              <a:pt x="2155" y="1428"/>
                              <a:pt x="2184" y="1348"/>
                              <a:pt x="2181" y="1348"/>
                            </a:cubicBezTo>
                            <a:lnTo>
                              <a:pt x="2181" y="1348"/>
                            </a:lnTo>
                            <a:cubicBezTo>
                              <a:pt x="2180" y="1348"/>
                              <a:pt x="2178" y="1352"/>
                              <a:pt x="2172" y="1363"/>
                            </a:cubicBezTo>
                            <a:lnTo>
                              <a:pt x="2142" y="1424"/>
                            </a:lnTo>
                            <a:cubicBezTo>
                              <a:pt x="2142" y="1454"/>
                              <a:pt x="2111" y="1485"/>
                              <a:pt x="2081" y="1516"/>
                            </a:cubicBezTo>
                            <a:lnTo>
                              <a:pt x="2019" y="1607"/>
                            </a:lnTo>
                            <a:cubicBezTo>
                              <a:pt x="2019" y="1607"/>
                              <a:pt x="1928" y="1669"/>
                              <a:pt x="1928" y="1669"/>
                            </a:cubicBezTo>
                            <a:cubicBezTo>
                              <a:pt x="1928" y="1672"/>
                              <a:pt x="1929" y="1674"/>
                              <a:pt x="1932" y="1674"/>
                            </a:cubicBezTo>
                            <a:cubicBezTo>
                              <a:pt x="1948" y="1674"/>
                              <a:pt x="2005" y="1621"/>
                              <a:pt x="2006" y="1621"/>
                            </a:cubicBezTo>
                            <a:lnTo>
                              <a:pt x="2006" y="1621"/>
                            </a:lnTo>
                            <a:cubicBezTo>
                              <a:pt x="2006" y="1621"/>
                              <a:pt x="2001" y="1625"/>
                              <a:pt x="1989" y="1638"/>
                            </a:cubicBezTo>
                            <a:lnTo>
                              <a:pt x="1958" y="1669"/>
                            </a:lnTo>
                            <a:lnTo>
                              <a:pt x="1866" y="1699"/>
                            </a:lnTo>
                            <a:cubicBezTo>
                              <a:pt x="1866" y="1699"/>
                              <a:pt x="1866" y="1699"/>
                              <a:pt x="1866" y="1699"/>
                            </a:cubicBezTo>
                            <a:lnTo>
                              <a:pt x="1866" y="1699"/>
                            </a:lnTo>
                            <a:cubicBezTo>
                              <a:pt x="1849" y="1717"/>
                              <a:pt x="1822" y="1724"/>
                              <a:pt x="1795" y="1727"/>
                            </a:cubicBezTo>
                            <a:lnTo>
                              <a:pt x="1795" y="1727"/>
                            </a:lnTo>
                            <a:cubicBezTo>
                              <a:pt x="1816" y="1721"/>
                              <a:pt x="1845" y="1710"/>
                              <a:pt x="1866" y="1699"/>
                            </a:cubicBezTo>
                            <a:lnTo>
                              <a:pt x="1866" y="1699"/>
                            </a:lnTo>
                            <a:cubicBezTo>
                              <a:pt x="1822" y="1714"/>
                              <a:pt x="1796" y="1723"/>
                              <a:pt x="1782" y="1729"/>
                            </a:cubicBezTo>
                            <a:lnTo>
                              <a:pt x="1782" y="1729"/>
                            </a:lnTo>
                            <a:cubicBezTo>
                              <a:pt x="1786" y="1728"/>
                              <a:pt x="1791" y="1728"/>
                              <a:pt x="1795" y="1727"/>
                            </a:cubicBezTo>
                            <a:lnTo>
                              <a:pt x="1795" y="1727"/>
                            </a:lnTo>
                            <a:cubicBezTo>
                              <a:pt x="1782" y="1732"/>
                              <a:pt x="1772" y="1734"/>
                              <a:pt x="1770" y="1734"/>
                            </a:cubicBezTo>
                            <a:cubicBezTo>
                              <a:pt x="1768" y="1734"/>
                              <a:pt x="1771" y="1733"/>
                              <a:pt x="1782" y="1729"/>
                            </a:cubicBezTo>
                            <a:lnTo>
                              <a:pt x="1782" y="1729"/>
                            </a:lnTo>
                            <a:cubicBezTo>
                              <a:pt x="1767" y="1730"/>
                              <a:pt x="1754" y="1730"/>
                              <a:pt x="1744" y="1730"/>
                            </a:cubicBezTo>
                            <a:cubicBezTo>
                              <a:pt x="1683" y="1760"/>
                              <a:pt x="1622" y="1791"/>
                              <a:pt x="1561" y="1791"/>
                            </a:cubicBezTo>
                            <a:lnTo>
                              <a:pt x="1316" y="1791"/>
                            </a:lnTo>
                            <a:lnTo>
                              <a:pt x="1224" y="1760"/>
                            </a:lnTo>
                            <a:lnTo>
                              <a:pt x="1132" y="1730"/>
                            </a:lnTo>
                            <a:lnTo>
                              <a:pt x="1102" y="1730"/>
                            </a:lnTo>
                            <a:lnTo>
                              <a:pt x="1040" y="1699"/>
                            </a:lnTo>
                            <a:lnTo>
                              <a:pt x="1039" y="1697"/>
                            </a:lnTo>
                            <a:lnTo>
                              <a:pt x="1039" y="1697"/>
                            </a:lnTo>
                            <a:cubicBezTo>
                              <a:pt x="1040" y="1692"/>
                              <a:pt x="1040" y="1687"/>
                              <a:pt x="1040" y="1681"/>
                            </a:cubicBezTo>
                            <a:lnTo>
                              <a:pt x="1040" y="1681"/>
                            </a:lnTo>
                            <a:cubicBezTo>
                              <a:pt x="1039" y="1685"/>
                              <a:pt x="1037" y="1688"/>
                              <a:pt x="1036" y="1691"/>
                            </a:cubicBezTo>
                            <a:lnTo>
                              <a:pt x="1036" y="1691"/>
                            </a:lnTo>
                            <a:lnTo>
                              <a:pt x="1034" y="1687"/>
                            </a:lnTo>
                            <a:lnTo>
                              <a:pt x="1034" y="1687"/>
                            </a:lnTo>
                            <a:cubicBezTo>
                              <a:pt x="1036" y="1683"/>
                              <a:pt x="1038" y="1676"/>
                              <a:pt x="1040" y="1669"/>
                            </a:cubicBezTo>
                            <a:lnTo>
                              <a:pt x="1040" y="1669"/>
                            </a:lnTo>
                            <a:cubicBezTo>
                              <a:pt x="1040" y="1673"/>
                              <a:pt x="1040" y="1677"/>
                              <a:pt x="1040" y="1681"/>
                            </a:cubicBezTo>
                            <a:lnTo>
                              <a:pt x="1040" y="1681"/>
                            </a:lnTo>
                            <a:cubicBezTo>
                              <a:pt x="1052" y="1655"/>
                              <a:pt x="1071" y="1607"/>
                              <a:pt x="1071" y="1607"/>
                            </a:cubicBezTo>
                            <a:lnTo>
                              <a:pt x="1071" y="1607"/>
                            </a:lnTo>
                            <a:cubicBezTo>
                              <a:pt x="1071" y="1607"/>
                              <a:pt x="1040" y="1669"/>
                              <a:pt x="1040" y="1669"/>
                            </a:cubicBezTo>
                            <a:cubicBezTo>
                              <a:pt x="1071" y="1607"/>
                              <a:pt x="1102" y="1516"/>
                              <a:pt x="1102" y="1454"/>
                            </a:cubicBezTo>
                            <a:cubicBezTo>
                              <a:pt x="1102" y="1424"/>
                              <a:pt x="1132" y="1363"/>
                              <a:pt x="1163" y="1332"/>
                            </a:cubicBezTo>
                            <a:cubicBezTo>
                              <a:pt x="1163" y="1332"/>
                              <a:pt x="1163" y="1332"/>
                              <a:pt x="1163" y="1307"/>
                            </a:cubicBezTo>
                            <a:lnTo>
                              <a:pt x="1163" y="1307"/>
                            </a:lnTo>
                            <a:cubicBezTo>
                              <a:pt x="1177" y="1283"/>
                              <a:pt x="1188" y="1260"/>
                              <a:pt x="1192" y="1232"/>
                            </a:cubicBezTo>
                            <a:lnTo>
                              <a:pt x="1192" y="1232"/>
                            </a:lnTo>
                            <a:cubicBezTo>
                              <a:pt x="1203" y="1224"/>
                              <a:pt x="1213" y="1217"/>
                              <a:pt x="1224" y="1210"/>
                            </a:cubicBezTo>
                            <a:cubicBezTo>
                              <a:pt x="1224" y="1210"/>
                              <a:pt x="1243" y="1191"/>
                              <a:pt x="1255" y="1179"/>
                            </a:cubicBezTo>
                            <a:lnTo>
                              <a:pt x="1255" y="1179"/>
                            </a:lnTo>
                            <a:cubicBezTo>
                              <a:pt x="1242" y="1185"/>
                              <a:pt x="1236" y="1188"/>
                              <a:pt x="1234" y="1188"/>
                            </a:cubicBezTo>
                            <a:cubicBezTo>
                              <a:pt x="1226" y="1188"/>
                              <a:pt x="1285" y="1148"/>
                              <a:pt x="1285" y="1148"/>
                            </a:cubicBezTo>
                            <a:lnTo>
                              <a:pt x="1438" y="1057"/>
                            </a:lnTo>
                            <a:cubicBezTo>
                              <a:pt x="1438" y="1057"/>
                              <a:pt x="1561" y="995"/>
                              <a:pt x="1561" y="995"/>
                            </a:cubicBezTo>
                            <a:lnTo>
                              <a:pt x="1652" y="965"/>
                            </a:lnTo>
                            <a:cubicBezTo>
                              <a:pt x="1775" y="934"/>
                              <a:pt x="1866" y="904"/>
                              <a:pt x="1989" y="873"/>
                            </a:cubicBezTo>
                            <a:close/>
                            <a:moveTo>
                              <a:pt x="2271" y="1"/>
                            </a:moveTo>
                            <a:cubicBezTo>
                              <a:pt x="1823" y="1"/>
                              <a:pt x="1367" y="132"/>
                              <a:pt x="979" y="383"/>
                            </a:cubicBezTo>
                            <a:cubicBezTo>
                              <a:pt x="777" y="535"/>
                              <a:pt x="617" y="707"/>
                              <a:pt x="481" y="918"/>
                            </a:cubicBezTo>
                            <a:lnTo>
                              <a:pt x="481" y="918"/>
                            </a:lnTo>
                            <a:lnTo>
                              <a:pt x="459" y="934"/>
                            </a:lnTo>
                            <a:cubicBezTo>
                              <a:pt x="337" y="995"/>
                              <a:pt x="245" y="1118"/>
                              <a:pt x="153" y="1240"/>
                            </a:cubicBezTo>
                            <a:cubicBezTo>
                              <a:pt x="61" y="1454"/>
                              <a:pt x="0" y="1699"/>
                              <a:pt x="61" y="1944"/>
                            </a:cubicBezTo>
                            <a:cubicBezTo>
                              <a:pt x="153" y="2311"/>
                              <a:pt x="459" y="2617"/>
                              <a:pt x="826" y="2739"/>
                            </a:cubicBezTo>
                            <a:cubicBezTo>
                              <a:pt x="1011" y="2799"/>
                              <a:pt x="1200" y="2827"/>
                              <a:pt x="1387" y="2827"/>
                            </a:cubicBezTo>
                            <a:cubicBezTo>
                              <a:pt x="1972" y="2827"/>
                              <a:pt x="2536" y="2546"/>
                              <a:pt x="2907" y="2036"/>
                            </a:cubicBezTo>
                            <a:cubicBezTo>
                              <a:pt x="3182" y="1546"/>
                              <a:pt x="3243" y="934"/>
                              <a:pt x="3060" y="383"/>
                            </a:cubicBezTo>
                            <a:cubicBezTo>
                              <a:pt x="2999" y="231"/>
                              <a:pt x="2876" y="108"/>
                              <a:pt x="2723" y="47"/>
                            </a:cubicBezTo>
                            <a:cubicBezTo>
                              <a:pt x="2575" y="16"/>
                              <a:pt x="2424" y="1"/>
                              <a:pt x="227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7" name="Google Shape;997;p37"/>
                      <p:cNvSpPr/>
                      <p:nvPr/>
                    </p:nvSpPr>
                    <p:spPr>
                      <a:xfrm>
                        <a:off x="5524100" y="3062575"/>
                        <a:ext cx="36750" cy="42375"/>
                      </a:xfrm>
                      <a:custGeom>
                        <a:rect b="b" l="l" r="r" t="t"/>
                        <a:pathLst>
                          <a:path extrusionOk="0" h="1695" w="1470">
                            <a:moveTo>
                              <a:pt x="975" y="944"/>
                            </a:moveTo>
                            <a:lnTo>
                              <a:pt x="949" y="960"/>
                            </a:lnTo>
                            <a:cubicBezTo>
                              <a:pt x="956" y="953"/>
                              <a:pt x="965" y="948"/>
                              <a:pt x="975" y="944"/>
                            </a:cubicBezTo>
                            <a:close/>
                            <a:moveTo>
                              <a:pt x="766" y="992"/>
                            </a:moveTo>
                            <a:cubicBezTo>
                              <a:pt x="766" y="994"/>
                              <a:pt x="766" y="997"/>
                              <a:pt x="767" y="1000"/>
                            </a:cubicBezTo>
                            <a:lnTo>
                              <a:pt x="767" y="1000"/>
                            </a:lnTo>
                            <a:cubicBezTo>
                              <a:pt x="767" y="999"/>
                              <a:pt x="767" y="999"/>
                              <a:pt x="766" y="999"/>
                            </a:cubicBezTo>
                            <a:lnTo>
                              <a:pt x="766" y="999"/>
                            </a:lnTo>
                            <a:cubicBezTo>
                              <a:pt x="766" y="997"/>
                              <a:pt x="766" y="994"/>
                              <a:pt x="766" y="992"/>
                            </a:cubicBezTo>
                            <a:close/>
                            <a:moveTo>
                              <a:pt x="766" y="991"/>
                            </a:moveTo>
                            <a:lnTo>
                              <a:pt x="788" y="1035"/>
                            </a:lnTo>
                            <a:lnTo>
                              <a:pt x="788" y="1035"/>
                            </a:lnTo>
                            <a:lnTo>
                              <a:pt x="783" y="1034"/>
                            </a:lnTo>
                            <a:lnTo>
                              <a:pt x="783" y="1034"/>
                            </a:lnTo>
                            <a:cubicBezTo>
                              <a:pt x="780" y="1025"/>
                              <a:pt x="776" y="1016"/>
                              <a:pt x="771" y="1008"/>
                            </a:cubicBezTo>
                            <a:lnTo>
                              <a:pt x="771" y="1008"/>
                            </a:lnTo>
                            <a:lnTo>
                              <a:pt x="777" y="1026"/>
                            </a:lnTo>
                            <a:lnTo>
                              <a:pt x="777" y="1026"/>
                            </a:lnTo>
                            <a:cubicBezTo>
                              <a:pt x="772" y="1017"/>
                              <a:pt x="768" y="1008"/>
                              <a:pt x="767" y="1000"/>
                            </a:cubicBezTo>
                            <a:lnTo>
                              <a:pt x="767" y="1000"/>
                            </a:lnTo>
                            <a:cubicBezTo>
                              <a:pt x="768" y="1002"/>
                              <a:pt x="770" y="1005"/>
                              <a:pt x="771" y="1008"/>
                            </a:cubicBezTo>
                            <a:lnTo>
                              <a:pt x="771" y="1008"/>
                            </a:lnTo>
                            <a:lnTo>
                              <a:pt x="766" y="991"/>
                            </a:lnTo>
                            <a:lnTo>
                              <a:pt x="766" y="991"/>
                            </a:lnTo>
                            <a:cubicBezTo>
                              <a:pt x="766" y="991"/>
                              <a:pt x="766" y="991"/>
                              <a:pt x="766" y="991"/>
                            </a:cubicBezTo>
                            <a:close/>
                            <a:moveTo>
                              <a:pt x="971" y="0"/>
                            </a:moveTo>
                            <a:cubicBezTo>
                              <a:pt x="934" y="0"/>
                              <a:pt x="896" y="4"/>
                              <a:pt x="858" y="12"/>
                            </a:cubicBezTo>
                            <a:cubicBezTo>
                              <a:pt x="705" y="73"/>
                              <a:pt x="582" y="134"/>
                              <a:pt x="429" y="226"/>
                            </a:cubicBezTo>
                            <a:cubicBezTo>
                              <a:pt x="368" y="287"/>
                              <a:pt x="307" y="318"/>
                              <a:pt x="246" y="410"/>
                            </a:cubicBezTo>
                            <a:lnTo>
                              <a:pt x="184" y="440"/>
                            </a:lnTo>
                            <a:cubicBezTo>
                              <a:pt x="154" y="471"/>
                              <a:pt x="123" y="532"/>
                              <a:pt x="93" y="593"/>
                            </a:cubicBezTo>
                            <a:cubicBezTo>
                              <a:pt x="62" y="654"/>
                              <a:pt x="31" y="716"/>
                              <a:pt x="1" y="777"/>
                            </a:cubicBezTo>
                            <a:cubicBezTo>
                              <a:pt x="1" y="869"/>
                              <a:pt x="1" y="930"/>
                              <a:pt x="1" y="991"/>
                            </a:cubicBezTo>
                            <a:cubicBezTo>
                              <a:pt x="1" y="1175"/>
                              <a:pt x="93" y="1328"/>
                              <a:pt x="215" y="1450"/>
                            </a:cubicBezTo>
                            <a:cubicBezTo>
                              <a:pt x="286" y="1497"/>
                              <a:pt x="374" y="1544"/>
                              <a:pt x="467" y="1563"/>
                            </a:cubicBezTo>
                            <a:lnTo>
                              <a:pt x="467" y="1563"/>
                            </a:lnTo>
                            <a:cubicBezTo>
                              <a:pt x="540" y="1632"/>
                              <a:pt x="633" y="1678"/>
                              <a:pt x="735" y="1695"/>
                            </a:cubicBezTo>
                            <a:lnTo>
                              <a:pt x="858" y="1695"/>
                            </a:lnTo>
                            <a:cubicBezTo>
                              <a:pt x="919" y="1695"/>
                              <a:pt x="980" y="1664"/>
                              <a:pt x="1011" y="1634"/>
                            </a:cubicBezTo>
                            <a:lnTo>
                              <a:pt x="1072" y="1603"/>
                            </a:lnTo>
                            <a:cubicBezTo>
                              <a:pt x="1164" y="1542"/>
                              <a:pt x="1225" y="1481"/>
                              <a:pt x="1286" y="1389"/>
                            </a:cubicBezTo>
                            <a:cubicBezTo>
                              <a:pt x="1316" y="1297"/>
                              <a:pt x="1378" y="1205"/>
                              <a:pt x="1378" y="1113"/>
                            </a:cubicBezTo>
                            <a:cubicBezTo>
                              <a:pt x="1439" y="899"/>
                              <a:pt x="1469" y="685"/>
                              <a:pt x="1439" y="471"/>
                            </a:cubicBezTo>
                            <a:cubicBezTo>
                              <a:pt x="1439" y="379"/>
                              <a:pt x="1408" y="287"/>
                              <a:pt x="1378" y="226"/>
                            </a:cubicBezTo>
                            <a:cubicBezTo>
                              <a:pt x="1347" y="165"/>
                              <a:pt x="1316" y="134"/>
                              <a:pt x="1255" y="104"/>
                            </a:cubicBezTo>
                            <a:cubicBezTo>
                              <a:pt x="1186" y="35"/>
                              <a:pt x="1083" y="0"/>
                              <a:pt x="97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8" name="Google Shape;998;p37"/>
                      <p:cNvSpPr/>
                      <p:nvPr/>
                    </p:nvSpPr>
                    <p:spPr>
                      <a:xfrm>
                        <a:off x="5697750" y="3235175"/>
                        <a:ext cx="86450" cy="85475"/>
                      </a:xfrm>
                      <a:custGeom>
                        <a:rect b="b" l="l" r="r" t="t"/>
                        <a:pathLst>
                          <a:path extrusionOk="0" h="3419" w="3458">
                            <a:moveTo>
                              <a:pt x="2426" y="810"/>
                            </a:moveTo>
                            <a:cubicBezTo>
                              <a:pt x="2427" y="810"/>
                              <a:pt x="2428" y="811"/>
                              <a:pt x="2429" y="813"/>
                            </a:cubicBezTo>
                            <a:lnTo>
                              <a:pt x="2429" y="813"/>
                            </a:lnTo>
                            <a:cubicBezTo>
                              <a:pt x="2429" y="815"/>
                              <a:pt x="2428" y="816"/>
                              <a:pt x="2428" y="817"/>
                            </a:cubicBezTo>
                            <a:lnTo>
                              <a:pt x="2428" y="817"/>
                            </a:lnTo>
                            <a:cubicBezTo>
                              <a:pt x="2426" y="813"/>
                              <a:pt x="2426" y="810"/>
                              <a:pt x="2426" y="810"/>
                            </a:cubicBezTo>
                            <a:close/>
                            <a:moveTo>
                              <a:pt x="2417" y="849"/>
                            </a:moveTo>
                            <a:lnTo>
                              <a:pt x="2448" y="879"/>
                            </a:lnTo>
                            <a:lnTo>
                              <a:pt x="2448" y="887"/>
                            </a:lnTo>
                            <a:lnTo>
                              <a:pt x="2448" y="887"/>
                            </a:lnTo>
                            <a:cubicBezTo>
                              <a:pt x="2447" y="886"/>
                              <a:pt x="2446" y="885"/>
                              <a:pt x="2445" y="885"/>
                            </a:cubicBezTo>
                            <a:lnTo>
                              <a:pt x="2445" y="885"/>
                            </a:lnTo>
                            <a:cubicBezTo>
                              <a:pt x="2446" y="883"/>
                              <a:pt x="2447" y="881"/>
                              <a:pt x="2448" y="879"/>
                            </a:cubicBezTo>
                            <a:lnTo>
                              <a:pt x="2448" y="879"/>
                            </a:lnTo>
                            <a:cubicBezTo>
                              <a:pt x="2448" y="879"/>
                              <a:pt x="2448" y="879"/>
                              <a:pt x="2448" y="879"/>
                            </a:cubicBezTo>
                            <a:cubicBezTo>
                              <a:pt x="2441" y="876"/>
                              <a:pt x="2437" y="874"/>
                              <a:pt x="2436" y="874"/>
                            </a:cubicBezTo>
                            <a:lnTo>
                              <a:pt x="2436" y="874"/>
                            </a:lnTo>
                            <a:cubicBezTo>
                              <a:pt x="2434" y="874"/>
                              <a:pt x="2437" y="878"/>
                              <a:pt x="2444" y="883"/>
                            </a:cubicBezTo>
                            <a:lnTo>
                              <a:pt x="2444" y="883"/>
                            </a:lnTo>
                            <a:cubicBezTo>
                              <a:pt x="2445" y="882"/>
                              <a:pt x="2446" y="881"/>
                              <a:pt x="2448" y="879"/>
                            </a:cubicBezTo>
                            <a:lnTo>
                              <a:pt x="2448" y="879"/>
                            </a:lnTo>
                            <a:cubicBezTo>
                              <a:pt x="2447" y="880"/>
                              <a:pt x="2445" y="882"/>
                              <a:pt x="2444" y="884"/>
                            </a:cubicBezTo>
                            <a:lnTo>
                              <a:pt x="2444" y="884"/>
                            </a:lnTo>
                            <a:cubicBezTo>
                              <a:pt x="2444" y="883"/>
                              <a:pt x="2444" y="883"/>
                              <a:pt x="2444" y="883"/>
                            </a:cubicBezTo>
                            <a:lnTo>
                              <a:pt x="2444" y="883"/>
                            </a:lnTo>
                            <a:cubicBezTo>
                              <a:pt x="2442" y="885"/>
                              <a:pt x="2441" y="886"/>
                              <a:pt x="2440" y="887"/>
                            </a:cubicBezTo>
                            <a:lnTo>
                              <a:pt x="2440" y="887"/>
                            </a:lnTo>
                            <a:cubicBezTo>
                              <a:pt x="2431" y="876"/>
                              <a:pt x="2417" y="869"/>
                              <a:pt x="2417" y="849"/>
                            </a:cubicBezTo>
                            <a:close/>
                            <a:moveTo>
                              <a:pt x="2450" y="859"/>
                            </a:moveTo>
                            <a:cubicBezTo>
                              <a:pt x="2454" y="873"/>
                              <a:pt x="2456" y="885"/>
                              <a:pt x="2458" y="894"/>
                            </a:cubicBezTo>
                            <a:lnTo>
                              <a:pt x="2458" y="894"/>
                            </a:lnTo>
                            <a:cubicBezTo>
                              <a:pt x="2456" y="893"/>
                              <a:pt x="2455" y="892"/>
                              <a:pt x="2453" y="891"/>
                            </a:cubicBezTo>
                            <a:lnTo>
                              <a:pt x="2453" y="891"/>
                            </a:lnTo>
                            <a:cubicBezTo>
                              <a:pt x="2453" y="891"/>
                              <a:pt x="2453" y="890"/>
                              <a:pt x="2453" y="890"/>
                            </a:cubicBezTo>
                            <a:lnTo>
                              <a:pt x="2453" y="890"/>
                            </a:lnTo>
                            <a:cubicBezTo>
                              <a:pt x="2454" y="890"/>
                              <a:pt x="2454" y="891"/>
                              <a:pt x="2454" y="891"/>
                            </a:cubicBezTo>
                            <a:cubicBezTo>
                              <a:pt x="2454" y="891"/>
                              <a:pt x="2454" y="889"/>
                              <a:pt x="2453" y="885"/>
                            </a:cubicBezTo>
                            <a:lnTo>
                              <a:pt x="2453" y="885"/>
                            </a:lnTo>
                            <a:cubicBezTo>
                              <a:pt x="2452" y="878"/>
                              <a:pt x="2451" y="869"/>
                              <a:pt x="2450" y="859"/>
                            </a:cubicBezTo>
                            <a:close/>
                            <a:moveTo>
                              <a:pt x="2291" y="1188"/>
                            </a:moveTo>
                            <a:cubicBezTo>
                              <a:pt x="2289" y="1188"/>
                              <a:pt x="2264" y="1257"/>
                              <a:pt x="2264" y="1277"/>
                            </a:cubicBezTo>
                            <a:cubicBezTo>
                              <a:pt x="2286" y="1211"/>
                              <a:pt x="2292" y="1188"/>
                              <a:pt x="2291" y="1188"/>
                            </a:cubicBezTo>
                            <a:close/>
                            <a:moveTo>
                              <a:pt x="1932" y="1845"/>
                            </a:moveTo>
                            <a:cubicBezTo>
                              <a:pt x="1923" y="1857"/>
                              <a:pt x="1911" y="1871"/>
                              <a:pt x="1897" y="1889"/>
                            </a:cubicBezTo>
                            <a:cubicBezTo>
                              <a:pt x="1909" y="1875"/>
                              <a:pt x="1921" y="1860"/>
                              <a:pt x="1932" y="1845"/>
                            </a:cubicBezTo>
                            <a:close/>
                            <a:moveTo>
                              <a:pt x="1904" y="1890"/>
                            </a:moveTo>
                            <a:cubicBezTo>
                              <a:pt x="1894" y="1898"/>
                              <a:pt x="1870" y="1930"/>
                              <a:pt x="1836" y="1981"/>
                            </a:cubicBezTo>
                            <a:lnTo>
                              <a:pt x="1904" y="1890"/>
                            </a:lnTo>
                            <a:close/>
                            <a:moveTo>
                              <a:pt x="1193" y="1981"/>
                            </a:moveTo>
                            <a:lnTo>
                              <a:pt x="1193" y="1981"/>
                            </a:lnTo>
                            <a:cubicBezTo>
                              <a:pt x="1222" y="2024"/>
                              <a:pt x="1241" y="2052"/>
                              <a:pt x="1252" y="2069"/>
                            </a:cubicBezTo>
                            <a:lnTo>
                              <a:pt x="1252" y="2069"/>
                            </a:lnTo>
                            <a:cubicBezTo>
                              <a:pt x="1232" y="2032"/>
                              <a:pt x="1213" y="2000"/>
                              <a:pt x="1193" y="1981"/>
                            </a:cubicBezTo>
                            <a:close/>
                            <a:moveTo>
                              <a:pt x="1358" y="2176"/>
                            </a:moveTo>
                            <a:cubicBezTo>
                              <a:pt x="1368" y="2184"/>
                              <a:pt x="1379" y="2192"/>
                              <a:pt x="1387" y="2198"/>
                            </a:cubicBezTo>
                            <a:lnTo>
                              <a:pt x="1387" y="2198"/>
                            </a:lnTo>
                            <a:cubicBezTo>
                              <a:pt x="1383" y="2197"/>
                              <a:pt x="1380" y="2196"/>
                              <a:pt x="1377" y="2195"/>
                            </a:cubicBezTo>
                            <a:cubicBezTo>
                              <a:pt x="1371" y="2189"/>
                              <a:pt x="1365" y="2183"/>
                              <a:pt x="1358" y="2176"/>
                            </a:cubicBezTo>
                            <a:close/>
                            <a:moveTo>
                              <a:pt x="1429" y="2213"/>
                            </a:moveTo>
                            <a:cubicBezTo>
                              <a:pt x="1435" y="2218"/>
                              <a:pt x="1442" y="2222"/>
                              <a:pt x="1447" y="2225"/>
                            </a:cubicBezTo>
                            <a:lnTo>
                              <a:pt x="1459" y="2225"/>
                            </a:lnTo>
                            <a:cubicBezTo>
                              <a:pt x="1451" y="2222"/>
                              <a:pt x="1441" y="2218"/>
                              <a:pt x="1429" y="2213"/>
                            </a:cubicBezTo>
                            <a:close/>
                            <a:moveTo>
                              <a:pt x="1471" y="2231"/>
                            </a:moveTo>
                            <a:cubicBezTo>
                              <a:pt x="1473" y="2231"/>
                              <a:pt x="1475" y="2232"/>
                              <a:pt x="1477" y="2232"/>
                            </a:cubicBezTo>
                            <a:lnTo>
                              <a:pt x="1477" y="2232"/>
                            </a:lnTo>
                            <a:cubicBezTo>
                              <a:pt x="1476" y="2232"/>
                              <a:pt x="1475" y="2233"/>
                              <a:pt x="1475" y="2233"/>
                            </a:cubicBezTo>
                            <a:lnTo>
                              <a:pt x="1475" y="2233"/>
                            </a:lnTo>
                            <a:cubicBezTo>
                              <a:pt x="1474" y="2232"/>
                              <a:pt x="1473" y="2232"/>
                              <a:pt x="1471" y="2231"/>
                            </a:cubicBezTo>
                            <a:close/>
                            <a:moveTo>
                              <a:pt x="2397" y="940"/>
                            </a:moveTo>
                            <a:cubicBezTo>
                              <a:pt x="2370" y="984"/>
                              <a:pt x="2356" y="1032"/>
                              <a:pt x="2356" y="1093"/>
                            </a:cubicBezTo>
                            <a:cubicBezTo>
                              <a:pt x="2356" y="1124"/>
                              <a:pt x="2295" y="1185"/>
                              <a:pt x="2295" y="1216"/>
                            </a:cubicBezTo>
                            <a:cubicBezTo>
                              <a:pt x="2295" y="1246"/>
                              <a:pt x="2295" y="1246"/>
                              <a:pt x="2264" y="1277"/>
                            </a:cubicBezTo>
                            <a:cubicBezTo>
                              <a:pt x="2180" y="1474"/>
                              <a:pt x="2069" y="1672"/>
                              <a:pt x="1932" y="1845"/>
                            </a:cubicBezTo>
                            <a:lnTo>
                              <a:pt x="1932" y="1845"/>
                            </a:lnTo>
                            <a:cubicBezTo>
                              <a:pt x="1958" y="1814"/>
                              <a:pt x="1969" y="1803"/>
                              <a:pt x="1970" y="1803"/>
                            </a:cubicBezTo>
                            <a:lnTo>
                              <a:pt x="1970" y="1803"/>
                            </a:lnTo>
                            <a:cubicBezTo>
                              <a:pt x="1973" y="1803"/>
                              <a:pt x="1945" y="1841"/>
                              <a:pt x="1928" y="1858"/>
                            </a:cubicBezTo>
                            <a:lnTo>
                              <a:pt x="1904" y="1890"/>
                            </a:lnTo>
                            <a:lnTo>
                              <a:pt x="1904" y="1890"/>
                            </a:lnTo>
                            <a:cubicBezTo>
                              <a:pt x="1906" y="1888"/>
                              <a:pt x="1907" y="1888"/>
                              <a:pt x="1908" y="1888"/>
                            </a:cubicBezTo>
                            <a:lnTo>
                              <a:pt x="1908" y="1888"/>
                            </a:lnTo>
                            <a:cubicBezTo>
                              <a:pt x="1911" y="1888"/>
                              <a:pt x="1908" y="1898"/>
                              <a:pt x="1897" y="1920"/>
                            </a:cubicBezTo>
                            <a:lnTo>
                              <a:pt x="1805" y="2011"/>
                            </a:lnTo>
                            <a:lnTo>
                              <a:pt x="1713" y="2103"/>
                            </a:lnTo>
                            <a:cubicBezTo>
                              <a:pt x="1713" y="2103"/>
                              <a:pt x="1713" y="2103"/>
                              <a:pt x="1713" y="2103"/>
                            </a:cubicBezTo>
                            <a:lnTo>
                              <a:pt x="1713" y="2103"/>
                            </a:lnTo>
                            <a:cubicBezTo>
                              <a:pt x="1661" y="2134"/>
                              <a:pt x="1638" y="2151"/>
                              <a:pt x="1630" y="2159"/>
                            </a:cubicBezTo>
                            <a:lnTo>
                              <a:pt x="1630" y="2159"/>
                            </a:lnTo>
                            <a:cubicBezTo>
                              <a:pt x="1665" y="2140"/>
                              <a:pt x="1695" y="2122"/>
                              <a:pt x="1713" y="2103"/>
                            </a:cubicBezTo>
                            <a:lnTo>
                              <a:pt x="1713" y="2103"/>
                            </a:lnTo>
                            <a:lnTo>
                              <a:pt x="1683" y="2134"/>
                            </a:lnTo>
                            <a:cubicBezTo>
                              <a:pt x="1668" y="2149"/>
                              <a:pt x="1637" y="2164"/>
                              <a:pt x="1629" y="2164"/>
                            </a:cubicBezTo>
                            <a:cubicBezTo>
                              <a:pt x="1627" y="2164"/>
                              <a:pt x="1627" y="2163"/>
                              <a:pt x="1630" y="2159"/>
                            </a:cubicBezTo>
                            <a:lnTo>
                              <a:pt x="1630" y="2159"/>
                            </a:lnTo>
                            <a:cubicBezTo>
                              <a:pt x="1608" y="2171"/>
                              <a:pt x="1584" y="2183"/>
                              <a:pt x="1560" y="2195"/>
                            </a:cubicBezTo>
                            <a:cubicBezTo>
                              <a:pt x="1535" y="2208"/>
                              <a:pt x="1527" y="2214"/>
                              <a:pt x="1529" y="2216"/>
                            </a:cubicBezTo>
                            <a:lnTo>
                              <a:pt x="1529" y="2216"/>
                            </a:lnTo>
                            <a:lnTo>
                              <a:pt x="1499" y="2225"/>
                            </a:lnTo>
                            <a:lnTo>
                              <a:pt x="1459" y="2225"/>
                            </a:lnTo>
                            <a:cubicBezTo>
                              <a:pt x="1464" y="2228"/>
                              <a:pt x="1468" y="2229"/>
                              <a:pt x="1471" y="2231"/>
                            </a:cubicBezTo>
                            <a:lnTo>
                              <a:pt x="1471" y="2231"/>
                            </a:lnTo>
                            <a:cubicBezTo>
                              <a:pt x="1465" y="2230"/>
                              <a:pt x="1459" y="2230"/>
                              <a:pt x="1454" y="2229"/>
                            </a:cubicBezTo>
                            <a:lnTo>
                              <a:pt x="1454" y="2229"/>
                            </a:lnTo>
                            <a:cubicBezTo>
                              <a:pt x="1454" y="2229"/>
                              <a:pt x="1455" y="2229"/>
                              <a:pt x="1455" y="2230"/>
                            </a:cubicBezTo>
                            <a:lnTo>
                              <a:pt x="1455" y="2230"/>
                            </a:lnTo>
                            <a:cubicBezTo>
                              <a:pt x="1459" y="2231"/>
                              <a:pt x="1463" y="2233"/>
                              <a:pt x="1467" y="2235"/>
                            </a:cubicBezTo>
                            <a:lnTo>
                              <a:pt x="1467" y="2235"/>
                            </a:lnTo>
                            <a:cubicBezTo>
                              <a:pt x="1463" y="2234"/>
                              <a:pt x="1459" y="2232"/>
                              <a:pt x="1455" y="2230"/>
                            </a:cubicBezTo>
                            <a:lnTo>
                              <a:pt x="1455" y="2230"/>
                            </a:lnTo>
                            <a:cubicBezTo>
                              <a:pt x="1454" y="2229"/>
                              <a:pt x="1454" y="2229"/>
                              <a:pt x="1453" y="2229"/>
                            </a:cubicBezTo>
                            <a:lnTo>
                              <a:pt x="1453" y="2229"/>
                            </a:lnTo>
                            <a:cubicBezTo>
                              <a:pt x="1453" y="2229"/>
                              <a:pt x="1453" y="2229"/>
                              <a:pt x="1454" y="2229"/>
                            </a:cubicBezTo>
                            <a:lnTo>
                              <a:pt x="1454" y="2229"/>
                            </a:lnTo>
                            <a:cubicBezTo>
                              <a:pt x="1452" y="2228"/>
                              <a:pt x="1450" y="2227"/>
                              <a:pt x="1447" y="2225"/>
                            </a:cubicBezTo>
                            <a:lnTo>
                              <a:pt x="1438" y="2225"/>
                            </a:lnTo>
                            <a:lnTo>
                              <a:pt x="1392" y="2202"/>
                            </a:lnTo>
                            <a:lnTo>
                              <a:pt x="1392" y="2202"/>
                            </a:lnTo>
                            <a:cubicBezTo>
                              <a:pt x="1398" y="2207"/>
                              <a:pt x="1401" y="2209"/>
                              <a:pt x="1400" y="2209"/>
                            </a:cubicBezTo>
                            <a:cubicBezTo>
                              <a:pt x="1399" y="2209"/>
                              <a:pt x="1392" y="2205"/>
                              <a:pt x="1377" y="2195"/>
                            </a:cubicBezTo>
                            <a:lnTo>
                              <a:pt x="1377" y="2195"/>
                            </a:lnTo>
                            <a:lnTo>
                              <a:pt x="1392" y="2202"/>
                            </a:lnTo>
                            <a:lnTo>
                              <a:pt x="1392" y="2202"/>
                            </a:lnTo>
                            <a:cubicBezTo>
                              <a:pt x="1390" y="2201"/>
                              <a:pt x="1389" y="2200"/>
                              <a:pt x="1387" y="2198"/>
                            </a:cubicBezTo>
                            <a:lnTo>
                              <a:pt x="1387" y="2198"/>
                            </a:lnTo>
                            <a:cubicBezTo>
                              <a:pt x="1403" y="2204"/>
                              <a:pt x="1417" y="2209"/>
                              <a:pt x="1429" y="2213"/>
                            </a:cubicBezTo>
                            <a:lnTo>
                              <a:pt x="1429" y="2213"/>
                            </a:lnTo>
                            <a:cubicBezTo>
                              <a:pt x="1422" y="2208"/>
                              <a:pt x="1414" y="2202"/>
                              <a:pt x="1407" y="2195"/>
                            </a:cubicBezTo>
                            <a:lnTo>
                              <a:pt x="1346" y="2164"/>
                            </a:lnTo>
                            <a:lnTo>
                              <a:pt x="1346" y="2164"/>
                            </a:lnTo>
                            <a:cubicBezTo>
                              <a:pt x="1315" y="2133"/>
                              <a:pt x="1277" y="2095"/>
                              <a:pt x="1255" y="2072"/>
                            </a:cubicBezTo>
                            <a:cubicBezTo>
                              <a:pt x="1254" y="2072"/>
                              <a:pt x="1254" y="2072"/>
                              <a:pt x="1254" y="2072"/>
                            </a:cubicBezTo>
                            <a:lnTo>
                              <a:pt x="1254" y="2072"/>
                            </a:lnTo>
                            <a:cubicBezTo>
                              <a:pt x="1264" y="2086"/>
                              <a:pt x="1267" y="2092"/>
                              <a:pt x="1266" y="2092"/>
                            </a:cubicBezTo>
                            <a:cubicBezTo>
                              <a:pt x="1266" y="2092"/>
                              <a:pt x="1264" y="2089"/>
                              <a:pt x="1261" y="2085"/>
                            </a:cubicBezTo>
                            <a:lnTo>
                              <a:pt x="1261" y="2085"/>
                            </a:lnTo>
                            <a:cubicBezTo>
                              <a:pt x="1258" y="2080"/>
                              <a:pt x="1256" y="2076"/>
                              <a:pt x="1253" y="2071"/>
                            </a:cubicBezTo>
                            <a:lnTo>
                              <a:pt x="1253" y="2071"/>
                            </a:lnTo>
                            <a:cubicBezTo>
                              <a:pt x="1253" y="2071"/>
                              <a:pt x="1254" y="2072"/>
                              <a:pt x="1254" y="2072"/>
                            </a:cubicBezTo>
                            <a:lnTo>
                              <a:pt x="1254" y="2072"/>
                            </a:lnTo>
                            <a:cubicBezTo>
                              <a:pt x="1253" y="2071"/>
                              <a:pt x="1253" y="2070"/>
                              <a:pt x="1252" y="2069"/>
                            </a:cubicBezTo>
                            <a:lnTo>
                              <a:pt x="1252" y="2069"/>
                            </a:lnTo>
                            <a:cubicBezTo>
                              <a:pt x="1252" y="2070"/>
                              <a:pt x="1253" y="2070"/>
                              <a:pt x="1253" y="2071"/>
                            </a:cubicBezTo>
                            <a:lnTo>
                              <a:pt x="1253" y="2071"/>
                            </a:lnTo>
                            <a:cubicBezTo>
                              <a:pt x="1247" y="2065"/>
                              <a:pt x="1238" y="2056"/>
                              <a:pt x="1230" y="2048"/>
                            </a:cubicBezTo>
                            <a:lnTo>
                              <a:pt x="1230" y="2048"/>
                            </a:lnTo>
                            <a:cubicBezTo>
                              <a:pt x="1228" y="2046"/>
                              <a:pt x="1226" y="2044"/>
                              <a:pt x="1224" y="2042"/>
                            </a:cubicBezTo>
                            <a:cubicBezTo>
                              <a:pt x="1193" y="1981"/>
                              <a:pt x="1163" y="1920"/>
                              <a:pt x="1132" y="1889"/>
                            </a:cubicBezTo>
                            <a:cubicBezTo>
                              <a:pt x="1120" y="1864"/>
                              <a:pt x="1108" y="1835"/>
                              <a:pt x="1101" y="1822"/>
                            </a:cubicBezTo>
                            <a:lnTo>
                              <a:pt x="1101" y="1822"/>
                            </a:lnTo>
                            <a:cubicBezTo>
                              <a:pt x="1098" y="1787"/>
                              <a:pt x="1071" y="1702"/>
                              <a:pt x="1071" y="1644"/>
                            </a:cubicBezTo>
                            <a:cubicBezTo>
                              <a:pt x="1067" y="1636"/>
                              <a:pt x="1064" y="1633"/>
                              <a:pt x="1062" y="1633"/>
                            </a:cubicBezTo>
                            <a:lnTo>
                              <a:pt x="1062" y="1633"/>
                            </a:lnTo>
                            <a:cubicBezTo>
                              <a:pt x="1055" y="1633"/>
                              <a:pt x="1057" y="1671"/>
                              <a:pt x="1061" y="1703"/>
                            </a:cubicBezTo>
                            <a:lnTo>
                              <a:pt x="1061" y="1703"/>
                            </a:lnTo>
                            <a:cubicBezTo>
                              <a:pt x="1040" y="1629"/>
                              <a:pt x="1040" y="1575"/>
                              <a:pt x="1040" y="1522"/>
                            </a:cubicBezTo>
                            <a:cubicBezTo>
                              <a:pt x="1035" y="1512"/>
                              <a:pt x="1032" y="1504"/>
                              <a:pt x="1030" y="1496"/>
                            </a:cubicBezTo>
                            <a:lnTo>
                              <a:pt x="1030" y="1496"/>
                            </a:lnTo>
                            <a:lnTo>
                              <a:pt x="1044" y="1490"/>
                            </a:lnTo>
                            <a:lnTo>
                              <a:pt x="1044" y="1490"/>
                            </a:lnTo>
                            <a:cubicBezTo>
                              <a:pt x="1047" y="1523"/>
                              <a:pt x="1052" y="1549"/>
                              <a:pt x="1053" y="1549"/>
                            </a:cubicBezTo>
                            <a:cubicBezTo>
                              <a:pt x="1055" y="1549"/>
                              <a:pt x="1054" y="1532"/>
                              <a:pt x="1048" y="1487"/>
                            </a:cubicBezTo>
                            <a:lnTo>
                              <a:pt x="1048" y="1487"/>
                            </a:lnTo>
                            <a:lnTo>
                              <a:pt x="1044" y="1490"/>
                            </a:lnTo>
                            <a:lnTo>
                              <a:pt x="1044" y="1490"/>
                            </a:lnTo>
                            <a:cubicBezTo>
                              <a:pt x="1042" y="1471"/>
                              <a:pt x="1040" y="1450"/>
                              <a:pt x="1040" y="1430"/>
                            </a:cubicBezTo>
                            <a:lnTo>
                              <a:pt x="1040" y="1430"/>
                            </a:lnTo>
                            <a:cubicBezTo>
                              <a:pt x="1044" y="1453"/>
                              <a:pt x="1046" y="1472"/>
                              <a:pt x="1048" y="1487"/>
                            </a:cubicBezTo>
                            <a:lnTo>
                              <a:pt x="1048" y="1487"/>
                            </a:lnTo>
                            <a:lnTo>
                              <a:pt x="1102" y="1461"/>
                            </a:lnTo>
                            <a:lnTo>
                              <a:pt x="1132" y="1430"/>
                            </a:lnTo>
                            <a:cubicBezTo>
                              <a:pt x="1255" y="1399"/>
                              <a:pt x="1346" y="1369"/>
                              <a:pt x="1438" y="1338"/>
                            </a:cubicBezTo>
                            <a:lnTo>
                              <a:pt x="1530" y="1277"/>
                            </a:lnTo>
                            <a:lnTo>
                              <a:pt x="1591" y="1246"/>
                            </a:lnTo>
                            <a:cubicBezTo>
                              <a:pt x="1683" y="1216"/>
                              <a:pt x="1775" y="1185"/>
                              <a:pt x="1866" y="1124"/>
                            </a:cubicBezTo>
                            <a:lnTo>
                              <a:pt x="1989" y="1063"/>
                            </a:lnTo>
                            <a:cubicBezTo>
                              <a:pt x="2142" y="1002"/>
                              <a:pt x="2264" y="971"/>
                              <a:pt x="2387" y="940"/>
                            </a:cubicBezTo>
                            <a:close/>
                            <a:moveTo>
                              <a:pt x="1470" y="2237"/>
                            </a:moveTo>
                            <a:cubicBezTo>
                              <a:pt x="1470" y="2237"/>
                              <a:pt x="1472" y="2238"/>
                              <a:pt x="1474" y="2238"/>
                            </a:cubicBezTo>
                            <a:lnTo>
                              <a:pt x="1474" y="2238"/>
                            </a:lnTo>
                            <a:cubicBezTo>
                              <a:pt x="1473" y="2238"/>
                              <a:pt x="1471" y="2237"/>
                              <a:pt x="1470" y="2237"/>
                            </a:cubicBezTo>
                            <a:close/>
                            <a:moveTo>
                              <a:pt x="1475" y="2233"/>
                            </a:moveTo>
                            <a:lnTo>
                              <a:pt x="1475" y="2233"/>
                            </a:lnTo>
                            <a:cubicBezTo>
                              <a:pt x="1480" y="2236"/>
                              <a:pt x="1483" y="2238"/>
                              <a:pt x="1485" y="2239"/>
                            </a:cubicBezTo>
                            <a:lnTo>
                              <a:pt x="1485" y="2239"/>
                            </a:lnTo>
                            <a:cubicBezTo>
                              <a:pt x="1480" y="2239"/>
                              <a:pt x="1477" y="2239"/>
                              <a:pt x="1474" y="2238"/>
                            </a:cubicBezTo>
                            <a:lnTo>
                              <a:pt x="1474" y="2238"/>
                            </a:lnTo>
                            <a:cubicBezTo>
                              <a:pt x="1479" y="2240"/>
                              <a:pt x="1482" y="2241"/>
                              <a:pt x="1484" y="2241"/>
                            </a:cubicBezTo>
                            <a:cubicBezTo>
                              <a:pt x="1485" y="2241"/>
                              <a:pt x="1486" y="2240"/>
                              <a:pt x="1485" y="2239"/>
                            </a:cubicBezTo>
                            <a:lnTo>
                              <a:pt x="1485" y="2239"/>
                            </a:lnTo>
                            <a:cubicBezTo>
                              <a:pt x="1486" y="2239"/>
                              <a:pt x="1487" y="2239"/>
                              <a:pt x="1488" y="2239"/>
                            </a:cubicBezTo>
                            <a:cubicBezTo>
                              <a:pt x="1493" y="2239"/>
                              <a:pt x="1500" y="2239"/>
                              <a:pt x="1507" y="2239"/>
                            </a:cubicBezTo>
                            <a:lnTo>
                              <a:pt x="1507" y="2239"/>
                            </a:lnTo>
                            <a:cubicBezTo>
                              <a:pt x="1520" y="2243"/>
                              <a:pt x="1530" y="2249"/>
                              <a:pt x="1530" y="2256"/>
                            </a:cubicBezTo>
                            <a:cubicBezTo>
                              <a:pt x="1530" y="2262"/>
                              <a:pt x="1527" y="2265"/>
                              <a:pt x="1523" y="2265"/>
                            </a:cubicBezTo>
                            <a:cubicBezTo>
                              <a:pt x="1512" y="2265"/>
                              <a:pt x="1489" y="2247"/>
                              <a:pt x="1467" y="2235"/>
                            </a:cubicBezTo>
                            <a:lnTo>
                              <a:pt x="1467" y="2235"/>
                            </a:lnTo>
                            <a:cubicBezTo>
                              <a:pt x="1468" y="2236"/>
                              <a:pt x="1469" y="2236"/>
                              <a:pt x="1470" y="2237"/>
                            </a:cubicBezTo>
                            <a:lnTo>
                              <a:pt x="1470" y="2237"/>
                            </a:lnTo>
                            <a:cubicBezTo>
                              <a:pt x="1469" y="2236"/>
                              <a:pt x="1471" y="2234"/>
                              <a:pt x="1475" y="2233"/>
                            </a:cubicBezTo>
                            <a:close/>
                            <a:moveTo>
                              <a:pt x="2470" y="0"/>
                            </a:moveTo>
                            <a:cubicBezTo>
                              <a:pt x="2328" y="0"/>
                              <a:pt x="2185" y="28"/>
                              <a:pt x="2050" y="84"/>
                            </a:cubicBezTo>
                            <a:cubicBezTo>
                              <a:pt x="1905" y="120"/>
                              <a:pt x="1761" y="175"/>
                              <a:pt x="1622" y="246"/>
                            </a:cubicBezTo>
                            <a:lnTo>
                              <a:pt x="1622" y="246"/>
                            </a:lnTo>
                            <a:cubicBezTo>
                              <a:pt x="1602" y="240"/>
                              <a:pt x="1582" y="237"/>
                              <a:pt x="1560" y="237"/>
                            </a:cubicBezTo>
                            <a:lnTo>
                              <a:pt x="1587" y="263"/>
                            </a:lnTo>
                            <a:lnTo>
                              <a:pt x="1587" y="263"/>
                            </a:lnTo>
                            <a:cubicBezTo>
                              <a:pt x="1564" y="276"/>
                              <a:pt x="1541" y="288"/>
                              <a:pt x="1518" y="301"/>
                            </a:cubicBezTo>
                            <a:lnTo>
                              <a:pt x="1518" y="301"/>
                            </a:lnTo>
                            <a:cubicBezTo>
                              <a:pt x="1125" y="328"/>
                              <a:pt x="740" y="504"/>
                              <a:pt x="459" y="757"/>
                            </a:cubicBezTo>
                            <a:cubicBezTo>
                              <a:pt x="184" y="1032"/>
                              <a:pt x="0" y="1430"/>
                              <a:pt x="0" y="1828"/>
                            </a:cubicBezTo>
                            <a:cubicBezTo>
                              <a:pt x="31" y="2225"/>
                              <a:pt x="184" y="2623"/>
                              <a:pt x="459" y="2929"/>
                            </a:cubicBezTo>
                            <a:cubicBezTo>
                              <a:pt x="704" y="3235"/>
                              <a:pt x="1071" y="3419"/>
                              <a:pt x="1469" y="3419"/>
                            </a:cubicBezTo>
                            <a:cubicBezTo>
                              <a:pt x="1928" y="3419"/>
                              <a:pt x="2325" y="3235"/>
                              <a:pt x="2631" y="2899"/>
                            </a:cubicBezTo>
                            <a:cubicBezTo>
                              <a:pt x="2815" y="2715"/>
                              <a:pt x="2968" y="2501"/>
                              <a:pt x="3090" y="2256"/>
                            </a:cubicBezTo>
                            <a:cubicBezTo>
                              <a:pt x="3213" y="1981"/>
                              <a:pt x="3335" y="1705"/>
                              <a:pt x="3396" y="1430"/>
                            </a:cubicBezTo>
                            <a:cubicBezTo>
                              <a:pt x="3457" y="1185"/>
                              <a:pt x="3457" y="940"/>
                              <a:pt x="3396" y="726"/>
                            </a:cubicBezTo>
                            <a:cubicBezTo>
                              <a:pt x="3366" y="543"/>
                              <a:pt x="3274" y="359"/>
                              <a:pt x="3151" y="237"/>
                            </a:cubicBezTo>
                            <a:cubicBezTo>
                              <a:pt x="2958" y="82"/>
                              <a:pt x="2715" y="0"/>
                              <a:pt x="247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999" name="Google Shape;999;p37"/>
                      <p:cNvSpPr/>
                      <p:nvPr/>
                    </p:nvSpPr>
                    <p:spPr>
                      <a:xfrm>
                        <a:off x="5855300" y="3117175"/>
                        <a:ext cx="55100" cy="48525"/>
                      </a:xfrm>
                      <a:custGeom>
                        <a:rect b="b" l="l" r="r" t="t"/>
                        <a:pathLst>
                          <a:path extrusionOk="0" h="1941" w="2204">
                            <a:moveTo>
                              <a:pt x="1219" y="830"/>
                            </a:moveTo>
                            <a:lnTo>
                              <a:pt x="1219" y="830"/>
                            </a:lnTo>
                            <a:cubicBezTo>
                              <a:pt x="1219" y="830"/>
                              <a:pt x="1220" y="831"/>
                              <a:pt x="1220" y="831"/>
                            </a:cubicBezTo>
                            <a:lnTo>
                              <a:pt x="1220" y="831"/>
                            </a:lnTo>
                            <a:cubicBezTo>
                              <a:pt x="1219" y="831"/>
                              <a:pt x="1219" y="832"/>
                              <a:pt x="1218" y="832"/>
                            </a:cubicBezTo>
                            <a:lnTo>
                              <a:pt x="1218" y="832"/>
                            </a:lnTo>
                            <a:lnTo>
                              <a:pt x="1217" y="831"/>
                            </a:lnTo>
                            <a:lnTo>
                              <a:pt x="1219" y="830"/>
                            </a:lnTo>
                            <a:close/>
                            <a:moveTo>
                              <a:pt x="1242" y="831"/>
                            </a:moveTo>
                            <a:cubicBezTo>
                              <a:pt x="1240" y="834"/>
                              <a:pt x="1239" y="837"/>
                              <a:pt x="1237" y="841"/>
                            </a:cubicBezTo>
                            <a:lnTo>
                              <a:pt x="1237" y="841"/>
                            </a:lnTo>
                            <a:cubicBezTo>
                              <a:pt x="1237" y="840"/>
                              <a:pt x="1236" y="840"/>
                              <a:pt x="1236" y="840"/>
                            </a:cubicBezTo>
                            <a:lnTo>
                              <a:pt x="1236" y="840"/>
                            </a:lnTo>
                            <a:lnTo>
                              <a:pt x="1235" y="842"/>
                            </a:lnTo>
                            <a:lnTo>
                              <a:pt x="1235" y="842"/>
                            </a:lnTo>
                            <a:lnTo>
                              <a:pt x="1236" y="843"/>
                            </a:lnTo>
                            <a:lnTo>
                              <a:pt x="1236" y="843"/>
                            </a:lnTo>
                            <a:cubicBezTo>
                              <a:pt x="1236" y="842"/>
                              <a:pt x="1236" y="841"/>
                              <a:pt x="1237" y="841"/>
                            </a:cubicBezTo>
                            <a:lnTo>
                              <a:pt x="1237" y="841"/>
                            </a:lnTo>
                            <a:cubicBezTo>
                              <a:pt x="1237" y="841"/>
                              <a:pt x="1237" y="841"/>
                              <a:pt x="1238" y="842"/>
                            </a:cubicBezTo>
                            <a:lnTo>
                              <a:pt x="1238" y="842"/>
                            </a:lnTo>
                            <a:cubicBezTo>
                              <a:pt x="1237" y="842"/>
                              <a:pt x="1237" y="843"/>
                              <a:pt x="1236" y="844"/>
                            </a:cubicBezTo>
                            <a:lnTo>
                              <a:pt x="1236" y="844"/>
                            </a:lnTo>
                            <a:lnTo>
                              <a:pt x="1236" y="843"/>
                            </a:lnTo>
                            <a:lnTo>
                              <a:pt x="1236" y="843"/>
                            </a:lnTo>
                            <a:cubicBezTo>
                              <a:pt x="1235" y="843"/>
                              <a:pt x="1235" y="843"/>
                              <a:pt x="1235" y="844"/>
                            </a:cubicBezTo>
                            <a:lnTo>
                              <a:pt x="1235" y="844"/>
                            </a:lnTo>
                            <a:lnTo>
                              <a:pt x="1234" y="843"/>
                            </a:lnTo>
                            <a:lnTo>
                              <a:pt x="1234" y="843"/>
                            </a:lnTo>
                            <a:lnTo>
                              <a:pt x="1235" y="842"/>
                            </a:lnTo>
                            <a:lnTo>
                              <a:pt x="1235" y="842"/>
                            </a:lnTo>
                            <a:lnTo>
                              <a:pt x="1233" y="839"/>
                            </a:lnTo>
                            <a:lnTo>
                              <a:pt x="1234" y="837"/>
                            </a:lnTo>
                            <a:lnTo>
                              <a:pt x="1234" y="837"/>
                            </a:lnTo>
                            <a:cubicBezTo>
                              <a:pt x="1235" y="838"/>
                              <a:pt x="1236" y="839"/>
                              <a:pt x="1236" y="840"/>
                            </a:cubicBezTo>
                            <a:lnTo>
                              <a:pt x="1236" y="840"/>
                            </a:lnTo>
                            <a:lnTo>
                              <a:pt x="1242" y="831"/>
                            </a:lnTo>
                            <a:close/>
                            <a:moveTo>
                              <a:pt x="1234" y="843"/>
                            </a:moveTo>
                            <a:lnTo>
                              <a:pt x="1234" y="843"/>
                            </a:lnTo>
                            <a:cubicBezTo>
                              <a:pt x="1234" y="844"/>
                              <a:pt x="1234" y="844"/>
                              <a:pt x="1235" y="844"/>
                            </a:cubicBezTo>
                            <a:lnTo>
                              <a:pt x="1235" y="844"/>
                            </a:lnTo>
                            <a:cubicBezTo>
                              <a:pt x="1235" y="844"/>
                              <a:pt x="1234" y="845"/>
                              <a:pt x="1234" y="845"/>
                            </a:cubicBezTo>
                            <a:lnTo>
                              <a:pt x="1234" y="845"/>
                            </a:lnTo>
                            <a:cubicBezTo>
                              <a:pt x="1234" y="845"/>
                              <a:pt x="1233" y="845"/>
                              <a:pt x="1233" y="844"/>
                            </a:cubicBezTo>
                            <a:lnTo>
                              <a:pt x="1233" y="844"/>
                            </a:lnTo>
                            <a:lnTo>
                              <a:pt x="1225" y="857"/>
                            </a:lnTo>
                            <a:lnTo>
                              <a:pt x="1225" y="857"/>
                            </a:lnTo>
                            <a:lnTo>
                              <a:pt x="1231" y="843"/>
                            </a:lnTo>
                            <a:lnTo>
                              <a:pt x="1231" y="843"/>
                            </a:lnTo>
                            <a:cubicBezTo>
                              <a:pt x="1232" y="844"/>
                              <a:pt x="1232" y="844"/>
                              <a:pt x="1233" y="844"/>
                            </a:cubicBezTo>
                            <a:lnTo>
                              <a:pt x="1233" y="844"/>
                            </a:lnTo>
                            <a:lnTo>
                              <a:pt x="1234" y="843"/>
                            </a:lnTo>
                            <a:close/>
                            <a:moveTo>
                              <a:pt x="1234" y="845"/>
                            </a:moveTo>
                            <a:lnTo>
                              <a:pt x="1234" y="845"/>
                            </a:lnTo>
                            <a:cubicBezTo>
                              <a:pt x="1234" y="845"/>
                              <a:pt x="1234" y="845"/>
                              <a:pt x="1235" y="846"/>
                            </a:cubicBezTo>
                            <a:lnTo>
                              <a:pt x="1235" y="846"/>
                            </a:lnTo>
                            <a:cubicBezTo>
                              <a:pt x="1232" y="849"/>
                              <a:pt x="1228" y="853"/>
                              <a:pt x="1225" y="857"/>
                            </a:cubicBezTo>
                            <a:cubicBezTo>
                              <a:pt x="1228" y="853"/>
                              <a:pt x="1231" y="849"/>
                              <a:pt x="1234" y="845"/>
                            </a:cubicBezTo>
                            <a:close/>
                            <a:moveTo>
                              <a:pt x="1240" y="850"/>
                            </a:moveTo>
                            <a:cubicBezTo>
                              <a:pt x="1243" y="853"/>
                              <a:pt x="1246" y="856"/>
                              <a:pt x="1248" y="859"/>
                            </a:cubicBezTo>
                            <a:lnTo>
                              <a:pt x="1248" y="859"/>
                            </a:lnTo>
                            <a:cubicBezTo>
                              <a:pt x="1251" y="863"/>
                              <a:pt x="1253" y="868"/>
                              <a:pt x="1255" y="872"/>
                            </a:cubicBezTo>
                            <a:lnTo>
                              <a:pt x="1255" y="872"/>
                            </a:lnTo>
                            <a:lnTo>
                              <a:pt x="1240" y="850"/>
                            </a:lnTo>
                            <a:close/>
                            <a:moveTo>
                              <a:pt x="1205" y="839"/>
                            </a:moveTo>
                            <a:lnTo>
                              <a:pt x="1133" y="888"/>
                            </a:lnTo>
                            <a:cubicBezTo>
                              <a:pt x="1158" y="875"/>
                              <a:pt x="1183" y="858"/>
                              <a:pt x="1205" y="839"/>
                            </a:cubicBezTo>
                            <a:close/>
                            <a:moveTo>
                              <a:pt x="1022" y="530"/>
                            </a:moveTo>
                            <a:cubicBezTo>
                              <a:pt x="1033" y="585"/>
                              <a:pt x="1052" y="635"/>
                              <a:pt x="1072" y="673"/>
                            </a:cubicBezTo>
                            <a:cubicBezTo>
                              <a:pt x="1108" y="728"/>
                              <a:pt x="1145" y="772"/>
                              <a:pt x="1182" y="805"/>
                            </a:cubicBezTo>
                            <a:lnTo>
                              <a:pt x="1182" y="805"/>
                            </a:lnTo>
                            <a:cubicBezTo>
                              <a:pt x="1176" y="802"/>
                              <a:pt x="1170" y="799"/>
                              <a:pt x="1163" y="796"/>
                            </a:cubicBezTo>
                            <a:lnTo>
                              <a:pt x="1163" y="796"/>
                            </a:lnTo>
                            <a:lnTo>
                              <a:pt x="1194" y="816"/>
                            </a:lnTo>
                            <a:lnTo>
                              <a:pt x="1194" y="816"/>
                            </a:lnTo>
                            <a:cubicBezTo>
                              <a:pt x="1190" y="813"/>
                              <a:pt x="1186" y="809"/>
                              <a:pt x="1182" y="805"/>
                            </a:cubicBezTo>
                            <a:lnTo>
                              <a:pt x="1182" y="805"/>
                            </a:lnTo>
                            <a:cubicBezTo>
                              <a:pt x="1195" y="813"/>
                              <a:pt x="1207" y="821"/>
                              <a:pt x="1218" y="829"/>
                            </a:cubicBezTo>
                            <a:lnTo>
                              <a:pt x="1218" y="829"/>
                            </a:lnTo>
                            <a:cubicBezTo>
                              <a:pt x="1217" y="830"/>
                              <a:pt x="1216" y="830"/>
                              <a:pt x="1216" y="831"/>
                            </a:cubicBezTo>
                            <a:lnTo>
                              <a:pt x="1216" y="831"/>
                            </a:lnTo>
                            <a:lnTo>
                              <a:pt x="1194" y="816"/>
                            </a:lnTo>
                            <a:lnTo>
                              <a:pt x="1194" y="816"/>
                            </a:lnTo>
                            <a:cubicBezTo>
                              <a:pt x="1201" y="822"/>
                              <a:pt x="1207" y="827"/>
                              <a:pt x="1214" y="832"/>
                            </a:cubicBezTo>
                            <a:lnTo>
                              <a:pt x="1214" y="832"/>
                            </a:lnTo>
                            <a:cubicBezTo>
                              <a:pt x="1211" y="834"/>
                              <a:pt x="1208" y="837"/>
                              <a:pt x="1205" y="839"/>
                            </a:cubicBezTo>
                            <a:lnTo>
                              <a:pt x="1205" y="839"/>
                            </a:lnTo>
                            <a:lnTo>
                              <a:pt x="1215" y="833"/>
                            </a:lnTo>
                            <a:lnTo>
                              <a:pt x="1215" y="833"/>
                            </a:lnTo>
                            <a:cubicBezTo>
                              <a:pt x="1216" y="833"/>
                              <a:pt x="1216" y="833"/>
                              <a:pt x="1217" y="834"/>
                            </a:cubicBezTo>
                            <a:lnTo>
                              <a:pt x="1217" y="834"/>
                            </a:lnTo>
                            <a:cubicBezTo>
                              <a:pt x="1128" y="920"/>
                              <a:pt x="1038" y="950"/>
                              <a:pt x="919" y="1010"/>
                            </a:cubicBezTo>
                            <a:lnTo>
                              <a:pt x="1041" y="949"/>
                            </a:lnTo>
                            <a:lnTo>
                              <a:pt x="1041" y="949"/>
                            </a:lnTo>
                            <a:cubicBezTo>
                              <a:pt x="972" y="983"/>
                              <a:pt x="892" y="1008"/>
                              <a:pt x="809" y="1029"/>
                            </a:cubicBezTo>
                            <a:lnTo>
                              <a:pt x="809" y="1029"/>
                            </a:lnTo>
                            <a:cubicBezTo>
                              <a:pt x="798" y="961"/>
                              <a:pt x="804" y="894"/>
                              <a:pt x="827" y="826"/>
                            </a:cubicBezTo>
                            <a:cubicBezTo>
                              <a:pt x="827" y="815"/>
                              <a:pt x="835" y="792"/>
                              <a:pt x="842" y="772"/>
                            </a:cubicBezTo>
                            <a:lnTo>
                              <a:pt x="842" y="772"/>
                            </a:lnTo>
                            <a:lnTo>
                              <a:pt x="888" y="704"/>
                            </a:lnTo>
                            <a:lnTo>
                              <a:pt x="919" y="643"/>
                            </a:lnTo>
                            <a:cubicBezTo>
                              <a:pt x="919" y="643"/>
                              <a:pt x="949" y="582"/>
                              <a:pt x="980" y="551"/>
                            </a:cubicBezTo>
                            <a:lnTo>
                              <a:pt x="1005" y="539"/>
                            </a:lnTo>
                            <a:lnTo>
                              <a:pt x="1005" y="539"/>
                            </a:lnTo>
                            <a:cubicBezTo>
                              <a:pt x="1015" y="571"/>
                              <a:pt x="1028" y="604"/>
                              <a:pt x="1041" y="643"/>
                            </a:cubicBezTo>
                            <a:lnTo>
                              <a:pt x="1010" y="551"/>
                            </a:lnTo>
                            <a:lnTo>
                              <a:pt x="1010" y="536"/>
                            </a:lnTo>
                            <a:lnTo>
                              <a:pt x="1022" y="530"/>
                            </a:lnTo>
                            <a:close/>
                            <a:moveTo>
                              <a:pt x="1133" y="0"/>
                            </a:moveTo>
                            <a:lnTo>
                              <a:pt x="1102" y="61"/>
                            </a:lnTo>
                            <a:cubicBezTo>
                              <a:pt x="796" y="92"/>
                              <a:pt x="490" y="245"/>
                              <a:pt x="276" y="490"/>
                            </a:cubicBezTo>
                            <a:cubicBezTo>
                              <a:pt x="184" y="643"/>
                              <a:pt x="93" y="796"/>
                              <a:pt x="31" y="979"/>
                            </a:cubicBezTo>
                            <a:cubicBezTo>
                              <a:pt x="1" y="1193"/>
                              <a:pt x="1" y="1408"/>
                              <a:pt x="62" y="1622"/>
                            </a:cubicBezTo>
                            <a:cubicBezTo>
                              <a:pt x="93" y="1714"/>
                              <a:pt x="154" y="1775"/>
                              <a:pt x="215" y="1836"/>
                            </a:cubicBezTo>
                            <a:cubicBezTo>
                              <a:pt x="307" y="1897"/>
                              <a:pt x="368" y="1928"/>
                              <a:pt x="490" y="1928"/>
                            </a:cubicBezTo>
                            <a:cubicBezTo>
                              <a:pt x="544" y="1937"/>
                              <a:pt x="598" y="1940"/>
                              <a:pt x="652" y="1940"/>
                            </a:cubicBezTo>
                            <a:cubicBezTo>
                              <a:pt x="781" y="1940"/>
                              <a:pt x="911" y="1919"/>
                              <a:pt x="1041" y="1897"/>
                            </a:cubicBezTo>
                            <a:cubicBezTo>
                              <a:pt x="1255" y="1836"/>
                              <a:pt x="1408" y="1775"/>
                              <a:pt x="1592" y="1683"/>
                            </a:cubicBezTo>
                            <a:cubicBezTo>
                              <a:pt x="1990" y="1499"/>
                              <a:pt x="2204" y="1071"/>
                              <a:pt x="2112" y="612"/>
                            </a:cubicBezTo>
                            <a:cubicBezTo>
                              <a:pt x="2081" y="490"/>
                              <a:pt x="2020" y="337"/>
                              <a:pt x="1898" y="245"/>
                            </a:cubicBezTo>
                            <a:cubicBezTo>
                              <a:pt x="1837" y="184"/>
                              <a:pt x="1775" y="153"/>
                              <a:pt x="1714" y="92"/>
                            </a:cubicBezTo>
                            <a:cubicBezTo>
                              <a:pt x="1684" y="61"/>
                              <a:pt x="1622" y="31"/>
                              <a:pt x="1561" y="31"/>
                            </a:cubicBezTo>
                            <a:cubicBezTo>
                              <a:pt x="1515" y="16"/>
                              <a:pt x="1469" y="8"/>
                              <a:pt x="1423" y="8"/>
                            </a:cubicBezTo>
                            <a:cubicBezTo>
                              <a:pt x="1378" y="8"/>
                              <a:pt x="1332" y="16"/>
                              <a:pt x="1286" y="31"/>
                            </a:cubicBezTo>
                            <a:lnTo>
                              <a:pt x="1286" y="31"/>
                            </a:lnTo>
                            <a:cubicBezTo>
                              <a:pt x="1282" y="32"/>
                              <a:pt x="1278" y="32"/>
                              <a:pt x="1274" y="33"/>
                            </a:cubicBezTo>
                            <a:lnTo>
                              <a:pt x="1274" y="33"/>
                            </a:lnTo>
                            <a:cubicBezTo>
                              <a:pt x="1234" y="10"/>
                              <a:pt x="1183" y="0"/>
                              <a:pt x="113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0" name="Google Shape;1000;p37"/>
                      <p:cNvSpPr/>
                      <p:nvPr/>
                    </p:nvSpPr>
                    <p:spPr>
                      <a:xfrm>
                        <a:off x="5810175" y="3490625"/>
                        <a:ext cx="56625" cy="47075"/>
                      </a:xfrm>
                      <a:custGeom>
                        <a:rect b="b" l="l" r="r" t="t"/>
                        <a:pathLst>
                          <a:path extrusionOk="0" h="1883" w="2265">
                            <a:moveTo>
                              <a:pt x="318" y="516"/>
                            </a:moveTo>
                            <a:cubicBezTo>
                              <a:pt x="305" y="526"/>
                              <a:pt x="291" y="536"/>
                              <a:pt x="276" y="544"/>
                            </a:cubicBezTo>
                            <a:lnTo>
                              <a:pt x="318" y="516"/>
                            </a:lnTo>
                            <a:close/>
                            <a:moveTo>
                              <a:pt x="796" y="758"/>
                            </a:moveTo>
                            <a:lnTo>
                              <a:pt x="846" y="791"/>
                            </a:lnTo>
                            <a:lnTo>
                              <a:pt x="846" y="791"/>
                            </a:lnTo>
                            <a:cubicBezTo>
                              <a:pt x="839" y="789"/>
                              <a:pt x="832" y="788"/>
                              <a:pt x="827" y="788"/>
                            </a:cubicBezTo>
                            <a:lnTo>
                              <a:pt x="796" y="758"/>
                            </a:lnTo>
                            <a:close/>
                            <a:moveTo>
                              <a:pt x="796" y="788"/>
                            </a:moveTo>
                            <a:lnTo>
                              <a:pt x="847" y="799"/>
                            </a:lnTo>
                            <a:lnTo>
                              <a:pt x="847" y="799"/>
                            </a:lnTo>
                            <a:lnTo>
                              <a:pt x="866" y="808"/>
                            </a:lnTo>
                            <a:lnTo>
                              <a:pt x="866" y="808"/>
                            </a:lnTo>
                            <a:cubicBezTo>
                              <a:pt x="844" y="803"/>
                              <a:pt x="821" y="797"/>
                              <a:pt x="796" y="788"/>
                            </a:cubicBezTo>
                            <a:close/>
                            <a:moveTo>
                              <a:pt x="885" y="806"/>
                            </a:moveTo>
                            <a:lnTo>
                              <a:pt x="949" y="819"/>
                            </a:lnTo>
                            <a:cubicBezTo>
                              <a:pt x="926" y="819"/>
                              <a:pt x="907" y="815"/>
                              <a:pt x="891" y="809"/>
                            </a:cubicBezTo>
                            <a:lnTo>
                              <a:pt x="891" y="809"/>
                            </a:lnTo>
                            <a:cubicBezTo>
                              <a:pt x="889" y="808"/>
                              <a:pt x="887" y="807"/>
                              <a:pt x="885" y="806"/>
                            </a:cubicBezTo>
                            <a:close/>
                            <a:moveTo>
                              <a:pt x="1072" y="972"/>
                            </a:moveTo>
                            <a:lnTo>
                              <a:pt x="1072" y="972"/>
                            </a:lnTo>
                            <a:cubicBezTo>
                              <a:pt x="1089" y="989"/>
                              <a:pt x="1104" y="1007"/>
                              <a:pt x="1117" y="1025"/>
                            </a:cubicBezTo>
                            <a:lnTo>
                              <a:pt x="1117" y="1025"/>
                            </a:lnTo>
                            <a:lnTo>
                              <a:pt x="1135" y="1053"/>
                            </a:lnTo>
                            <a:lnTo>
                              <a:pt x="1135" y="1053"/>
                            </a:lnTo>
                            <a:cubicBezTo>
                              <a:pt x="1141" y="1062"/>
                              <a:pt x="1146" y="1071"/>
                              <a:pt x="1151" y="1081"/>
                            </a:cubicBezTo>
                            <a:lnTo>
                              <a:pt x="1151" y="1081"/>
                            </a:lnTo>
                            <a:cubicBezTo>
                              <a:pt x="1125" y="1048"/>
                              <a:pt x="1098" y="999"/>
                              <a:pt x="1072" y="972"/>
                            </a:cubicBezTo>
                            <a:close/>
                            <a:moveTo>
                              <a:pt x="1148" y="1071"/>
                            </a:moveTo>
                            <a:lnTo>
                              <a:pt x="1162" y="1092"/>
                            </a:lnTo>
                            <a:lnTo>
                              <a:pt x="1162" y="1092"/>
                            </a:lnTo>
                            <a:cubicBezTo>
                              <a:pt x="1162" y="1093"/>
                              <a:pt x="1162" y="1093"/>
                              <a:pt x="1162" y="1093"/>
                            </a:cubicBezTo>
                            <a:lnTo>
                              <a:pt x="1162" y="1093"/>
                            </a:lnTo>
                            <a:cubicBezTo>
                              <a:pt x="1159" y="1090"/>
                              <a:pt x="1156" y="1086"/>
                              <a:pt x="1152" y="1082"/>
                            </a:cubicBezTo>
                            <a:lnTo>
                              <a:pt x="1152" y="1082"/>
                            </a:lnTo>
                            <a:lnTo>
                              <a:pt x="1148" y="1071"/>
                            </a:lnTo>
                            <a:close/>
                            <a:moveTo>
                              <a:pt x="1154" y="1086"/>
                            </a:moveTo>
                            <a:cubicBezTo>
                              <a:pt x="1157" y="1092"/>
                              <a:pt x="1160" y="1099"/>
                              <a:pt x="1163" y="1105"/>
                            </a:cubicBezTo>
                            <a:lnTo>
                              <a:pt x="1163" y="1105"/>
                            </a:lnTo>
                            <a:cubicBezTo>
                              <a:pt x="1163" y="1107"/>
                              <a:pt x="1163" y="1108"/>
                              <a:pt x="1163" y="1109"/>
                            </a:cubicBezTo>
                            <a:lnTo>
                              <a:pt x="1163" y="1109"/>
                            </a:lnTo>
                            <a:lnTo>
                              <a:pt x="1154" y="1086"/>
                            </a:lnTo>
                            <a:close/>
                            <a:moveTo>
                              <a:pt x="1163" y="1106"/>
                            </a:moveTo>
                            <a:cubicBezTo>
                              <a:pt x="1174" y="1130"/>
                              <a:pt x="1184" y="1157"/>
                              <a:pt x="1194" y="1186"/>
                            </a:cubicBezTo>
                            <a:lnTo>
                              <a:pt x="1163" y="1110"/>
                            </a:lnTo>
                            <a:lnTo>
                              <a:pt x="1163" y="1106"/>
                            </a:lnTo>
                            <a:close/>
                            <a:moveTo>
                              <a:pt x="1435" y="1"/>
                            </a:moveTo>
                            <a:cubicBezTo>
                              <a:pt x="1400" y="1"/>
                              <a:pt x="1362" y="8"/>
                              <a:pt x="1316" y="24"/>
                            </a:cubicBezTo>
                            <a:cubicBezTo>
                              <a:pt x="1286" y="24"/>
                              <a:pt x="1224" y="24"/>
                              <a:pt x="1194" y="54"/>
                            </a:cubicBezTo>
                            <a:cubicBezTo>
                              <a:pt x="1133" y="85"/>
                              <a:pt x="1071" y="115"/>
                              <a:pt x="1010" y="177"/>
                            </a:cubicBezTo>
                            <a:lnTo>
                              <a:pt x="919" y="268"/>
                            </a:lnTo>
                            <a:lnTo>
                              <a:pt x="912" y="299"/>
                            </a:lnTo>
                            <a:lnTo>
                              <a:pt x="766" y="299"/>
                            </a:lnTo>
                            <a:cubicBezTo>
                              <a:pt x="704" y="299"/>
                              <a:pt x="674" y="299"/>
                              <a:pt x="643" y="330"/>
                            </a:cubicBezTo>
                            <a:lnTo>
                              <a:pt x="674" y="330"/>
                            </a:lnTo>
                            <a:cubicBezTo>
                              <a:pt x="613" y="330"/>
                              <a:pt x="582" y="330"/>
                              <a:pt x="551" y="360"/>
                            </a:cubicBezTo>
                            <a:lnTo>
                              <a:pt x="490" y="391"/>
                            </a:lnTo>
                            <a:lnTo>
                              <a:pt x="460" y="421"/>
                            </a:lnTo>
                            <a:cubicBezTo>
                              <a:pt x="409" y="438"/>
                              <a:pt x="376" y="465"/>
                              <a:pt x="347" y="490"/>
                            </a:cubicBezTo>
                            <a:lnTo>
                              <a:pt x="347" y="490"/>
                            </a:lnTo>
                            <a:cubicBezTo>
                              <a:pt x="293" y="513"/>
                              <a:pt x="262" y="548"/>
                              <a:pt x="229" y="587"/>
                            </a:cubicBezTo>
                            <a:lnTo>
                              <a:pt x="229" y="587"/>
                            </a:lnTo>
                            <a:cubicBezTo>
                              <a:pt x="214" y="598"/>
                              <a:pt x="199" y="605"/>
                              <a:pt x="184" y="605"/>
                            </a:cubicBezTo>
                            <a:cubicBezTo>
                              <a:pt x="154" y="666"/>
                              <a:pt x="123" y="727"/>
                              <a:pt x="92" y="758"/>
                            </a:cubicBezTo>
                            <a:cubicBezTo>
                              <a:pt x="31" y="850"/>
                              <a:pt x="1" y="972"/>
                              <a:pt x="1" y="1064"/>
                            </a:cubicBezTo>
                            <a:cubicBezTo>
                              <a:pt x="1" y="1156"/>
                              <a:pt x="1" y="1217"/>
                              <a:pt x="31" y="1278"/>
                            </a:cubicBezTo>
                            <a:cubicBezTo>
                              <a:pt x="31" y="1339"/>
                              <a:pt x="62" y="1400"/>
                              <a:pt x="92" y="1462"/>
                            </a:cubicBezTo>
                            <a:cubicBezTo>
                              <a:pt x="92" y="1460"/>
                              <a:pt x="92" y="1459"/>
                              <a:pt x="92" y="1458"/>
                            </a:cubicBezTo>
                            <a:lnTo>
                              <a:pt x="92" y="1458"/>
                            </a:lnTo>
                            <a:cubicBezTo>
                              <a:pt x="116" y="1506"/>
                              <a:pt x="150" y="1550"/>
                              <a:pt x="184" y="1584"/>
                            </a:cubicBezTo>
                            <a:cubicBezTo>
                              <a:pt x="245" y="1615"/>
                              <a:pt x="276" y="1645"/>
                              <a:pt x="337" y="1676"/>
                            </a:cubicBezTo>
                            <a:cubicBezTo>
                              <a:pt x="368" y="1706"/>
                              <a:pt x="368" y="1706"/>
                              <a:pt x="398" y="1706"/>
                            </a:cubicBezTo>
                            <a:cubicBezTo>
                              <a:pt x="490" y="1768"/>
                              <a:pt x="613" y="1798"/>
                              <a:pt x="704" y="1829"/>
                            </a:cubicBezTo>
                            <a:cubicBezTo>
                              <a:pt x="827" y="1859"/>
                              <a:pt x="919" y="1859"/>
                              <a:pt x="1041" y="1859"/>
                            </a:cubicBezTo>
                            <a:cubicBezTo>
                              <a:pt x="1071" y="1875"/>
                              <a:pt x="1110" y="1882"/>
                              <a:pt x="1148" y="1882"/>
                            </a:cubicBezTo>
                            <a:cubicBezTo>
                              <a:pt x="1186" y="1882"/>
                              <a:pt x="1224" y="1875"/>
                              <a:pt x="1255" y="1859"/>
                            </a:cubicBezTo>
                            <a:cubicBezTo>
                              <a:pt x="1377" y="1859"/>
                              <a:pt x="1469" y="1829"/>
                              <a:pt x="1592" y="1829"/>
                            </a:cubicBezTo>
                            <a:cubicBezTo>
                              <a:pt x="1653" y="1798"/>
                              <a:pt x="1714" y="1768"/>
                              <a:pt x="1806" y="1737"/>
                            </a:cubicBezTo>
                            <a:lnTo>
                              <a:pt x="1867" y="1676"/>
                            </a:lnTo>
                            <a:cubicBezTo>
                              <a:pt x="1989" y="1615"/>
                              <a:pt x="2112" y="1492"/>
                              <a:pt x="2173" y="1370"/>
                            </a:cubicBezTo>
                            <a:cubicBezTo>
                              <a:pt x="2204" y="1309"/>
                              <a:pt x="2234" y="1247"/>
                              <a:pt x="2265" y="1186"/>
                            </a:cubicBezTo>
                            <a:lnTo>
                              <a:pt x="2265" y="1033"/>
                            </a:lnTo>
                            <a:lnTo>
                              <a:pt x="2265" y="972"/>
                            </a:lnTo>
                            <a:cubicBezTo>
                              <a:pt x="2265" y="911"/>
                              <a:pt x="2234" y="819"/>
                              <a:pt x="2234" y="758"/>
                            </a:cubicBezTo>
                            <a:cubicBezTo>
                              <a:pt x="2204" y="666"/>
                              <a:pt x="2173" y="605"/>
                              <a:pt x="2112" y="513"/>
                            </a:cubicBezTo>
                            <a:cubicBezTo>
                              <a:pt x="2051" y="391"/>
                              <a:pt x="1959" y="299"/>
                              <a:pt x="1836" y="207"/>
                            </a:cubicBezTo>
                            <a:lnTo>
                              <a:pt x="1806" y="177"/>
                            </a:lnTo>
                            <a:cubicBezTo>
                              <a:pt x="1775" y="146"/>
                              <a:pt x="1714" y="115"/>
                              <a:pt x="1683" y="85"/>
                            </a:cubicBezTo>
                            <a:lnTo>
                              <a:pt x="1530" y="24"/>
                            </a:lnTo>
                            <a:cubicBezTo>
                              <a:pt x="1500" y="8"/>
                              <a:pt x="1469" y="1"/>
                              <a:pt x="143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1" name="Google Shape;1001;p37"/>
                      <p:cNvSpPr/>
                      <p:nvPr/>
                    </p:nvSpPr>
                    <p:spPr>
                      <a:xfrm>
                        <a:off x="6103900" y="3639450"/>
                        <a:ext cx="60450" cy="62125"/>
                      </a:xfrm>
                      <a:custGeom>
                        <a:rect b="b" l="l" r="r" t="t"/>
                        <a:pathLst>
                          <a:path extrusionOk="0" h="2485" w="2418">
                            <a:moveTo>
                              <a:pt x="1590" y="1136"/>
                            </a:moveTo>
                            <a:cubicBezTo>
                              <a:pt x="1622" y="1146"/>
                              <a:pt x="1653" y="1157"/>
                              <a:pt x="1683" y="1169"/>
                            </a:cubicBezTo>
                            <a:lnTo>
                              <a:pt x="1561" y="1138"/>
                            </a:lnTo>
                            <a:lnTo>
                              <a:pt x="1591" y="1138"/>
                            </a:lnTo>
                            <a:lnTo>
                              <a:pt x="1590" y="1136"/>
                            </a:lnTo>
                            <a:close/>
                            <a:moveTo>
                              <a:pt x="888" y="1322"/>
                            </a:moveTo>
                            <a:lnTo>
                              <a:pt x="898" y="1363"/>
                            </a:lnTo>
                            <a:lnTo>
                              <a:pt x="898" y="1363"/>
                            </a:lnTo>
                            <a:cubicBezTo>
                              <a:pt x="895" y="1360"/>
                              <a:pt x="892" y="1357"/>
                              <a:pt x="889" y="1354"/>
                            </a:cubicBezTo>
                            <a:lnTo>
                              <a:pt x="889" y="1354"/>
                            </a:lnTo>
                            <a:cubicBezTo>
                              <a:pt x="888" y="1343"/>
                              <a:pt x="888" y="1332"/>
                              <a:pt x="888" y="1322"/>
                            </a:cubicBezTo>
                            <a:close/>
                            <a:moveTo>
                              <a:pt x="889" y="1354"/>
                            </a:moveTo>
                            <a:lnTo>
                              <a:pt x="900" y="1371"/>
                            </a:lnTo>
                            <a:lnTo>
                              <a:pt x="900" y="1371"/>
                            </a:lnTo>
                            <a:lnTo>
                              <a:pt x="903" y="1383"/>
                            </a:lnTo>
                            <a:lnTo>
                              <a:pt x="891" y="1368"/>
                            </a:lnTo>
                            <a:lnTo>
                              <a:pt x="891" y="1368"/>
                            </a:lnTo>
                            <a:cubicBezTo>
                              <a:pt x="890" y="1363"/>
                              <a:pt x="890" y="1359"/>
                              <a:pt x="889" y="1354"/>
                            </a:cubicBezTo>
                            <a:close/>
                            <a:moveTo>
                              <a:pt x="888" y="1383"/>
                            </a:moveTo>
                            <a:lnTo>
                              <a:pt x="890" y="1385"/>
                            </a:lnTo>
                            <a:lnTo>
                              <a:pt x="890" y="1385"/>
                            </a:lnTo>
                            <a:cubicBezTo>
                              <a:pt x="892" y="1387"/>
                              <a:pt x="894" y="1388"/>
                              <a:pt x="895" y="1390"/>
                            </a:cubicBezTo>
                            <a:lnTo>
                              <a:pt x="895" y="1390"/>
                            </a:lnTo>
                            <a:cubicBezTo>
                              <a:pt x="892" y="1388"/>
                              <a:pt x="890" y="1385"/>
                              <a:pt x="888" y="1383"/>
                            </a:cubicBezTo>
                            <a:close/>
                            <a:moveTo>
                              <a:pt x="901" y="1392"/>
                            </a:moveTo>
                            <a:lnTo>
                              <a:pt x="906" y="1395"/>
                            </a:lnTo>
                            <a:lnTo>
                              <a:pt x="906" y="1395"/>
                            </a:lnTo>
                            <a:lnTo>
                              <a:pt x="907" y="1399"/>
                            </a:lnTo>
                            <a:lnTo>
                              <a:pt x="907" y="1399"/>
                            </a:lnTo>
                            <a:cubicBezTo>
                              <a:pt x="906" y="1399"/>
                              <a:pt x="906" y="1399"/>
                              <a:pt x="905" y="1398"/>
                            </a:cubicBezTo>
                            <a:lnTo>
                              <a:pt x="905" y="1398"/>
                            </a:lnTo>
                            <a:cubicBezTo>
                              <a:pt x="904" y="1396"/>
                              <a:pt x="903" y="1394"/>
                              <a:pt x="901" y="1392"/>
                            </a:cubicBezTo>
                            <a:close/>
                            <a:moveTo>
                              <a:pt x="918" y="1403"/>
                            </a:moveTo>
                            <a:lnTo>
                              <a:pt x="918" y="1403"/>
                            </a:lnTo>
                            <a:lnTo>
                              <a:pt x="918" y="1403"/>
                            </a:lnTo>
                            <a:lnTo>
                              <a:pt x="924" y="1407"/>
                            </a:lnTo>
                            <a:lnTo>
                              <a:pt x="924" y="1407"/>
                            </a:lnTo>
                            <a:lnTo>
                              <a:pt x="929" y="1414"/>
                            </a:lnTo>
                            <a:lnTo>
                              <a:pt x="929" y="1414"/>
                            </a:lnTo>
                            <a:cubicBezTo>
                              <a:pt x="927" y="1413"/>
                              <a:pt x="926" y="1412"/>
                              <a:pt x="924" y="1411"/>
                            </a:cubicBezTo>
                            <a:lnTo>
                              <a:pt x="924" y="1411"/>
                            </a:lnTo>
                            <a:lnTo>
                              <a:pt x="918" y="1403"/>
                            </a:lnTo>
                            <a:close/>
                            <a:moveTo>
                              <a:pt x="928" y="1417"/>
                            </a:moveTo>
                            <a:lnTo>
                              <a:pt x="931" y="1418"/>
                            </a:lnTo>
                            <a:lnTo>
                              <a:pt x="933" y="1420"/>
                            </a:lnTo>
                            <a:lnTo>
                              <a:pt x="933" y="1420"/>
                            </a:lnTo>
                            <a:cubicBezTo>
                              <a:pt x="932" y="1420"/>
                              <a:pt x="931" y="1419"/>
                              <a:pt x="930" y="1419"/>
                            </a:cubicBezTo>
                            <a:lnTo>
                              <a:pt x="930" y="1419"/>
                            </a:lnTo>
                            <a:lnTo>
                              <a:pt x="928" y="1417"/>
                            </a:lnTo>
                            <a:close/>
                            <a:moveTo>
                              <a:pt x="964" y="1417"/>
                            </a:moveTo>
                            <a:cubicBezTo>
                              <a:pt x="962" y="1419"/>
                              <a:pt x="961" y="1422"/>
                              <a:pt x="959" y="1424"/>
                            </a:cubicBezTo>
                            <a:lnTo>
                              <a:pt x="959" y="1424"/>
                            </a:lnTo>
                            <a:cubicBezTo>
                              <a:pt x="959" y="1423"/>
                              <a:pt x="958" y="1423"/>
                              <a:pt x="957" y="1422"/>
                            </a:cubicBezTo>
                            <a:lnTo>
                              <a:pt x="957" y="1422"/>
                            </a:lnTo>
                            <a:cubicBezTo>
                              <a:pt x="959" y="1420"/>
                              <a:pt x="962" y="1419"/>
                              <a:pt x="964" y="1417"/>
                            </a:cubicBezTo>
                            <a:close/>
                            <a:moveTo>
                              <a:pt x="942" y="1421"/>
                            </a:moveTo>
                            <a:lnTo>
                              <a:pt x="947" y="1423"/>
                            </a:lnTo>
                            <a:lnTo>
                              <a:pt x="947" y="1423"/>
                            </a:lnTo>
                            <a:cubicBezTo>
                              <a:pt x="947" y="1423"/>
                              <a:pt x="947" y="1424"/>
                              <a:pt x="947" y="1424"/>
                            </a:cubicBezTo>
                            <a:lnTo>
                              <a:pt x="947" y="1424"/>
                            </a:lnTo>
                            <a:cubicBezTo>
                              <a:pt x="945" y="1423"/>
                              <a:pt x="944" y="1422"/>
                              <a:pt x="942" y="1421"/>
                            </a:cubicBezTo>
                            <a:close/>
                            <a:moveTo>
                              <a:pt x="948" y="1423"/>
                            </a:moveTo>
                            <a:lnTo>
                              <a:pt x="949" y="1424"/>
                            </a:lnTo>
                            <a:lnTo>
                              <a:pt x="949" y="1424"/>
                            </a:lnTo>
                            <a:lnTo>
                              <a:pt x="953" y="1427"/>
                            </a:lnTo>
                            <a:lnTo>
                              <a:pt x="953" y="1427"/>
                            </a:lnTo>
                            <a:cubicBezTo>
                              <a:pt x="954" y="1426"/>
                              <a:pt x="954" y="1426"/>
                              <a:pt x="954" y="1426"/>
                            </a:cubicBezTo>
                            <a:lnTo>
                              <a:pt x="954" y="1426"/>
                            </a:lnTo>
                            <a:lnTo>
                              <a:pt x="957" y="1426"/>
                            </a:lnTo>
                            <a:lnTo>
                              <a:pt x="957" y="1426"/>
                            </a:lnTo>
                            <a:cubicBezTo>
                              <a:pt x="957" y="1427"/>
                              <a:pt x="956" y="1428"/>
                              <a:pt x="956" y="1428"/>
                            </a:cubicBezTo>
                            <a:lnTo>
                              <a:pt x="956" y="1428"/>
                            </a:lnTo>
                            <a:lnTo>
                              <a:pt x="953" y="1427"/>
                            </a:lnTo>
                            <a:lnTo>
                              <a:pt x="953" y="1427"/>
                            </a:lnTo>
                            <a:cubicBezTo>
                              <a:pt x="953" y="1427"/>
                              <a:pt x="953" y="1427"/>
                              <a:pt x="953" y="1427"/>
                            </a:cubicBezTo>
                            <a:lnTo>
                              <a:pt x="953" y="1427"/>
                            </a:lnTo>
                            <a:cubicBezTo>
                              <a:pt x="951" y="1426"/>
                              <a:pt x="950" y="1425"/>
                              <a:pt x="948" y="1424"/>
                            </a:cubicBezTo>
                            <a:lnTo>
                              <a:pt x="948" y="1424"/>
                            </a:lnTo>
                            <a:cubicBezTo>
                              <a:pt x="948" y="1424"/>
                              <a:pt x="948" y="1424"/>
                              <a:pt x="948" y="1423"/>
                            </a:cubicBezTo>
                            <a:close/>
                            <a:moveTo>
                              <a:pt x="953" y="1427"/>
                            </a:moveTo>
                            <a:cubicBezTo>
                              <a:pt x="954" y="1428"/>
                              <a:pt x="955" y="1428"/>
                              <a:pt x="956" y="1428"/>
                            </a:cubicBezTo>
                            <a:lnTo>
                              <a:pt x="956" y="1428"/>
                            </a:lnTo>
                            <a:cubicBezTo>
                              <a:pt x="956" y="1428"/>
                              <a:pt x="956" y="1428"/>
                              <a:pt x="956" y="1428"/>
                            </a:cubicBezTo>
                            <a:lnTo>
                              <a:pt x="956" y="1428"/>
                            </a:lnTo>
                            <a:lnTo>
                              <a:pt x="956" y="1428"/>
                            </a:lnTo>
                            <a:lnTo>
                              <a:pt x="956" y="1428"/>
                            </a:lnTo>
                            <a:cubicBezTo>
                              <a:pt x="956" y="1428"/>
                              <a:pt x="956" y="1428"/>
                              <a:pt x="956" y="1428"/>
                            </a:cubicBezTo>
                            <a:lnTo>
                              <a:pt x="956" y="1428"/>
                            </a:lnTo>
                            <a:cubicBezTo>
                              <a:pt x="956" y="1428"/>
                              <a:pt x="955" y="1429"/>
                              <a:pt x="955" y="1429"/>
                            </a:cubicBezTo>
                            <a:lnTo>
                              <a:pt x="955" y="1429"/>
                            </a:lnTo>
                            <a:cubicBezTo>
                              <a:pt x="954" y="1429"/>
                              <a:pt x="954" y="1428"/>
                              <a:pt x="953" y="1428"/>
                            </a:cubicBezTo>
                            <a:lnTo>
                              <a:pt x="953" y="1428"/>
                            </a:lnTo>
                            <a:cubicBezTo>
                              <a:pt x="953" y="1428"/>
                              <a:pt x="953" y="1427"/>
                              <a:pt x="953" y="1427"/>
                            </a:cubicBezTo>
                            <a:close/>
                            <a:moveTo>
                              <a:pt x="1174" y="1423"/>
                            </a:moveTo>
                            <a:cubicBezTo>
                              <a:pt x="1170" y="1431"/>
                              <a:pt x="1166" y="1438"/>
                              <a:pt x="1163" y="1444"/>
                            </a:cubicBezTo>
                            <a:lnTo>
                              <a:pt x="1163" y="1444"/>
                            </a:lnTo>
                            <a:lnTo>
                              <a:pt x="1173" y="1424"/>
                            </a:lnTo>
                            <a:lnTo>
                              <a:pt x="1173" y="1424"/>
                            </a:lnTo>
                            <a:lnTo>
                              <a:pt x="1174" y="1423"/>
                            </a:lnTo>
                            <a:close/>
                            <a:moveTo>
                              <a:pt x="1261" y="1207"/>
                            </a:moveTo>
                            <a:cubicBezTo>
                              <a:pt x="1251" y="1247"/>
                              <a:pt x="1241" y="1286"/>
                              <a:pt x="1231" y="1326"/>
                            </a:cubicBezTo>
                            <a:lnTo>
                              <a:pt x="1231" y="1326"/>
                            </a:lnTo>
                            <a:cubicBezTo>
                              <a:pt x="1211" y="1359"/>
                              <a:pt x="1191" y="1393"/>
                              <a:pt x="1175" y="1422"/>
                            </a:cubicBezTo>
                            <a:lnTo>
                              <a:pt x="1175" y="1422"/>
                            </a:lnTo>
                            <a:cubicBezTo>
                              <a:pt x="1174" y="1422"/>
                              <a:pt x="1174" y="1422"/>
                              <a:pt x="1174" y="1422"/>
                            </a:cubicBezTo>
                            <a:lnTo>
                              <a:pt x="1174" y="1422"/>
                            </a:lnTo>
                            <a:lnTo>
                              <a:pt x="1194" y="1383"/>
                            </a:lnTo>
                            <a:lnTo>
                              <a:pt x="1194" y="1383"/>
                            </a:lnTo>
                            <a:lnTo>
                              <a:pt x="1194" y="1383"/>
                            </a:lnTo>
                            <a:lnTo>
                              <a:pt x="1224" y="1322"/>
                            </a:lnTo>
                            <a:lnTo>
                              <a:pt x="1224" y="1322"/>
                            </a:lnTo>
                            <a:cubicBezTo>
                              <a:pt x="1208" y="1354"/>
                              <a:pt x="1192" y="1378"/>
                              <a:pt x="1172" y="1402"/>
                            </a:cubicBezTo>
                            <a:lnTo>
                              <a:pt x="1172" y="1402"/>
                            </a:lnTo>
                            <a:cubicBezTo>
                              <a:pt x="1154" y="1415"/>
                              <a:pt x="1134" y="1428"/>
                              <a:pt x="1114" y="1441"/>
                            </a:cubicBezTo>
                            <a:lnTo>
                              <a:pt x="1114" y="1441"/>
                            </a:lnTo>
                            <a:cubicBezTo>
                              <a:pt x="1110" y="1442"/>
                              <a:pt x="1106" y="1443"/>
                              <a:pt x="1102" y="1444"/>
                            </a:cubicBezTo>
                            <a:lnTo>
                              <a:pt x="1010" y="1444"/>
                            </a:lnTo>
                            <a:cubicBezTo>
                              <a:pt x="999" y="1444"/>
                              <a:pt x="985" y="1440"/>
                              <a:pt x="970" y="1434"/>
                            </a:cubicBezTo>
                            <a:lnTo>
                              <a:pt x="970" y="1434"/>
                            </a:lnTo>
                            <a:cubicBezTo>
                              <a:pt x="969" y="1434"/>
                              <a:pt x="969" y="1433"/>
                              <a:pt x="968" y="1433"/>
                            </a:cubicBezTo>
                            <a:lnTo>
                              <a:pt x="968" y="1433"/>
                            </a:lnTo>
                            <a:cubicBezTo>
                              <a:pt x="982" y="1437"/>
                              <a:pt x="996" y="1441"/>
                              <a:pt x="1010" y="1444"/>
                            </a:cubicBezTo>
                            <a:lnTo>
                              <a:pt x="1010" y="1444"/>
                            </a:lnTo>
                            <a:lnTo>
                              <a:pt x="964" y="1429"/>
                            </a:lnTo>
                            <a:lnTo>
                              <a:pt x="964" y="1429"/>
                            </a:lnTo>
                            <a:cubicBezTo>
                              <a:pt x="966" y="1430"/>
                              <a:pt x="967" y="1432"/>
                              <a:pt x="968" y="1433"/>
                            </a:cubicBezTo>
                            <a:lnTo>
                              <a:pt x="968" y="1433"/>
                            </a:lnTo>
                            <a:cubicBezTo>
                              <a:pt x="966" y="1432"/>
                              <a:pt x="964" y="1432"/>
                              <a:pt x="962" y="1431"/>
                            </a:cubicBezTo>
                            <a:lnTo>
                              <a:pt x="962" y="1431"/>
                            </a:lnTo>
                            <a:cubicBezTo>
                              <a:pt x="962" y="1430"/>
                              <a:pt x="963" y="1429"/>
                              <a:pt x="964" y="1429"/>
                            </a:cubicBezTo>
                            <a:lnTo>
                              <a:pt x="964" y="1429"/>
                            </a:lnTo>
                            <a:lnTo>
                              <a:pt x="964" y="1429"/>
                            </a:lnTo>
                            <a:cubicBezTo>
                              <a:pt x="964" y="1429"/>
                              <a:pt x="964" y="1429"/>
                              <a:pt x="964" y="1429"/>
                            </a:cubicBezTo>
                            <a:lnTo>
                              <a:pt x="964" y="1429"/>
                            </a:lnTo>
                            <a:cubicBezTo>
                              <a:pt x="968" y="1424"/>
                              <a:pt x="973" y="1419"/>
                              <a:pt x="977" y="1414"/>
                            </a:cubicBezTo>
                            <a:lnTo>
                              <a:pt x="977" y="1414"/>
                            </a:lnTo>
                            <a:cubicBezTo>
                              <a:pt x="979" y="1414"/>
                              <a:pt x="979" y="1414"/>
                              <a:pt x="979" y="1414"/>
                            </a:cubicBezTo>
                            <a:cubicBezTo>
                              <a:pt x="980" y="1411"/>
                              <a:pt x="981" y="1410"/>
                              <a:pt x="982" y="1408"/>
                            </a:cubicBezTo>
                            <a:lnTo>
                              <a:pt x="982" y="1408"/>
                            </a:lnTo>
                            <a:cubicBezTo>
                              <a:pt x="1023" y="1360"/>
                              <a:pt x="1053" y="1316"/>
                              <a:pt x="1102" y="1291"/>
                            </a:cubicBezTo>
                            <a:lnTo>
                              <a:pt x="1163" y="1261"/>
                            </a:lnTo>
                            <a:cubicBezTo>
                              <a:pt x="1184" y="1239"/>
                              <a:pt x="1220" y="1218"/>
                              <a:pt x="1261" y="1207"/>
                            </a:cubicBezTo>
                            <a:close/>
                            <a:moveTo>
                              <a:pt x="936" y="1475"/>
                            </a:moveTo>
                            <a:cubicBezTo>
                              <a:pt x="930" y="1500"/>
                              <a:pt x="927" y="1510"/>
                              <a:pt x="926" y="1510"/>
                            </a:cubicBezTo>
                            <a:cubicBezTo>
                              <a:pt x="925" y="1510"/>
                              <a:pt x="928" y="1495"/>
                              <a:pt x="936" y="1475"/>
                            </a:cubicBezTo>
                            <a:close/>
                            <a:moveTo>
                              <a:pt x="1213" y="0"/>
                            </a:moveTo>
                            <a:cubicBezTo>
                              <a:pt x="1166" y="0"/>
                              <a:pt x="1119" y="2"/>
                              <a:pt x="1071" y="6"/>
                            </a:cubicBezTo>
                            <a:cubicBezTo>
                              <a:pt x="857" y="37"/>
                              <a:pt x="673" y="67"/>
                              <a:pt x="490" y="159"/>
                            </a:cubicBezTo>
                            <a:cubicBezTo>
                              <a:pt x="429" y="190"/>
                              <a:pt x="368" y="220"/>
                              <a:pt x="306" y="281"/>
                            </a:cubicBezTo>
                            <a:cubicBezTo>
                              <a:pt x="245" y="312"/>
                              <a:pt x="184" y="343"/>
                              <a:pt x="123" y="404"/>
                            </a:cubicBezTo>
                            <a:cubicBezTo>
                              <a:pt x="31" y="496"/>
                              <a:pt x="0" y="618"/>
                              <a:pt x="0" y="740"/>
                            </a:cubicBezTo>
                            <a:cubicBezTo>
                              <a:pt x="0" y="874"/>
                              <a:pt x="47" y="1008"/>
                              <a:pt x="162" y="1101"/>
                            </a:cubicBezTo>
                            <a:lnTo>
                              <a:pt x="162" y="1101"/>
                            </a:lnTo>
                            <a:cubicBezTo>
                              <a:pt x="62" y="1225"/>
                              <a:pt x="0" y="1381"/>
                              <a:pt x="0" y="1536"/>
                            </a:cubicBezTo>
                            <a:cubicBezTo>
                              <a:pt x="0" y="1655"/>
                              <a:pt x="19" y="1773"/>
                              <a:pt x="56" y="1878"/>
                            </a:cubicBezTo>
                            <a:lnTo>
                              <a:pt x="56" y="1878"/>
                            </a:lnTo>
                            <a:cubicBezTo>
                              <a:pt x="50" y="1865"/>
                              <a:pt x="42" y="1853"/>
                              <a:pt x="31" y="1842"/>
                            </a:cubicBezTo>
                            <a:lnTo>
                              <a:pt x="31" y="1842"/>
                            </a:lnTo>
                            <a:cubicBezTo>
                              <a:pt x="47" y="1873"/>
                              <a:pt x="62" y="1905"/>
                              <a:pt x="79" y="1936"/>
                            </a:cubicBezTo>
                            <a:lnTo>
                              <a:pt x="79" y="1936"/>
                            </a:lnTo>
                            <a:cubicBezTo>
                              <a:pt x="83" y="1945"/>
                              <a:pt x="87" y="1955"/>
                              <a:pt x="92" y="1964"/>
                            </a:cubicBezTo>
                            <a:lnTo>
                              <a:pt x="92" y="1964"/>
                            </a:lnTo>
                            <a:cubicBezTo>
                              <a:pt x="88" y="1955"/>
                              <a:pt x="84" y="1947"/>
                              <a:pt x="80" y="1939"/>
                            </a:cubicBezTo>
                            <a:lnTo>
                              <a:pt x="80" y="1939"/>
                            </a:lnTo>
                            <a:cubicBezTo>
                              <a:pt x="127" y="2027"/>
                              <a:pt x="178" y="2111"/>
                              <a:pt x="245" y="2178"/>
                            </a:cubicBezTo>
                            <a:cubicBezTo>
                              <a:pt x="337" y="2240"/>
                              <a:pt x="398" y="2301"/>
                              <a:pt x="490" y="2331"/>
                            </a:cubicBezTo>
                            <a:cubicBezTo>
                              <a:pt x="673" y="2423"/>
                              <a:pt x="888" y="2484"/>
                              <a:pt x="1102" y="2484"/>
                            </a:cubicBezTo>
                            <a:cubicBezTo>
                              <a:pt x="1561" y="2484"/>
                              <a:pt x="1989" y="2178"/>
                              <a:pt x="2203" y="1750"/>
                            </a:cubicBezTo>
                            <a:cubicBezTo>
                              <a:pt x="2326" y="1414"/>
                              <a:pt x="2417" y="1046"/>
                              <a:pt x="2387" y="679"/>
                            </a:cubicBezTo>
                            <a:cubicBezTo>
                              <a:pt x="2387" y="496"/>
                              <a:pt x="2295" y="312"/>
                              <a:pt x="2111" y="220"/>
                            </a:cubicBezTo>
                            <a:cubicBezTo>
                              <a:pt x="1845" y="87"/>
                              <a:pt x="1532" y="0"/>
                              <a:pt x="121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2" name="Google Shape;1002;p37"/>
                      <p:cNvSpPr/>
                      <p:nvPr/>
                    </p:nvSpPr>
                    <p:spPr>
                      <a:xfrm>
                        <a:off x="6049600" y="3841050"/>
                        <a:ext cx="104800" cy="96425"/>
                      </a:xfrm>
                      <a:custGeom>
                        <a:rect b="b" l="l" r="r" t="t"/>
                        <a:pathLst>
                          <a:path extrusionOk="0" h="3857" w="4192">
                            <a:moveTo>
                              <a:pt x="2803" y="1063"/>
                            </a:moveTo>
                            <a:lnTo>
                              <a:pt x="2803" y="1063"/>
                            </a:lnTo>
                            <a:cubicBezTo>
                              <a:pt x="2803" y="1063"/>
                              <a:pt x="2818" y="1079"/>
                              <a:pt x="2845" y="1121"/>
                            </a:cubicBezTo>
                            <a:cubicBezTo>
                              <a:pt x="2858" y="1133"/>
                              <a:pt x="2868" y="1142"/>
                              <a:pt x="2876" y="1148"/>
                            </a:cubicBezTo>
                            <a:lnTo>
                              <a:pt x="2876" y="1148"/>
                            </a:lnTo>
                            <a:cubicBezTo>
                              <a:pt x="2858" y="1126"/>
                              <a:pt x="2849" y="1110"/>
                              <a:pt x="2846" y="1100"/>
                            </a:cubicBezTo>
                            <a:lnTo>
                              <a:pt x="2846" y="1100"/>
                            </a:lnTo>
                            <a:cubicBezTo>
                              <a:pt x="2855" y="1106"/>
                              <a:pt x="2865" y="1113"/>
                              <a:pt x="2876" y="1121"/>
                            </a:cubicBezTo>
                            <a:cubicBezTo>
                              <a:pt x="2866" y="1110"/>
                              <a:pt x="2855" y="1100"/>
                              <a:pt x="2846" y="1091"/>
                            </a:cubicBezTo>
                            <a:lnTo>
                              <a:pt x="2846" y="1091"/>
                            </a:lnTo>
                            <a:cubicBezTo>
                              <a:pt x="2845" y="1093"/>
                              <a:pt x="2845" y="1096"/>
                              <a:pt x="2846" y="1100"/>
                            </a:cubicBezTo>
                            <a:lnTo>
                              <a:pt x="2846" y="1100"/>
                            </a:lnTo>
                            <a:cubicBezTo>
                              <a:pt x="2817" y="1078"/>
                              <a:pt x="2803" y="1063"/>
                              <a:pt x="2803" y="1063"/>
                            </a:cubicBezTo>
                            <a:close/>
                            <a:moveTo>
                              <a:pt x="2090" y="2524"/>
                            </a:moveTo>
                            <a:lnTo>
                              <a:pt x="2090" y="2524"/>
                            </a:lnTo>
                            <a:cubicBezTo>
                              <a:pt x="2085" y="2527"/>
                              <a:pt x="2080" y="2530"/>
                              <a:pt x="2076" y="2533"/>
                            </a:cubicBezTo>
                            <a:lnTo>
                              <a:pt x="2076" y="2533"/>
                            </a:lnTo>
                            <a:cubicBezTo>
                              <a:pt x="2077" y="2532"/>
                              <a:pt x="2079" y="2530"/>
                              <a:pt x="2081" y="2528"/>
                            </a:cubicBezTo>
                            <a:lnTo>
                              <a:pt x="2090" y="2524"/>
                            </a:lnTo>
                            <a:close/>
                            <a:moveTo>
                              <a:pt x="1420" y="2789"/>
                            </a:moveTo>
                            <a:lnTo>
                              <a:pt x="1420" y="2789"/>
                            </a:lnTo>
                            <a:cubicBezTo>
                              <a:pt x="1424" y="2791"/>
                              <a:pt x="1428" y="2794"/>
                              <a:pt x="1432" y="2798"/>
                            </a:cubicBezTo>
                            <a:lnTo>
                              <a:pt x="1432" y="2798"/>
                            </a:lnTo>
                            <a:cubicBezTo>
                              <a:pt x="1431" y="2796"/>
                              <a:pt x="1427" y="2792"/>
                              <a:pt x="1420" y="2789"/>
                            </a:cubicBezTo>
                            <a:close/>
                            <a:moveTo>
                              <a:pt x="2407" y="625"/>
                            </a:moveTo>
                            <a:cubicBezTo>
                              <a:pt x="2432" y="657"/>
                              <a:pt x="2461" y="699"/>
                              <a:pt x="2509" y="723"/>
                            </a:cubicBezTo>
                            <a:cubicBezTo>
                              <a:pt x="2509" y="723"/>
                              <a:pt x="2509" y="723"/>
                              <a:pt x="2509" y="723"/>
                            </a:cubicBezTo>
                            <a:lnTo>
                              <a:pt x="2509" y="723"/>
                            </a:lnTo>
                            <a:cubicBezTo>
                              <a:pt x="2509" y="731"/>
                              <a:pt x="2515" y="740"/>
                              <a:pt x="2522" y="750"/>
                            </a:cubicBezTo>
                            <a:lnTo>
                              <a:pt x="2522" y="750"/>
                            </a:lnTo>
                            <a:lnTo>
                              <a:pt x="2509" y="723"/>
                            </a:lnTo>
                            <a:lnTo>
                              <a:pt x="2509" y="723"/>
                            </a:lnTo>
                            <a:cubicBezTo>
                              <a:pt x="2509" y="724"/>
                              <a:pt x="2516" y="737"/>
                              <a:pt x="2526" y="755"/>
                            </a:cubicBezTo>
                            <a:lnTo>
                              <a:pt x="2526" y="755"/>
                            </a:lnTo>
                            <a:cubicBezTo>
                              <a:pt x="2525" y="753"/>
                              <a:pt x="2524" y="752"/>
                              <a:pt x="2522" y="750"/>
                            </a:cubicBezTo>
                            <a:lnTo>
                              <a:pt x="2522" y="750"/>
                            </a:lnTo>
                            <a:lnTo>
                              <a:pt x="2540" y="784"/>
                            </a:lnTo>
                            <a:cubicBezTo>
                              <a:pt x="2543" y="786"/>
                              <a:pt x="2546" y="787"/>
                              <a:pt x="2548" y="789"/>
                            </a:cubicBezTo>
                            <a:lnTo>
                              <a:pt x="2548" y="789"/>
                            </a:lnTo>
                            <a:cubicBezTo>
                              <a:pt x="2555" y="798"/>
                              <a:pt x="2563" y="807"/>
                              <a:pt x="2570" y="815"/>
                            </a:cubicBezTo>
                            <a:cubicBezTo>
                              <a:pt x="2631" y="907"/>
                              <a:pt x="2723" y="998"/>
                              <a:pt x="2815" y="1060"/>
                            </a:cubicBezTo>
                            <a:cubicBezTo>
                              <a:pt x="2815" y="1060"/>
                              <a:pt x="2828" y="1073"/>
                              <a:pt x="2846" y="1091"/>
                            </a:cubicBezTo>
                            <a:lnTo>
                              <a:pt x="2846" y="1091"/>
                            </a:lnTo>
                            <a:cubicBezTo>
                              <a:pt x="2847" y="1090"/>
                              <a:pt x="2848" y="1089"/>
                              <a:pt x="2849" y="1089"/>
                            </a:cubicBezTo>
                            <a:cubicBezTo>
                              <a:pt x="2854" y="1089"/>
                              <a:pt x="2865" y="1099"/>
                              <a:pt x="2876" y="1121"/>
                            </a:cubicBezTo>
                            <a:cubicBezTo>
                              <a:pt x="2876" y="1121"/>
                              <a:pt x="2890" y="1142"/>
                              <a:pt x="2902" y="1164"/>
                            </a:cubicBezTo>
                            <a:lnTo>
                              <a:pt x="2902" y="1164"/>
                            </a:lnTo>
                            <a:cubicBezTo>
                              <a:pt x="2897" y="1162"/>
                              <a:pt x="2890" y="1159"/>
                              <a:pt x="2876" y="1148"/>
                            </a:cubicBezTo>
                            <a:lnTo>
                              <a:pt x="2876" y="1148"/>
                            </a:lnTo>
                            <a:cubicBezTo>
                              <a:pt x="2884" y="1158"/>
                              <a:pt x="2893" y="1169"/>
                              <a:pt x="2905" y="1181"/>
                            </a:cubicBezTo>
                            <a:lnTo>
                              <a:pt x="2905" y="1181"/>
                            </a:lnTo>
                            <a:cubicBezTo>
                              <a:pt x="2905" y="1176"/>
                              <a:pt x="2904" y="1171"/>
                              <a:pt x="2903" y="1167"/>
                            </a:cubicBezTo>
                            <a:lnTo>
                              <a:pt x="2903" y="1167"/>
                            </a:lnTo>
                            <a:cubicBezTo>
                              <a:pt x="2904" y="1169"/>
                              <a:pt x="2905" y="1172"/>
                              <a:pt x="2907" y="1175"/>
                            </a:cubicBezTo>
                            <a:lnTo>
                              <a:pt x="2907" y="1175"/>
                            </a:lnTo>
                            <a:cubicBezTo>
                              <a:pt x="2906" y="1168"/>
                              <a:pt x="2906" y="1167"/>
                              <a:pt x="2902" y="1165"/>
                            </a:cubicBezTo>
                            <a:lnTo>
                              <a:pt x="2902" y="1165"/>
                            </a:lnTo>
                            <a:cubicBezTo>
                              <a:pt x="2898" y="1150"/>
                              <a:pt x="2891" y="1135"/>
                              <a:pt x="2876" y="1121"/>
                            </a:cubicBezTo>
                            <a:lnTo>
                              <a:pt x="2876" y="1121"/>
                            </a:lnTo>
                            <a:lnTo>
                              <a:pt x="2907" y="1151"/>
                            </a:lnTo>
                            <a:cubicBezTo>
                              <a:pt x="2907" y="1151"/>
                              <a:pt x="2907" y="1161"/>
                              <a:pt x="2907" y="1175"/>
                            </a:cubicBezTo>
                            <a:lnTo>
                              <a:pt x="2907" y="1175"/>
                            </a:lnTo>
                            <a:cubicBezTo>
                              <a:pt x="2907" y="1175"/>
                              <a:pt x="2907" y="1175"/>
                              <a:pt x="2907" y="1175"/>
                            </a:cubicBezTo>
                            <a:lnTo>
                              <a:pt x="2907" y="1175"/>
                            </a:lnTo>
                            <a:cubicBezTo>
                              <a:pt x="2907" y="1177"/>
                              <a:pt x="2907" y="1179"/>
                              <a:pt x="2907" y="1182"/>
                            </a:cubicBezTo>
                            <a:cubicBezTo>
                              <a:pt x="2906" y="1182"/>
                              <a:pt x="2906" y="1181"/>
                              <a:pt x="2905" y="1181"/>
                            </a:cubicBezTo>
                            <a:lnTo>
                              <a:pt x="2905" y="1181"/>
                            </a:lnTo>
                            <a:cubicBezTo>
                              <a:pt x="2907" y="1191"/>
                              <a:pt x="2907" y="1202"/>
                              <a:pt x="2907" y="1213"/>
                            </a:cubicBezTo>
                            <a:cubicBezTo>
                              <a:pt x="2907" y="1213"/>
                              <a:pt x="2923" y="1277"/>
                              <a:pt x="2920" y="1277"/>
                            </a:cubicBezTo>
                            <a:cubicBezTo>
                              <a:pt x="2919" y="1277"/>
                              <a:pt x="2915" y="1268"/>
                              <a:pt x="2907" y="1243"/>
                            </a:cubicBezTo>
                            <a:cubicBezTo>
                              <a:pt x="2897" y="1204"/>
                              <a:pt x="2893" y="1190"/>
                              <a:pt x="2893" y="1190"/>
                            </a:cubicBezTo>
                            <a:lnTo>
                              <a:pt x="2893" y="1190"/>
                            </a:lnTo>
                            <a:cubicBezTo>
                              <a:pt x="2893" y="1190"/>
                              <a:pt x="2907" y="1253"/>
                              <a:pt x="2907" y="1274"/>
                            </a:cubicBezTo>
                            <a:cubicBezTo>
                              <a:pt x="2907" y="1294"/>
                              <a:pt x="2907" y="1315"/>
                              <a:pt x="2907" y="1335"/>
                            </a:cubicBezTo>
                            <a:cubicBezTo>
                              <a:pt x="2907" y="1335"/>
                              <a:pt x="2876" y="1457"/>
                              <a:pt x="2845" y="1519"/>
                            </a:cubicBezTo>
                            <a:lnTo>
                              <a:pt x="2845" y="1610"/>
                            </a:lnTo>
                            <a:lnTo>
                              <a:pt x="2819" y="1637"/>
                            </a:lnTo>
                            <a:lnTo>
                              <a:pt x="2819" y="1637"/>
                            </a:lnTo>
                            <a:cubicBezTo>
                              <a:pt x="2828" y="1616"/>
                              <a:pt x="2837" y="1597"/>
                              <a:pt x="2845" y="1580"/>
                            </a:cubicBezTo>
                            <a:lnTo>
                              <a:pt x="2845" y="1580"/>
                            </a:lnTo>
                            <a:cubicBezTo>
                              <a:pt x="2837" y="1596"/>
                              <a:pt x="2823" y="1625"/>
                              <a:pt x="2815" y="1641"/>
                            </a:cubicBezTo>
                            <a:lnTo>
                              <a:pt x="2819" y="1637"/>
                            </a:lnTo>
                            <a:lnTo>
                              <a:pt x="2819" y="1637"/>
                            </a:lnTo>
                            <a:cubicBezTo>
                              <a:pt x="2796" y="1690"/>
                              <a:pt x="2767" y="1750"/>
                              <a:pt x="2723" y="1794"/>
                            </a:cubicBezTo>
                            <a:cubicBezTo>
                              <a:pt x="2692" y="1855"/>
                              <a:pt x="2662" y="1916"/>
                              <a:pt x="2601" y="1978"/>
                            </a:cubicBezTo>
                            <a:lnTo>
                              <a:pt x="2540" y="2069"/>
                            </a:lnTo>
                            <a:cubicBezTo>
                              <a:pt x="2448" y="2192"/>
                              <a:pt x="2325" y="2314"/>
                              <a:pt x="2203" y="2436"/>
                            </a:cubicBezTo>
                            <a:lnTo>
                              <a:pt x="2142" y="2498"/>
                            </a:lnTo>
                            <a:lnTo>
                              <a:pt x="2090" y="2524"/>
                            </a:lnTo>
                            <a:lnTo>
                              <a:pt x="2090" y="2524"/>
                            </a:lnTo>
                            <a:cubicBezTo>
                              <a:pt x="2113" y="2508"/>
                              <a:pt x="2133" y="2498"/>
                              <a:pt x="2142" y="2498"/>
                            </a:cubicBezTo>
                            <a:cubicBezTo>
                              <a:pt x="2102" y="2498"/>
                              <a:pt x="2062" y="2537"/>
                              <a:pt x="2056" y="2547"/>
                            </a:cubicBezTo>
                            <a:lnTo>
                              <a:pt x="2056" y="2547"/>
                            </a:lnTo>
                            <a:cubicBezTo>
                              <a:pt x="2063" y="2542"/>
                              <a:pt x="2069" y="2538"/>
                              <a:pt x="2076" y="2533"/>
                            </a:cubicBezTo>
                            <a:lnTo>
                              <a:pt x="2076" y="2533"/>
                            </a:lnTo>
                            <a:cubicBezTo>
                              <a:pt x="2064" y="2545"/>
                              <a:pt x="2057" y="2549"/>
                              <a:pt x="2056" y="2549"/>
                            </a:cubicBezTo>
                            <a:cubicBezTo>
                              <a:pt x="2055" y="2549"/>
                              <a:pt x="2055" y="2548"/>
                              <a:pt x="2056" y="2547"/>
                            </a:cubicBezTo>
                            <a:lnTo>
                              <a:pt x="2056" y="2547"/>
                            </a:lnTo>
                            <a:cubicBezTo>
                              <a:pt x="2004" y="2585"/>
                              <a:pt x="1945" y="2633"/>
                              <a:pt x="1928" y="2651"/>
                            </a:cubicBezTo>
                            <a:lnTo>
                              <a:pt x="1744" y="2742"/>
                            </a:lnTo>
                            <a:lnTo>
                              <a:pt x="1652" y="2773"/>
                            </a:lnTo>
                            <a:lnTo>
                              <a:pt x="1560" y="2804"/>
                            </a:lnTo>
                            <a:lnTo>
                              <a:pt x="1438" y="2804"/>
                            </a:lnTo>
                            <a:cubicBezTo>
                              <a:pt x="1436" y="2802"/>
                              <a:pt x="1434" y="2800"/>
                              <a:pt x="1432" y="2798"/>
                            </a:cubicBezTo>
                            <a:lnTo>
                              <a:pt x="1432" y="2798"/>
                            </a:lnTo>
                            <a:cubicBezTo>
                              <a:pt x="1433" y="2799"/>
                              <a:pt x="1432" y="2800"/>
                              <a:pt x="1430" y="2800"/>
                            </a:cubicBezTo>
                            <a:cubicBezTo>
                              <a:pt x="1425" y="2800"/>
                              <a:pt x="1409" y="2794"/>
                              <a:pt x="1382" y="2776"/>
                            </a:cubicBezTo>
                            <a:lnTo>
                              <a:pt x="1382" y="2776"/>
                            </a:lnTo>
                            <a:cubicBezTo>
                              <a:pt x="1398" y="2779"/>
                              <a:pt x="1412" y="2784"/>
                              <a:pt x="1420" y="2789"/>
                            </a:cubicBezTo>
                            <a:lnTo>
                              <a:pt x="1420" y="2789"/>
                            </a:lnTo>
                            <a:cubicBezTo>
                              <a:pt x="1406" y="2780"/>
                              <a:pt x="1393" y="2776"/>
                              <a:pt x="1379" y="2774"/>
                            </a:cubicBezTo>
                            <a:lnTo>
                              <a:pt x="1379" y="2774"/>
                            </a:lnTo>
                            <a:cubicBezTo>
                              <a:pt x="1378" y="2774"/>
                              <a:pt x="1378" y="2773"/>
                              <a:pt x="1377" y="2773"/>
                            </a:cubicBezTo>
                            <a:lnTo>
                              <a:pt x="1346" y="2742"/>
                            </a:lnTo>
                            <a:cubicBezTo>
                              <a:pt x="1334" y="2742"/>
                              <a:pt x="1316" y="2732"/>
                              <a:pt x="1297" y="2720"/>
                            </a:cubicBezTo>
                            <a:lnTo>
                              <a:pt x="1297" y="2720"/>
                            </a:lnTo>
                            <a:cubicBezTo>
                              <a:pt x="1297" y="2720"/>
                              <a:pt x="1297" y="2720"/>
                              <a:pt x="1296" y="2720"/>
                            </a:cubicBezTo>
                            <a:cubicBezTo>
                              <a:pt x="1295" y="2720"/>
                              <a:pt x="1291" y="2718"/>
                              <a:pt x="1285" y="2712"/>
                            </a:cubicBezTo>
                            <a:lnTo>
                              <a:pt x="1285" y="2712"/>
                            </a:lnTo>
                            <a:cubicBezTo>
                              <a:pt x="1289" y="2714"/>
                              <a:pt x="1293" y="2717"/>
                              <a:pt x="1297" y="2720"/>
                            </a:cubicBezTo>
                            <a:lnTo>
                              <a:pt x="1297" y="2720"/>
                            </a:lnTo>
                            <a:cubicBezTo>
                              <a:pt x="1298" y="2716"/>
                              <a:pt x="1285" y="2701"/>
                              <a:pt x="1264" y="2690"/>
                            </a:cubicBezTo>
                            <a:lnTo>
                              <a:pt x="1264" y="2690"/>
                            </a:lnTo>
                            <a:lnTo>
                              <a:pt x="1285" y="2712"/>
                            </a:lnTo>
                            <a:lnTo>
                              <a:pt x="1285" y="2712"/>
                            </a:lnTo>
                            <a:cubicBezTo>
                              <a:pt x="1262" y="2697"/>
                              <a:pt x="1239" y="2681"/>
                              <a:pt x="1224" y="2681"/>
                            </a:cubicBezTo>
                            <a:cubicBezTo>
                              <a:pt x="1239" y="2681"/>
                              <a:pt x="1253" y="2685"/>
                              <a:pt x="1264" y="2690"/>
                            </a:cubicBezTo>
                            <a:lnTo>
                              <a:pt x="1264" y="2690"/>
                            </a:lnTo>
                            <a:lnTo>
                              <a:pt x="1255" y="2681"/>
                            </a:lnTo>
                            <a:cubicBezTo>
                              <a:pt x="1255" y="2681"/>
                              <a:pt x="1241" y="2668"/>
                              <a:pt x="1224" y="2651"/>
                            </a:cubicBezTo>
                            <a:cubicBezTo>
                              <a:pt x="1224" y="2651"/>
                              <a:pt x="1224" y="2620"/>
                              <a:pt x="1224" y="2620"/>
                            </a:cubicBezTo>
                            <a:cubicBezTo>
                              <a:pt x="1224" y="2589"/>
                              <a:pt x="1224" y="2559"/>
                              <a:pt x="1193" y="2528"/>
                            </a:cubicBezTo>
                            <a:cubicBezTo>
                              <a:pt x="1193" y="2498"/>
                              <a:pt x="1193" y="2467"/>
                              <a:pt x="1193" y="2436"/>
                            </a:cubicBezTo>
                            <a:lnTo>
                              <a:pt x="1193" y="2375"/>
                            </a:lnTo>
                            <a:lnTo>
                              <a:pt x="1193" y="2314"/>
                            </a:lnTo>
                            <a:cubicBezTo>
                              <a:pt x="1193" y="2283"/>
                              <a:pt x="1193" y="2253"/>
                              <a:pt x="1224" y="2222"/>
                            </a:cubicBezTo>
                            <a:lnTo>
                              <a:pt x="1255" y="2100"/>
                            </a:lnTo>
                            <a:lnTo>
                              <a:pt x="1255" y="2039"/>
                            </a:lnTo>
                            <a:cubicBezTo>
                              <a:pt x="1346" y="1886"/>
                              <a:pt x="1407" y="1733"/>
                              <a:pt x="1499" y="1580"/>
                            </a:cubicBezTo>
                            <a:cubicBezTo>
                              <a:pt x="1591" y="1457"/>
                              <a:pt x="1683" y="1335"/>
                              <a:pt x="1805" y="1213"/>
                            </a:cubicBezTo>
                            <a:cubicBezTo>
                              <a:pt x="1971" y="992"/>
                              <a:pt x="2187" y="796"/>
                              <a:pt x="2407" y="625"/>
                            </a:cubicBezTo>
                            <a:close/>
                            <a:moveTo>
                              <a:pt x="2956" y="1"/>
                            </a:moveTo>
                            <a:cubicBezTo>
                              <a:pt x="2898" y="1"/>
                              <a:pt x="2841" y="7"/>
                              <a:pt x="2784" y="19"/>
                            </a:cubicBezTo>
                            <a:cubicBezTo>
                              <a:pt x="2755" y="26"/>
                              <a:pt x="2725" y="34"/>
                              <a:pt x="2695" y="44"/>
                            </a:cubicBezTo>
                            <a:lnTo>
                              <a:pt x="2695" y="44"/>
                            </a:lnTo>
                            <a:cubicBezTo>
                              <a:pt x="2684" y="45"/>
                              <a:pt x="2673" y="47"/>
                              <a:pt x="2662" y="50"/>
                            </a:cubicBezTo>
                            <a:lnTo>
                              <a:pt x="2662" y="56"/>
                            </a:lnTo>
                            <a:lnTo>
                              <a:pt x="2662" y="56"/>
                            </a:lnTo>
                            <a:cubicBezTo>
                              <a:pt x="2619" y="73"/>
                              <a:pt x="2577" y="93"/>
                              <a:pt x="2538" y="117"/>
                            </a:cubicBezTo>
                            <a:lnTo>
                              <a:pt x="2538" y="117"/>
                            </a:lnTo>
                            <a:cubicBezTo>
                              <a:pt x="2335" y="184"/>
                              <a:pt x="2136" y="290"/>
                              <a:pt x="1958" y="417"/>
                            </a:cubicBezTo>
                            <a:cubicBezTo>
                              <a:pt x="1652" y="631"/>
                              <a:pt x="1346" y="845"/>
                              <a:pt x="1071" y="1090"/>
                            </a:cubicBezTo>
                            <a:cubicBezTo>
                              <a:pt x="581" y="1549"/>
                              <a:pt x="0" y="2283"/>
                              <a:pt x="275" y="3018"/>
                            </a:cubicBezTo>
                            <a:cubicBezTo>
                              <a:pt x="428" y="3416"/>
                              <a:pt x="765" y="3721"/>
                              <a:pt x="1193" y="3813"/>
                            </a:cubicBezTo>
                            <a:cubicBezTo>
                              <a:pt x="1301" y="3843"/>
                              <a:pt x="1412" y="3856"/>
                              <a:pt x="1523" y="3856"/>
                            </a:cubicBezTo>
                            <a:cubicBezTo>
                              <a:pt x="1759" y="3856"/>
                              <a:pt x="1995" y="3795"/>
                              <a:pt x="2203" y="3691"/>
                            </a:cubicBezTo>
                            <a:cubicBezTo>
                              <a:pt x="2876" y="3416"/>
                              <a:pt x="3396" y="2895"/>
                              <a:pt x="3733" y="2253"/>
                            </a:cubicBezTo>
                            <a:cubicBezTo>
                              <a:pt x="4069" y="1641"/>
                              <a:pt x="4192" y="784"/>
                              <a:pt x="3580" y="264"/>
                            </a:cubicBezTo>
                            <a:cubicBezTo>
                              <a:pt x="3409" y="94"/>
                              <a:pt x="3181" y="1"/>
                              <a:pt x="295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3" name="Google Shape;1003;p37"/>
                      <p:cNvSpPr/>
                      <p:nvPr/>
                    </p:nvSpPr>
                    <p:spPr>
                      <a:xfrm>
                        <a:off x="6045775" y="3779575"/>
                        <a:ext cx="40550" cy="43625"/>
                      </a:xfrm>
                      <a:custGeom>
                        <a:rect b="b" l="l" r="r" t="t"/>
                        <a:pathLst>
                          <a:path extrusionOk="0" h="1745" w="1622">
                            <a:moveTo>
                              <a:pt x="765" y="184"/>
                            </a:moveTo>
                            <a:lnTo>
                              <a:pt x="704" y="245"/>
                            </a:lnTo>
                            <a:cubicBezTo>
                              <a:pt x="672" y="245"/>
                              <a:pt x="640" y="249"/>
                              <a:pt x="609" y="255"/>
                            </a:cubicBezTo>
                            <a:lnTo>
                              <a:pt x="609" y="255"/>
                            </a:lnTo>
                            <a:cubicBezTo>
                              <a:pt x="610" y="252"/>
                              <a:pt x="611" y="248"/>
                              <a:pt x="612" y="245"/>
                            </a:cubicBezTo>
                            <a:lnTo>
                              <a:pt x="612" y="245"/>
                            </a:lnTo>
                            <a:cubicBezTo>
                              <a:pt x="608" y="249"/>
                              <a:pt x="604" y="253"/>
                              <a:pt x="599" y="257"/>
                            </a:cubicBezTo>
                            <a:lnTo>
                              <a:pt x="599" y="257"/>
                            </a:lnTo>
                            <a:cubicBezTo>
                              <a:pt x="593" y="258"/>
                              <a:pt x="586" y="260"/>
                              <a:pt x="580" y="261"/>
                            </a:cubicBezTo>
                            <a:lnTo>
                              <a:pt x="580" y="261"/>
                            </a:lnTo>
                            <a:lnTo>
                              <a:pt x="643" y="214"/>
                            </a:lnTo>
                            <a:lnTo>
                              <a:pt x="643" y="214"/>
                            </a:lnTo>
                            <a:cubicBezTo>
                              <a:pt x="643" y="214"/>
                              <a:pt x="612" y="245"/>
                              <a:pt x="612" y="245"/>
                            </a:cubicBezTo>
                            <a:lnTo>
                              <a:pt x="765" y="184"/>
                            </a:lnTo>
                            <a:close/>
                            <a:moveTo>
                              <a:pt x="918" y="0"/>
                            </a:moveTo>
                            <a:cubicBezTo>
                              <a:pt x="826" y="0"/>
                              <a:pt x="765" y="31"/>
                              <a:pt x="704" y="92"/>
                            </a:cubicBezTo>
                            <a:lnTo>
                              <a:pt x="581" y="184"/>
                            </a:lnTo>
                            <a:lnTo>
                              <a:pt x="490" y="275"/>
                            </a:lnTo>
                            <a:cubicBezTo>
                              <a:pt x="486" y="282"/>
                              <a:pt x="483" y="289"/>
                              <a:pt x="480" y="296"/>
                            </a:cubicBezTo>
                            <a:lnTo>
                              <a:pt x="480" y="296"/>
                            </a:lnTo>
                            <a:cubicBezTo>
                              <a:pt x="473" y="300"/>
                              <a:pt x="466" y="303"/>
                              <a:pt x="459" y="306"/>
                            </a:cubicBezTo>
                            <a:lnTo>
                              <a:pt x="398" y="337"/>
                            </a:lnTo>
                            <a:cubicBezTo>
                              <a:pt x="214" y="459"/>
                              <a:pt x="61" y="612"/>
                              <a:pt x="31" y="826"/>
                            </a:cubicBezTo>
                            <a:cubicBezTo>
                              <a:pt x="0" y="949"/>
                              <a:pt x="0" y="1071"/>
                              <a:pt x="31" y="1193"/>
                            </a:cubicBezTo>
                            <a:cubicBezTo>
                              <a:pt x="61" y="1377"/>
                              <a:pt x="184" y="1530"/>
                              <a:pt x="367" y="1652"/>
                            </a:cubicBezTo>
                            <a:cubicBezTo>
                              <a:pt x="459" y="1713"/>
                              <a:pt x="612" y="1744"/>
                              <a:pt x="734" y="1744"/>
                            </a:cubicBezTo>
                            <a:lnTo>
                              <a:pt x="918" y="1713"/>
                            </a:lnTo>
                            <a:cubicBezTo>
                              <a:pt x="949" y="1713"/>
                              <a:pt x="979" y="1683"/>
                              <a:pt x="1010" y="1683"/>
                            </a:cubicBezTo>
                            <a:cubicBezTo>
                              <a:pt x="1093" y="1655"/>
                              <a:pt x="1176" y="1602"/>
                              <a:pt x="1237" y="1547"/>
                            </a:cubicBezTo>
                            <a:lnTo>
                              <a:pt x="1237" y="1547"/>
                            </a:lnTo>
                            <a:cubicBezTo>
                              <a:pt x="1237" y="1546"/>
                              <a:pt x="1238" y="1546"/>
                              <a:pt x="1239" y="1545"/>
                            </a:cubicBezTo>
                            <a:lnTo>
                              <a:pt x="1239" y="1545"/>
                            </a:lnTo>
                            <a:lnTo>
                              <a:pt x="1237" y="1546"/>
                            </a:lnTo>
                            <a:lnTo>
                              <a:pt x="1237" y="1546"/>
                            </a:lnTo>
                            <a:cubicBezTo>
                              <a:pt x="1243" y="1541"/>
                              <a:pt x="1249" y="1535"/>
                              <a:pt x="1255" y="1530"/>
                            </a:cubicBezTo>
                            <a:lnTo>
                              <a:pt x="1270" y="1522"/>
                            </a:lnTo>
                            <a:lnTo>
                              <a:pt x="1270" y="1522"/>
                            </a:lnTo>
                            <a:cubicBezTo>
                              <a:pt x="1260" y="1530"/>
                              <a:pt x="1249" y="1538"/>
                              <a:pt x="1239" y="1545"/>
                            </a:cubicBezTo>
                            <a:lnTo>
                              <a:pt x="1239" y="1545"/>
                            </a:lnTo>
                            <a:lnTo>
                              <a:pt x="1316" y="1499"/>
                            </a:lnTo>
                            <a:lnTo>
                              <a:pt x="1270" y="1522"/>
                            </a:lnTo>
                            <a:lnTo>
                              <a:pt x="1270" y="1522"/>
                            </a:lnTo>
                            <a:cubicBezTo>
                              <a:pt x="1308" y="1492"/>
                              <a:pt x="1346" y="1453"/>
                              <a:pt x="1377" y="1408"/>
                            </a:cubicBezTo>
                            <a:cubicBezTo>
                              <a:pt x="1408" y="1377"/>
                              <a:pt x="1469" y="1316"/>
                              <a:pt x="1499" y="1255"/>
                            </a:cubicBezTo>
                            <a:lnTo>
                              <a:pt x="1530" y="1224"/>
                            </a:lnTo>
                            <a:cubicBezTo>
                              <a:pt x="1591" y="1102"/>
                              <a:pt x="1622" y="949"/>
                              <a:pt x="1622" y="826"/>
                            </a:cubicBezTo>
                            <a:cubicBezTo>
                              <a:pt x="1622" y="734"/>
                              <a:pt x="1622" y="673"/>
                              <a:pt x="1591" y="612"/>
                            </a:cubicBezTo>
                            <a:cubicBezTo>
                              <a:pt x="1560" y="520"/>
                              <a:pt x="1530" y="428"/>
                              <a:pt x="1469" y="367"/>
                            </a:cubicBezTo>
                            <a:cubicBezTo>
                              <a:pt x="1469" y="337"/>
                              <a:pt x="1469" y="275"/>
                              <a:pt x="1469" y="245"/>
                            </a:cubicBezTo>
                            <a:cubicBezTo>
                              <a:pt x="1433" y="191"/>
                              <a:pt x="1386" y="158"/>
                              <a:pt x="1341" y="134"/>
                            </a:cubicBezTo>
                            <a:lnTo>
                              <a:pt x="1341" y="134"/>
                            </a:lnTo>
                            <a:lnTo>
                              <a:pt x="1285" y="92"/>
                            </a:lnTo>
                            <a:cubicBezTo>
                              <a:pt x="1224" y="31"/>
                              <a:pt x="1132" y="0"/>
                              <a:pt x="107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4" name="Google Shape;1004;p37"/>
                      <p:cNvSpPr/>
                      <p:nvPr/>
                    </p:nvSpPr>
                    <p:spPr>
                      <a:xfrm>
                        <a:off x="5933325" y="3722400"/>
                        <a:ext cx="24500" cy="20275"/>
                      </a:xfrm>
                      <a:custGeom>
                        <a:rect b="b" l="l" r="r" t="t"/>
                        <a:pathLst>
                          <a:path extrusionOk="0" h="811" w="980">
                            <a:moveTo>
                              <a:pt x="245" y="54"/>
                            </a:moveTo>
                            <a:cubicBezTo>
                              <a:pt x="222" y="61"/>
                              <a:pt x="199" y="69"/>
                              <a:pt x="184" y="84"/>
                            </a:cubicBezTo>
                            <a:lnTo>
                              <a:pt x="245" y="54"/>
                            </a:lnTo>
                            <a:close/>
                            <a:moveTo>
                              <a:pt x="379" y="0"/>
                            </a:moveTo>
                            <a:cubicBezTo>
                              <a:pt x="368" y="0"/>
                              <a:pt x="352" y="8"/>
                              <a:pt x="337" y="23"/>
                            </a:cubicBezTo>
                            <a:cubicBezTo>
                              <a:pt x="327" y="13"/>
                              <a:pt x="317" y="9"/>
                              <a:pt x="308" y="9"/>
                            </a:cubicBezTo>
                            <a:cubicBezTo>
                              <a:pt x="289" y="9"/>
                              <a:pt x="276" y="23"/>
                              <a:pt x="276" y="23"/>
                            </a:cubicBezTo>
                            <a:lnTo>
                              <a:pt x="215" y="84"/>
                            </a:lnTo>
                            <a:lnTo>
                              <a:pt x="123" y="145"/>
                            </a:lnTo>
                            <a:cubicBezTo>
                              <a:pt x="92" y="176"/>
                              <a:pt x="92" y="176"/>
                              <a:pt x="62" y="207"/>
                            </a:cubicBezTo>
                            <a:cubicBezTo>
                              <a:pt x="31" y="237"/>
                              <a:pt x="31" y="268"/>
                              <a:pt x="31" y="298"/>
                            </a:cubicBezTo>
                            <a:cubicBezTo>
                              <a:pt x="31" y="329"/>
                              <a:pt x="31" y="360"/>
                              <a:pt x="31" y="390"/>
                            </a:cubicBezTo>
                            <a:cubicBezTo>
                              <a:pt x="1" y="421"/>
                              <a:pt x="1" y="482"/>
                              <a:pt x="31" y="513"/>
                            </a:cubicBezTo>
                            <a:cubicBezTo>
                              <a:pt x="31" y="543"/>
                              <a:pt x="31" y="574"/>
                              <a:pt x="62" y="604"/>
                            </a:cubicBezTo>
                            <a:cubicBezTo>
                              <a:pt x="92" y="696"/>
                              <a:pt x="184" y="757"/>
                              <a:pt x="306" y="788"/>
                            </a:cubicBezTo>
                            <a:lnTo>
                              <a:pt x="337" y="788"/>
                            </a:lnTo>
                            <a:cubicBezTo>
                              <a:pt x="383" y="803"/>
                              <a:pt x="421" y="811"/>
                              <a:pt x="459" y="811"/>
                            </a:cubicBezTo>
                            <a:cubicBezTo>
                              <a:pt x="498" y="811"/>
                              <a:pt x="536" y="803"/>
                              <a:pt x="582" y="788"/>
                            </a:cubicBezTo>
                            <a:lnTo>
                              <a:pt x="674" y="788"/>
                            </a:lnTo>
                            <a:cubicBezTo>
                              <a:pt x="735" y="757"/>
                              <a:pt x="796" y="727"/>
                              <a:pt x="857" y="666"/>
                            </a:cubicBezTo>
                            <a:lnTo>
                              <a:pt x="918" y="604"/>
                            </a:lnTo>
                            <a:cubicBezTo>
                              <a:pt x="949" y="543"/>
                              <a:pt x="949" y="513"/>
                              <a:pt x="949" y="451"/>
                            </a:cubicBezTo>
                            <a:cubicBezTo>
                              <a:pt x="980" y="390"/>
                              <a:pt x="980" y="360"/>
                              <a:pt x="949" y="298"/>
                            </a:cubicBezTo>
                            <a:lnTo>
                              <a:pt x="918" y="207"/>
                            </a:lnTo>
                            <a:cubicBezTo>
                              <a:pt x="888" y="145"/>
                              <a:pt x="827" y="115"/>
                              <a:pt x="765" y="84"/>
                            </a:cubicBezTo>
                            <a:cubicBezTo>
                              <a:pt x="735" y="54"/>
                              <a:pt x="674" y="23"/>
                              <a:pt x="643" y="23"/>
                            </a:cubicBezTo>
                            <a:lnTo>
                              <a:pt x="459" y="23"/>
                            </a:lnTo>
                            <a:cubicBezTo>
                              <a:pt x="459" y="8"/>
                              <a:pt x="452" y="0"/>
                              <a:pt x="440" y="0"/>
                            </a:cubicBezTo>
                            <a:cubicBezTo>
                              <a:pt x="429" y="0"/>
                              <a:pt x="414" y="8"/>
                              <a:pt x="398" y="23"/>
                            </a:cubicBezTo>
                            <a:cubicBezTo>
                              <a:pt x="398" y="8"/>
                              <a:pt x="391" y="0"/>
                              <a:pt x="37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5" name="Google Shape;1005;p37"/>
                      <p:cNvSpPr/>
                      <p:nvPr/>
                    </p:nvSpPr>
                    <p:spPr>
                      <a:xfrm>
                        <a:off x="5605200" y="3186000"/>
                        <a:ext cx="32900" cy="31400"/>
                      </a:xfrm>
                      <a:custGeom>
                        <a:rect b="b" l="l" r="r" t="t"/>
                        <a:pathLst>
                          <a:path extrusionOk="0" h="1256" w="1316">
                            <a:moveTo>
                              <a:pt x="428" y="93"/>
                            </a:moveTo>
                            <a:lnTo>
                              <a:pt x="367" y="154"/>
                            </a:lnTo>
                            <a:lnTo>
                              <a:pt x="347" y="154"/>
                            </a:lnTo>
                            <a:lnTo>
                              <a:pt x="428" y="93"/>
                            </a:lnTo>
                            <a:close/>
                            <a:moveTo>
                              <a:pt x="336" y="162"/>
                            </a:moveTo>
                            <a:lnTo>
                              <a:pt x="336" y="162"/>
                            </a:lnTo>
                            <a:cubicBezTo>
                              <a:pt x="333" y="176"/>
                              <a:pt x="322" y="181"/>
                              <a:pt x="315" y="183"/>
                            </a:cubicBezTo>
                            <a:lnTo>
                              <a:pt x="315" y="183"/>
                            </a:lnTo>
                            <a:lnTo>
                              <a:pt x="323" y="171"/>
                            </a:lnTo>
                            <a:lnTo>
                              <a:pt x="336" y="162"/>
                            </a:lnTo>
                            <a:close/>
                            <a:moveTo>
                              <a:pt x="734" y="1"/>
                            </a:moveTo>
                            <a:cubicBezTo>
                              <a:pt x="643" y="1"/>
                              <a:pt x="581" y="1"/>
                              <a:pt x="490" y="31"/>
                            </a:cubicBezTo>
                            <a:lnTo>
                              <a:pt x="459" y="31"/>
                            </a:lnTo>
                            <a:cubicBezTo>
                              <a:pt x="428" y="31"/>
                              <a:pt x="398" y="31"/>
                              <a:pt x="398" y="62"/>
                            </a:cubicBezTo>
                            <a:lnTo>
                              <a:pt x="306" y="93"/>
                            </a:lnTo>
                            <a:lnTo>
                              <a:pt x="275" y="123"/>
                            </a:lnTo>
                            <a:cubicBezTo>
                              <a:pt x="214" y="154"/>
                              <a:pt x="153" y="215"/>
                              <a:pt x="122" y="246"/>
                            </a:cubicBezTo>
                            <a:cubicBezTo>
                              <a:pt x="61" y="307"/>
                              <a:pt x="31" y="368"/>
                              <a:pt x="0" y="460"/>
                            </a:cubicBezTo>
                            <a:cubicBezTo>
                              <a:pt x="0" y="521"/>
                              <a:pt x="0" y="582"/>
                              <a:pt x="0" y="674"/>
                            </a:cubicBezTo>
                            <a:cubicBezTo>
                              <a:pt x="15" y="705"/>
                              <a:pt x="23" y="744"/>
                              <a:pt x="35" y="782"/>
                            </a:cubicBezTo>
                            <a:lnTo>
                              <a:pt x="35" y="782"/>
                            </a:lnTo>
                            <a:cubicBezTo>
                              <a:pt x="55" y="963"/>
                              <a:pt x="145" y="1114"/>
                              <a:pt x="306" y="1194"/>
                            </a:cubicBezTo>
                            <a:lnTo>
                              <a:pt x="459" y="1255"/>
                            </a:lnTo>
                            <a:lnTo>
                              <a:pt x="765" y="1255"/>
                            </a:lnTo>
                            <a:cubicBezTo>
                              <a:pt x="826" y="1225"/>
                              <a:pt x="887" y="1225"/>
                              <a:pt x="918" y="1194"/>
                            </a:cubicBezTo>
                            <a:lnTo>
                              <a:pt x="1101" y="1041"/>
                            </a:lnTo>
                            <a:lnTo>
                              <a:pt x="1132" y="1011"/>
                            </a:lnTo>
                            <a:cubicBezTo>
                              <a:pt x="1163" y="980"/>
                              <a:pt x="1193" y="949"/>
                              <a:pt x="1224" y="888"/>
                            </a:cubicBezTo>
                            <a:cubicBezTo>
                              <a:pt x="1224" y="888"/>
                              <a:pt x="1285" y="766"/>
                              <a:pt x="1285" y="766"/>
                            </a:cubicBezTo>
                            <a:cubicBezTo>
                              <a:pt x="1285" y="766"/>
                              <a:pt x="1316" y="613"/>
                              <a:pt x="1316" y="582"/>
                            </a:cubicBezTo>
                            <a:cubicBezTo>
                              <a:pt x="1316" y="582"/>
                              <a:pt x="1316" y="460"/>
                              <a:pt x="1285" y="429"/>
                            </a:cubicBezTo>
                            <a:cubicBezTo>
                              <a:pt x="1285" y="368"/>
                              <a:pt x="1254" y="337"/>
                              <a:pt x="1224" y="276"/>
                            </a:cubicBezTo>
                            <a:cubicBezTo>
                              <a:pt x="1193" y="246"/>
                              <a:pt x="1163" y="215"/>
                              <a:pt x="1132" y="154"/>
                            </a:cubicBezTo>
                            <a:cubicBezTo>
                              <a:pt x="1101" y="123"/>
                              <a:pt x="1071" y="93"/>
                              <a:pt x="1010" y="62"/>
                            </a:cubicBezTo>
                            <a:lnTo>
                              <a:pt x="887" y="1"/>
                            </a:ln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6" name="Google Shape;1006;p37"/>
                      <p:cNvSpPr/>
                      <p:nvPr/>
                    </p:nvSpPr>
                    <p:spPr>
                      <a:xfrm>
                        <a:off x="5524100" y="3267275"/>
                        <a:ext cx="29100" cy="30425"/>
                      </a:xfrm>
                      <a:custGeom>
                        <a:rect b="b" l="l" r="r" t="t"/>
                        <a:pathLst>
                          <a:path extrusionOk="0" h="1217" w="1164">
                            <a:moveTo>
                              <a:pt x="678" y="1"/>
                            </a:moveTo>
                            <a:cubicBezTo>
                              <a:pt x="667" y="1"/>
                              <a:pt x="657" y="1"/>
                              <a:pt x="647" y="3"/>
                            </a:cubicBezTo>
                            <a:lnTo>
                              <a:pt x="647" y="3"/>
                            </a:lnTo>
                            <a:cubicBezTo>
                              <a:pt x="615" y="6"/>
                              <a:pt x="583" y="13"/>
                              <a:pt x="552" y="24"/>
                            </a:cubicBezTo>
                            <a:cubicBezTo>
                              <a:pt x="549" y="25"/>
                              <a:pt x="547" y="26"/>
                              <a:pt x="544" y="27"/>
                            </a:cubicBezTo>
                            <a:lnTo>
                              <a:pt x="544" y="27"/>
                            </a:lnTo>
                            <a:cubicBezTo>
                              <a:pt x="497" y="36"/>
                              <a:pt x="453" y="61"/>
                              <a:pt x="429" y="85"/>
                            </a:cubicBezTo>
                            <a:cubicBezTo>
                              <a:pt x="415" y="99"/>
                              <a:pt x="395" y="119"/>
                              <a:pt x="377" y="140"/>
                            </a:cubicBezTo>
                            <a:lnTo>
                              <a:pt x="377" y="140"/>
                            </a:lnTo>
                            <a:lnTo>
                              <a:pt x="379" y="139"/>
                            </a:lnTo>
                            <a:lnTo>
                              <a:pt x="379" y="139"/>
                            </a:lnTo>
                            <a:cubicBezTo>
                              <a:pt x="378" y="140"/>
                              <a:pt x="377" y="141"/>
                              <a:pt x="375" y="142"/>
                            </a:cubicBezTo>
                            <a:lnTo>
                              <a:pt x="375" y="142"/>
                            </a:lnTo>
                            <a:cubicBezTo>
                              <a:pt x="376" y="141"/>
                              <a:pt x="376" y="141"/>
                              <a:pt x="377" y="140"/>
                            </a:cubicBezTo>
                            <a:lnTo>
                              <a:pt x="377" y="140"/>
                            </a:lnTo>
                            <a:lnTo>
                              <a:pt x="368" y="146"/>
                            </a:lnTo>
                            <a:lnTo>
                              <a:pt x="365" y="151"/>
                            </a:lnTo>
                            <a:lnTo>
                              <a:pt x="365" y="151"/>
                            </a:lnTo>
                            <a:cubicBezTo>
                              <a:pt x="368" y="148"/>
                              <a:pt x="372" y="145"/>
                              <a:pt x="375" y="142"/>
                            </a:cubicBezTo>
                            <a:lnTo>
                              <a:pt x="375" y="142"/>
                            </a:lnTo>
                            <a:cubicBezTo>
                              <a:pt x="355" y="166"/>
                              <a:pt x="337" y="191"/>
                              <a:pt x="337" y="207"/>
                            </a:cubicBezTo>
                            <a:cubicBezTo>
                              <a:pt x="276" y="268"/>
                              <a:pt x="276" y="360"/>
                              <a:pt x="276" y="421"/>
                            </a:cubicBezTo>
                            <a:lnTo>
                              <a:pt x="276" y="330"/>
                            </a:lnTo>
                            <a:lnTo>
                              <a:pt x="307" y="238"/>
                            </a:lnTo>
                            <a:lnTo>
                              <a:pt x="365" y="151"/>
                            </a:lnTo>
                            <a:lnTo>
                              <a:pt x="365" y="151"/>
                            </a:lnTo>
                            <a:cubicBezTo>
                              <a:pt x="355" y="160"/>
                              <a:pt x="346" y="168"/>
                              <a:pt x="337" y="177"/>
                            </a:cubicBezTo>
                            <a:cubicBezTo>
                              <a:pt x="276" y="238"/>
                              <a:pt x="215" y="299"/>
                              <a:pt x="184" y="391"/>
                            </a:cubicBezTo>
                            <a:lnTo>
                              <a:pt x="184" y="452"/>
                            </a:lnTo>
                            <a:cubicBezTo>
                              <a:pt x="184" y="452"/>
                              <a:pt x="184" y="483"/>
                              <a:pt x="154" y="513"/>
                            </a:cubicBezTo>
                            <a:lnTo>
                              <a:pt x="154" y="452"/>
                            </a:lnTo>
                            <a:cubicBezTo>
                              <a:pt x="93" y="513"/>
                              <a:pt x="62" y="574"/>
                              <a:pt x="31" y="666"/>
                            </a:cubicBezTo>
                            <a:lnTo>
                              <a:pt x="1" y="758"/>
                            </a:lnTo>
                            <a:lnTo>
                              <a:pt x="1" y="850"/>
                            </a:lnTo>
                            <a:lnTo>
                              <a:pt x="1" y="941"/>
                            </a:lnTo>
                            <a:cubicBezTo>
                              <a:pt x="1" y="1003"/>
                              <a:pt x="31" y="1033"/>
                              <a:pt x="62" y="1064"/>
                            </a:cubicBezTo>
                            <a:cubicBezTo>
                              <a:pt x="62" y="1094"/>
                              <a:pt x="93" y="1125"/>
                              <a:pt x="123" y="1125"/>
                            </a:cubicBezTo>
                            <a:cubicBezTo>
                              <a:pt x="154" y="1156"/>
                              <a:pt x="184" y="1186"/>
                              <a:pt x="215" y="1186"/>
                            </a:cubicBezTo>
                            <a:cubicBezTo>
                              <a:pt x="246" y="1217"/>
                              <a:pt x="276" y="1217"/>
                              <a:pt x="307" y="1217"/>
                            </a:cubicBezTo>
                            <a:lnTo>
                              <a:pt x="460" y="1217"/>
                            </a:lnTo>
                            <a:lnTo>
                              <a:pt x="710" y="1117"/>
                            </a:lnTo>
                            <a:lnTo>
                              <a:pt x="710" y="1117"/>
                            </a:lnTo>
                            <a:cubicBezTo>
                              <a:pt x="851" y="1080"/>
                              <a:pt x="990" y="991"/>
                              <a:pt x="1102" y="850"/>
                            </a:cubicBezTo>
                            <a:cubicBezTo>
                              <a:pt x="1133" y="788"/>
                              <a:pt x="1164" y="727"/>
                              <a:pt x="1164" y="636"/>
                            </a:cubicBezTo>
                            <a:cubicBezTo>
                              <a:pt x="1164" y="574"/>
                              <a:pt x="1164" y="513"/>
                              <a:pt x="1164" y="452"/>
                            </a:cubicBezTo>
                            <a:lnTo>
                              <a:pt x="1102" y="330"/>
                            </a:lnTo>
                            <a:cubicBezTo>
                              <a:pt x="1084" y="274"/>
                              <a:pt x="1043" y="230"/>
                              <a:pt x="1000" y="197"/>
                            </a:cubicBezTo>
                            <a:lnTo>
                              <a:pt x="1000" y="197"/>
                            </a:lnTo>
                            <a:lnTo>
                              <a:pt x="949" y="146"/>
                            </a:lnTo>
                            <a:lnTo>
                              <a:pt x="919" y="85"/>
                            </a:lnTo>
                            <a:cubicBezTo>
                              <a:pt x="868" y="59"/>
                              <a:pt x="838" y="34"/>
                              <a:pt x="812" y="26"/>
                            </a:cubicBezTo>
                            <a:lnTo>
                              <a:pt x="812" y="26"/>
                            </a:lnTo>
                            <a:lnTo>
                              <a:pt x="827" y="24"/>
                            </a:lnTo>
                            <a:cubicBezTo>
                              <a:pt x="781" y="8"/>
                              <a:pt x="735" y="1"/>
                              <a:pt x="689" y="1"/>
                            </a:cubicBezTo>
                            <a:cubicBezTo>
                              <a:pt x="687" y="1"/>
                              <a:pt x="685" y="1"/>
                              <a:pt x="683" y="1"/>
                            </a:cubicBezTo>
                            <a:lnTo>
                              <a:pt x="683" y="1"/>
                            </a:lnTo>
                            <a:cubicBezTo>
                              <a:pt x="681" y="1"/>
                              <a:pt x="679" y="1"/>
                              <a:pt x="67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7" name="Google Shape;1007;p37"/>
                      <p:cNvSpPr/>
                      <p:nvPr/>
                    </p:nvSpPr>
                    <p:spPr>
                      <a:xfrm>
                        <a:off x="4865550" y="2743325"/>
                        <a:ext cx="40550" cy="38650"/>
                      </a:xfrm>
                      <a:custGeom>
                        <a:rect b="b" l="l" r="r" t="t"/>
                        <a:pathLst>
                          <a:path extrusionOk="0" h="1546" w="1622">
                            <a:moveTo>
                              <a:pt x="478" y="1"/>
                            </a:moveTo>
                            <a:cubicBezTo>
                              <a:pt x="436" y="1"/>
                              <a:pt x="398" y="8"/>
                              <a:pt x="367" y="24"/>
                            </a:cubicBezTo>
                            <a:cubicBezTo>
                              <a:pt x="306" y="24"/>
                              <a:pt x="245" y="54"/>
                              <a:pt x="214" y="115"/>
                            </a:cubicBezTo>
                            <a:cubicBezTo>
                              <a:pt x="153" y="146"/>
                              <a:pt x="92" y="177"/>
                              <a:pt x="92" y="238"/>
                            </a:cubicBezTo>
                            <a:cubicBezTo>
                              <a:pt x="31" y="299"/>
                              <a:pt x="0" y="391"/>
                              <a:pt x="0" y="482"/>
                            </a:cubicBezTo>
                            <a:cubicBezTo>
                              <a:pt x="31" y="574"/>
                              <a:pt x="31" y="635"/>
                              <a:pt x="31" y="727"/>
                            </a:cubicBezTo>
                            <a:cubicBezTo>
                              <a:pt x="61" y="819"/>
                              <a:pt x="92" y="911"/>
                              <a:pt x="122" y="1003"/>
                            </a:cubicBezTo>
                            <a:cubicBezTo>
                              <a:pt x="184" y="1125"/>
                              <a:pt x="275" y="1217"/>
                              <a:pt x="367" y="1339"/>
                            </a:cubicBezTo>
                            <a:cubicBezTo>
                              <a:pt x="505" y="1477"/>
                              <a:pt x="694" y="1546"/>
                              <a:pt x="883" y="1546"/>
                            </a:cubicBezTo>
                            <a:cubicBezTo>
                              <a:pt x="947" y="1546"/>
                              <a:pt x="1010" y="1538"/>
                              <a:pt x="1071" y="1523"/>
                            </a:cubicBezTo>
                            <a:cubicBezTo>
                              <a:pt x="1193" y="1492"/>
                              <a:pt x="1316" y="1400"/>
                              <a:pt x="1407" y="1339"/>
                            </a:cubicBezTo>
                            <a:cubicBezTo>
                              <a:pt x="1469" y="1278"/>
                              <a:pt x="1530" y="1186"/>
                              <a:pt x="1530" y="1094"/>
                            </a:cubicBezTo>
                            <a:cubicBezTo>
                              <a:pt x="1591" y="1003"/>
                              <a:pt x="1622" y="911"/>
                              <a:pt x="1591" y="819"/>
                            </a:cubicBezTo>
                            <a:cubicBezTo>
                              <a:pt x="1622" y="666"/>
                              <a:pt x="1560" y="544"/>
                              <a:pt x="1499" y="421"/>
                            </a:cubicBezTo>
                            <a:cubicBezTo>
                              <a:pt x="1438" y="329"/>
                              <a:pt x="1346" y="238"/>
                              <a:pt x="1254" y="177"/>
                            </a:cubicBezTo>
                            <a:cubicBezTo>
                              <a:pt x="1155" y="127"/>
                              <a:pt x="1056" y="98"/>
                              <a:pt x="957" y="88"/>
                            </a:cubicBezTo>
                            <a:lnTo>
                              <a:pt x="957" y="88"/>
                            </a:lnTo>
                            <a:cubicBezTo>
                              <a:pt x="939" y="85"/>
                              <a:pt x="917" y="85"/>
                              <a:pt x="887" y="85"/>
                            </a:cubicBezTo>
                            <a:lnTo>
                              <a:pt x="857" y="85"/>
                            </a:lnTo>
                            <a:cubicBezTo>
                              <a:pt x="815" y="64"/>
                              <a:pt x="758" y="57"/>
                              <a:pt x="708" y="55"/>
                            </a:cubicBezTo>
                            <a:lnTo>
                              <a:pt x="708" y="55"/>
                            </a:lnTo>
                            <a:cubicBezTo>
                              <a:pt x="676" y="47"/>
                              <a:pt x="644" y="39"/>
                              <a:pt x="612" y="24"/>
                            </a:cubicBezTo>
                            <a:cubicBezTo>
                              <a:pt x="566" y="8"/>
                              <a:pt x="520" y="1"/>
                              <a:pt x="47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8" name="Google Shape;1008;p37"/>
                      <p:cNvSpPr/>
                      <p:nvPr/>
                    </p:nvSpPr>
                    <p:spPr>
                      <a:xfrm>
                        <a:off x="4117475" y="2551350"/>
                        <a:ext cx="29850" cy="28700"/>
                      </a:xfrm>
                      <a:custGeom>
                        <a:rect b="b" l="l" r="r" t="t"/>
                        <a:pathLst>
                          <a:path extrusionOk="0" h="1148" w="1194">
                            <a:moveTo>
                              <a:pt x="363" y="223"/>
                            </a:moveTo>
                            <a:cubicBezTo>
                              <a:pt x="359" y="229"/>
                              <a:pt x="352" y="233"/>
                              <a:pt x="343" y="235"/>
                            </a:cubicBezTo>
                            <a:lnTo>
                              <a:pt x="343" y="235"/>
                            </a:lnTo>
                            <a:lnTo>
                              <a:pt x="351" y="226"/>
                            </a:lnTo>
                            <a:lnTo>
                              <a:pt x="351" y="226"/>
                            </a:lnTo>
                            <a:lnTo>
                              <a:pt x="363" y="223"/>
                            </a:lnTo>
                            <a:close/>
                            <a:moveTo>
                              <a:pt x="597" y="0"/>
                            </a:moveTo>
                            <a:cubicBezTo>
                              <a:pt x="559" y="0"/>
                              <a:pt x="521" y="8"/>
                              <a:pt x="490" y="23"/>
                            </a:cubicBezTo>
                            <a:lnTo>
                              <a:pt x="337" y="84"/>
                            </a:lnTo>
                            <a:lnTo>
                              <a:pt x="215" y="176"/>
                            </a:lnTo>
                            <a:cubicBezTo>
                              <a:pt x="164" y="227"/>
                              <a:pt x="134" y="299"/>
                              <a:pt x="108" y="375"/>
                            </a:cubicBezTo>
                            <a:lnTo>
                              <a:pt x="108" y="375"/>
                            </a:lnTo>
                            <a:cubicBezTo>
                              <a:pt x="83" y="400"/>
                              <a:pt x="62" y="426"/>
                              <a:pt x="62" y="451"/>
                            </a:cubicBezTo>
                            <a:cubicBezTo>
                              <a:pt x="31" y="482"/>
                              <a:pt x="31" y="513"/>
                              <a:pt x="31" y="574"/>
                            </a:cubicBezTo>
                            <a:cubicBezTo>
                              <a:pt x="0" y="604"/>
                              <a:pt x="0" y="666"/>
                              <a:pt x="31" y="727"/>
                            </a:cubicBezTo>
                            <a:lnTo>
                              <a:pt x="31" y="757"/>
                            </a:lnTo>
                            <a:lnTo>
                              <a:pt x="92" y="849"/>
                            </a:lnTo>
                            <a:lnTo>
                              <a:pt x="153" y="941"/>
                            </a:lnTo>
                            <a:cubicBezTo>
                              <a:pt x="184" y="971"/>
                              <a:pt x="215" y="1002"/>
                              <a:pt x="245" y="1033"/>
                            </a:cubicBezTo>
                            <a:lnTo>
                              <a:pt x="276" y="1033"/>
                            </a:lnTo>
                            <a:cubicBezTo>
                              <a:pt x="292" y="1041"/>
                              <a:pt x="307" y="1047"/>
                              <a:pt x="319" y="1052"/>
                            </a:cubicBezTo>
                            <a:lnTo>
                              <a:pt x="319" y="1052"/>
                            </a:lnTo>
                            <a:cubicBezTo>
                              <a:pt x="346" y="1068"/>
                              <a:pt x="372" y="1081"/>
                              <a:pt x="398" y="1094"/>
                            </a:cubicBezTo>
                            <a:cubicBezTo>
                              <a:pt x="429" y="1124"/>
                              <a:pt x="490" y="1124"/>
                              <a:pt x="551" y="1124"/>
                            </a:cubicBezTo>
                            <a:cubicBezTo>
                              <a:pt x="582" y="1140"/>
                              <a:pt x="620" y="1147"/>
                              <a:pt x="658" y="1147"/>
                            </a:cubicBezTo>
                            <a:cubicBezTo>
                              <a:pt x="697" y="1147"/>
                              <a:pt x="735" y="1140"/>
                              <a:pt x="765" y="1124"/>
                            </a:cubicBezTo>
                            <a:lnTo>
                              <a:pt x="888" y="1063"/>
                            </a:lnTo>
                            <a:lnTo>
                              <a:pt x="1010" y="971"/>
                            </a:lnTo>
                            <a:cubicBezTo>
                              <a:pt x="1071" y="941"/>
                              <a:pt x="1102" y="880"/>
                              <a:pt x="1132" y="788"/>
                            </a:cubicBezTo>
                            <a:cubicBezTo>
                              <a:pt x="1163" y="757"/>
                              <a:pt x="1163" y="696"/>
                              <a:pt x="1163" y="666"/>
                            </a:cubicBezTo>
                            <a:cubicBezTo>
                              <a:pt x="1194" y="574"/>
                              <a:pt x="1194" y="513"/>
                              <a:pt x="1163" y="421"/>
                            </a:cubicBezTo>
                            <a:lnTo>
                              <a:pt x="1132" y="298"/>
                            </a:lnTo>
                            <a:lnTo>
                              <a:pt x="1041" y="176"/>
                            </a:lnTo>
                            <a:cubicBezTo>
                              <a:pt x="980" y="115"/>
                              <a:pt x="918" y="84"/>
                              <a:pt x="857" y="54"/>
                            </a:cubicBezTo>
                            <a:cubicBezTo>
                              <a:pt x="796" y="54"/>
                              <a:pt x="765" y="23"/>
                              <a:pt x="704" y="23"/>
                            </a:cubicBezTo>
                            <a:cubicBezTo>
                              <a:pt x="674" y="8"/>
                              <a:pt x="635" y="0"/>
                              <a:pt x="59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09" name="Google Shape;1009;p37"/>
                      <p:cNvSpPr/>
                      <p:nvPr/>
                    </p:nvSpPr>
                    <p:spPr>
                      <a:xfrm>
                        <a:off x="4289575" y="1545325"/>
                        <a:ext cx="436775" cy="427600"/>
                      </a:xfrm>
                      <a:custGeom>
                        <a:rect b="b" l="l" r="r" t="t"/>
                        <a:pathLst>
                          <a:path extrusionOk="0" h="17104" w="17471">
                            <a:moveTo>
                              <a:pt x="2295" y="0"/>
                            </a:moveTo>
                            <a:lnTo>
                              <a:pt x="0" y="887"/>
                            </a:lnTo>
                            <a:cubicBezTo>
                              <a:pt x="127" y="860"/>
                              <a:pt x="246" y="847"/>
                              <a:pt x="356" y="847"/>
                            </a:cubicBezTo>
                            <a:cubicBezTo>
                              <a:pt x="2090" y="847"/>
                              <a:pt x="1932" y="4064"/>
                              <a:pt x="1989" y="5416"/>
                            </a:cubicBezTo>
                            <a:cubicBezTo>
                              <a:pt x="2020" y="6180"/>
                              <a:pt x="1744" y="7312"/>
                              <a:pt x="2020" y="8047"/>
                            </a:cubicBezTo>
                            <a:cubicBezTo>
                              <a:pt x="2295" y="8781"/>
                              <a:pt x="3091" y="9118"/>
                              <a:pt x="3274" y="9913"/>
                            </a:cubicBezTo>
                            <a:cubicBezTo>
                              <a:pt x="3794" y="11932"/>
                              <a:pt x="3274" y="13156"/>
                              <a:pt x="5018" y="14808"/>
                            </a:cubicBezTo>
                            <a:cubicBezTo>
                              <a:pt x="5774" y="15535"/>
                              <a:pt x="6889" y="16345"/>
                              <a:pt x="7970" y="16345"/>
                            </a:cubicBezTo>
                            <a:cubicBezTo>
                              <a:pt x="8026" y="16345"/>
                              <a:pt x="8083" y="16343"/>
                              <a:pt x="8139" y="16338"/>
                            </a:cubicBezTo>
                            <a:cubicBezTo>
                              <a:pt x="8108" y="15114"/>
                              <a:pt x="6548" y="13217"/>
                              <a:pt x="5936" y="12085"/>
                            </a:cubicBezTo>
                            <a:cubicBezTo>
                              <a:pt x="5079" y="10556"/>
                              <a:pt x="4590" y="8903"/>
                              <a:pt x="5171" y="7098"/>
                            </a:cubicBezTo>
                            <a:lnTo>
                              <a:pt x="5171" y="7098"/>
                            </a:lnTo>
                            <a:cubicBezTo>
                              <a:pt x="6120" y="8567"/>
                              <a:pt x="6548" y="10433"/>
                              <a:pt x="8445" y="11076"/>
                            </a:cubicBezTo>
                            <a:cubicBezTo>
                              <a:pt x="9975" y="11565"/>
                              <a:pt x="10189" y="11229"/>
                              <a:pt x="11321" y="12514"/>
                            </a:cubicBezTo>
                            <a:cubicBezTo>
                              <a:pt x="12636" y="13952"/>
                              <a:pt x="15604" y="16522"/>
                              <a:pt x="17471" y="17103"/>
                            </a:cubicBezTo>
                            <a:cubicBezTo>
                              <a:pt x="16614" y="14931"/>
                              <a:pt x="15421" y="12820"/>
                              <a:pt x="13738" y="11229"/>
                            </a:cubicBezTo>
                            <a:cubicBezTo>
                              <a:pt x="13279" y="10800"/>
                              <a:pt x="12759" y="10403"/>
                              <a:pt x="12208" y="10066"/>
                            </a:cubicBezTo>
                            <a:cubicBezTo>
                              <a:pt x="9669" y="8475"/>
                              <a:pt x="6426" y="8659"/>
                              <a:pt x="4620" y="5905"/>
                            </a:cubicBezTo>
                            <a:cubicBezTo>
                              <a:pt x="4070" y="5048"/>
                              <a:pt x="4314" y="4130"/>
                              <a:pt x="4161" y="3182"/>
                            </a:cubicBezTo>
                            <a:cubicBezTo>
                              <a:pt x="4009" y="1897"/>
                              <a:pt x="3305" y="765"/>
                              <a:pt x="22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0" name="Google Shape;1010;p37"/>
                      <p:cNvSpPr/>
                      <p:nvPr/>
                    </p:nvSpPr>
                    <p:spPr>
                      <a:xfrm>
                        <a:off x="4668950" y="1857400"/>
                        <a:ext cx="754975" cy="325350"/>
                      </a:xfrm>
                      <a:custGeom>
                        <a:rect b="b" l="l" r="r" t="t"/>
                        <a:pathLst>
                          <a:path extrusionOk="0" h="13014" w="30199">
                            <a:moveTo>
                              <a:pt x="1" y="0"/>
                            </a:moveTo>
                            <a:lnTo>
                              <a:pt x="980" y="1010"/>
                            </a:lnTo>
                            <a:cubicBezTo>
                              <a:pt x="980" y="2693"/>
                              <a:pt x="4131" y="3916"/>
                              <a:pt x="5325" y="4498"/>
                            </a:cubicBezTo>
                            <a:cubicBezTo>
                              <a:pt x="7986" y="5752"/>
                              <a:pt x="10495" y="5079"/>
                              <a:pt x="12821" y="6945"/>
                            </a:cubicBezTo>
                            <a:cubicBezTo>
                              <a:pt x="14503" y="8292"/>
                              <a:pt x="15207" y="11382"/>
                              <a:pt x="17196" y="11779"/>
                            </a:cubicBezTo>
                            <a:cubicBezTo>
                              <a:pt x="19246" y="12177"/>
                              <a:pt x="21265" y="12483"/>
                              <a:pt x="23315" y="12912"/>
                            </a:cubicBezTo>
                            <a:cubicBezTo>
                              <a:pt x="23661" y="12984"/>
                              <a:pt x="24006" y="13014"/>
                              <a:pt x="24350" y="13014"/>
                            </a:cubicBezTo>
                            <a:cubicBezTo>
                              <a:pt x="25804" y="13014"/>
                              <a:pt x="27239" y="12487"/>
                              <a:pt x="28678" y="12487"/>
                            </a:cubicBezTo>
                            <a:cubicBezTo>
                              <a:pt x="29184" y="12487"/>
                              <a:pt x="29691" y="12552"/>
                              <a:pt x="30199" y="12728"/>
                            </a:cubicBezTo>
                            <a:cubicBezTo>
                              <a:pt x="29495" y="12208"/>
                              <a:pt x="28761" y="11749"/>
                              <a:pt x="27996" y="11382"/>
                            </a:cubicBezTo>
                            <a:cubicBezTo>
                              <a:pt x="26527" y="10770"/>
                              <a:pt x="24692" y="10678"/>
                              <a:pt x="23101" y="10280"/>
                            </a:cubicBezTo>
                            <a:cubicBezTo>
                              <a:pt x="20347" y="9607"/>
                              <a:pt x="17532" y="8353"/>
                              <a:pt x="15482" y="6364"/>
                            </a:cubicBezTo>
                            <a:cubicBezTo>
                              <a:pt x="14503" y="5446"/>
                              <a:pt x="13769" y="4284"/>
                              <a:pt x="12545" y="3610"/>
                            </a:cubicBezTo>
                            <a:cubicBezTo>
                              <a:pt x="11829" y="3225"/>
                              <a:pt x="11080" y="3181"/>
                              <a:pt x="10305" y="3181"/>
                            </a:cubicBezTo>
                            <a:cubicBezTo>
                              <a:pt x="10075" y="3181"/>
                              <a:pt x="9843" y="3185"/>
                              <a:pt x="9609" y="3185"/>
                            </a:cubicBezTo>
                            <a:cubicBezTo>
                              <a:pt x="9316" y="3185"/>
                              <a:pt x="9020" y="3179"/>
                              <a:pt x="8721" y="3151"/>
                            </a:cubicBezTo>
                            <a:cubicBezTo>
                              <a:pt x="5967" y="2937"/>
                              <a:pt x="2051" y="1866"/>
                              <a:pt x="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1" name="Google Shape;1011;p37"/>
                      <p:cNvSpPr/>
                      <p:nvPr/>
                    </p:nvSpPr>
                    <p:spPr>
                      <a:xfrm>
                        <a:off x="5423900" y="2175575"/>
                        <a:ext cx="29100" cy="16100"/>
                      </a:xfrm>
                      <a:custGeom>
                        <a:rect b="b" l="l" r="r" t="t"/>
                        <a:pathLst>
                          <a:path extrusionOk="0" h="644" w="1164">
                            <a:moveTo>
                              <a:pt x="1" y="1"/>
                            </a:moveTo>
                            <a:lnTo>
                              <a:pt x="1" y="1"/>
                            </a:lnTo>
                            <a:cubicBezTo>
                              <a:pt x="368" y="276"/>
                              <a:pt x="735" y="460"/>
                              <a:pt x="1163" y="643"/>
                            </a:cubicBezTo>
                            <a:cubicBezTo>
                              <a:pt x="796" y="368"/>
                              <a:pt x="429" y="154"/>
                              <a:pt x="1" y="1"/>
                            </a:cubicBezTo>
                            <a:close/>
                          </a:path>
                        </a:pathLst>
                      </a:custGeom>
                      <a:solidFill>
                        <a:srgbClr val="9C380D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2" name="Google Shape;1012;p37"/>
                      <p:cNvSpPr/>
                      <p:nvPr/>
                    </p:nvSpPr>
                    <p:spPr>
                      <a:xfrm>
                        <a:off x="5150075" y="2152900"/>
                        <a:ext cx="453675" cy="230750"/>
                      </a:xfrm>
                      <a:custGeom>
                        <a:rect b="b" l="l" r="r" t="t"/>
                        <a:pathLst>
                          <a:path extrusionOk="0" h="9230" w="18147">
                            <a:moveTo>
                              <a:pt x="8293" y="0"/>
                            </a:moveTo>
                            <a:cubicBezTo>
                              <a:pt x="6277" y="0"/>
                              <a:pt x="4329" y="758"/>
                              <a:pt x="2877" y="2530"/>
                            </a:cubicBezTo>
                            <a:lnTo>
                              <a:pt x="1" y="3539"/>
                            </a:lnTo>
                            <a:cubicBezTo>
                              <a:pt x="362" y="3928"/>
                              <a:pt x="805" y="4081"/>
                              <a:pt x="1295" y="4081"/>
                            </a:cubicBezTo>
                            <a:cubicBezTo>
                              <a:pt x="2962" y="4081"/>
                              <a:pt x="5169" y="2314"/>
                              <a:pt x="6517" y="2101"/>
                            </a:cubicBezTo>
                            <a:cubicBezTo>
                              <a:pt x="7986" y="1856"/>
                              <a:pt x="9149" y="1887"/>
                              <a:pt x="10587" y="1428"/>
                            </a:cubicBezTo>
                            <a:lnTo>
                              <a:pt x="10587" y="1428"/>
                            </a:lnTo>
                            <a:cubicBezTo>
                              <a:pt x="10250" y="2652"/>
                              <a:pt x="8812" y="3723"/>
                              <a:pt x="8231" y="4947"/>
                            </a:cubicBezTo>
                            <a:cubicBezTo>
                              <a:pt x="9332" y="4182"/>
                              <a:pt x="10281" y="3111"/>
                              <a:pt x="11596" y="2530"/>
                            </a:cubicBezTo>
                            <a:cubicBezTo>
                              <a:pt x="12820" y="5589"/>
                              <a:pt x="16186" y="6721"/>
                              <a:pt x="18083" y="9230"/>
                            </a:cubicBezTo>
                            <a:cubicBezTo>
                              <a:pt x="18147" y="4186"/>
                              <a:pt x="13032" y="0"/>
                              <a:pt x="829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3" name="Google Shape;1013;p37"/>
                      <p:cNvSpPr/>
                      <p:nvPr/>
                    </p:nvSpPr>
                    <p:spPr>
                      <a:xfrm>
                        <a:off x="2169300" y="2186275"/>
                        <a:ext cx="54325" cy="19175"/>
                      </a:xfrm>
                      <a:custGeom>
                        <a:rect b="b" l="l" r="r" t="t"/>
                        <a:pathLst>
                          <a:path extrusionOk="0" h="767" w="2173">
                            <a:moveTo>
                              <a:pt x="1353" y="1"/>
                            </a:moveTo>
                            <a:cubicBezTo>
                              <a:pt x="909" y="1"/>
                              <a:pt x="449" y="246"/>
                              <a:pt x="0" y="583"/>
                            </a:cubicBezTo>
                            <a:cubicBezTo>
                              <a:pt x="123" y="644"/>
                              <a:pt x="214" y="705"/>
                              <a:pt x="306" y="766"/>
                            </a:cubicBezTo>
                            <a:lnTo>
                              <a:pt x="2173" y="338"/>
                            </a:lnTo>
                            <a:cubicBezTo>
                              <a:pt x="1911" y="100"/>
                              <a:pt x="1635" y="1"/>
                              <a:pt x="13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9C380D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4" name="Google Shape;1014;p37"/>
                      <p:cNvSpPr/>
                      <p:nvPr/>
                    </p:nvSpPr>
                    <p:spPr>
                      <a:xfrm>
                        <a:off x="1576500" y="2194675"/>
                        <a:ext cx="628000" cy="449050"/>
                      </a:xfrm>
                      <a:custGeom>
                        <a:rect b="b" l="l" r="r" t="t"/>
                        <a:pathLst>
                          <a:path extrusionOk="0" h="17962" w="25120">
                            <a:moveTo>
                              <a:pt x="24953" y="0"/>
                            </a:moveTo>
                            <a:cubicBezTo>
                              <a:pt x="22065" y="0"/>
                              <a:pt x="19778" y="1551"/>
                              <a:pt x="17226" y="2572"/>
                            </a:cubicBezTo>
                            <a:cubicBezTo>
                              <a:pt x="13861" y="3979"/>
                              <a:pt x="10281" y="3000"/>
                              <a:pt x="7435" y="5937"/>
                            </a:cubicBezTo>
                            <a:cubicBezTo>
                              <a:pt x="5508" y="7957"/>
                              <a:pt x="3060" y="9945"/>
                              <a:pt x="1469" y="12240"/>
                            </a:cubicBezTo>
                            <a:cubicBezTo>
                              <a:pt x="857" y="13158"/>
                              <a:pt x="368" y="14198"/>
                              <a:pt x="92" y="15300"/>
                            </a:cubicBezTo>
                            <a:cubicBezTo>
                              <a:pt x="1" y="16187"/>
                              <a:pt x="1" y="17074"/>
                              <a:pt x="31" y="17962"/>
                            </a:cubicBezTo>
                            <a:cubicBezTo>
                              <a:pt x="1377" y="16829"/>
                              <a:pt x="1867" y="15208"/>
                              <a:pt x="2846" y="13862"/>
                            </a:cubicBezTo>
                            <a:cubicBezTo>
                              <a:pt x="3856" y="12485"/>
                              <a:pt x="4131" y="11812"/>
                              <a:pt x="4223" y="10068"/>
                            </a:cubicBezTo>
                            <a:cubicBezTo>
                              <a:pt x="4376" y="10894"/>
                              <a:pt x="4437" y="11781"/>
                              <a:pt x="4651" y="12607"/>
                            </a:cubicBezTo>
                            <a:cubicBezTo>
                              <a:pt x="4865" y="13433"/>
                              <a:pt x="5477" y="14168"/>
                              <a:pt x="5508" y="14994"/>
                            </a:cubicBezTo>
                            <a:cubicBezTo>
                              <a:pt x="5600" y="13464"/>
                              <a:pt x="5600" y="12148"/>
                              <a:pt x="6181" y="10802"/>
                            </a:cubicBezTo>
                            <a:cubicBezTo>
                              <a:pt x="6824" y="9364"/>
                              <a:pt x="6793" y="7804"/>
                              <a:pt x="7252" y="6182"/>
                            </a:cubicBezTo>
                            <a:lnTo>
                              <a:pt x="7252" y="6182"/>
                            </a:lnTo>
                            <a:cubicBezTo>
                              <a:pt x="7099" y="7834"/>
                              <a:pt x="8629" y="10221"/>
                              <a:pt x="9822" y="11261"/>
                            </a:cubicBezTo>
                            <a:cubicBezTo>
                              <a:pt x="9700" y="9884"/>
                              <a:pt x="8751" y="8752"/>
                              <a:pt x="8812" y="7375"/>
                            </a:cubicBezTo>
                            <a:cubicBezTo>
                              <a:pt x="8847" y="6268"/>
                              <a:pt x="9094" y="6019"/>
                              <a:pt x="9519" y="6019"/>
                            </a:cubicBezTo>
                            <a:cubicBezTo>
                              <a:pt x="9833" y="6019"/>
                              <a:pt x="10245" y="6156"/>
                              <a:pt x="10740" y="6182"/>
                            </a:cubicBezTo>
                            <a:cubicBezTo>
                              <a:pt x="10785" y="6184"/>
                              <a:pt x="10829" y="6185"/>
                              <a:pt x="10872" y="6185"/>
                            </a:cubicBezTo>
                            <a:cubicBezTo>
                              <a:pt x="11475" y="6185"/>
                              <a:pt x="11917" y="5999"/>
                              <a:pt x="12545" y="5999"/>
                            </a:cubicBezTo>
                            <a:cubicBezTo>
                              <a:pt x="13708" y="5999"/>
                              <a:pt x="14717" y="6672"/>
                              <a:pt x="15849" y="6825"/>
                            </a:cubicBezTo>
                            <a:cubicBezTo>
                              <a:pt x="16150" y="6867"/>
                              <a:pt x="16450" y="6886"/>
                              <a:pt x="16750" y="6886"/>
                            </a:cubicBezTo>
                            <a:cubicBezTo>
                              <a:pt x="19280" y="6886"/>
                              <a:pt x="21735" y="5494"/>
                              <a:pt x="23896" y="4591"/>
                            </a:cubicBezTo>
                            <a:cubicBezTo>
                              <a:pt x="23661" y="4573"/>
                              <a:pt x="23424" y="4564"/>
                              <a:pt x="23186" y="4564"/>
                            </a:cubicBezTo>
                            <a:cubicBezTo>
                              <a:pt x="20818" y="4564"/>
                              <a:pt x="18301" y="5390"/>
                              <a:pt x="15895" y="5390"/>
                            </a:cubicBezTo>
                            <a:cubicBezTo>
                              <a:pt x="14511" y="5390"/>
                              <a:pt x="13163" y="5116"/>
                              <a:pt x="11902" y="4255"/>
                            </a:cubicBezTo>
                            <a:cubicBezTo>
                              <a:pt x="14228" y="4102"/>
                              <a:pt x="16002" y="4499"/>
                              <a:pt x="18113" y="3337"/>
                            </a:cubicBezTo>
                            <a:cubicBezTo>
                              <a:pt x="19307" y="2694"/>
                              <a:pt x="20377" y="2480"/>
                              <a:pt x="21509" y="1685"/>
                            </a:cubicBezTo>
                            <a:cubicBezTo>
                              <a:pt x="22611" y="920"/>
                              <a:pt x="23835" y="369"/>
                              <a:pt x="25120" y="2"/>
                            </a:cubicBezTo>
                            <a:cubicBezTo>
                              <a:pt x="25064" y="1"/>
                              <a:pt x="25009" y="0"/>
                              <a:pt x="2495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5" name="Google Shape;1015;p37"/>
                      <p:cNvSpPr/>
                      <p:nvPr/>
                    </p:nvSpPr>
                    <p:spPr>
                      <a:xfrm>
                        <a:off x="1316450" y="2756150"/>
                        <a:ext cx="228725" cy="309800"/>
                      </a:xfrm>
                      <a:custGeom>
                        <a:rect b="b" l="l" r="r" t="t"/>
                        <a:pathLst>
                          <a:path extrusionOk="0" h="12392" w="9149">
                            <a:moveTo>
                              <a:pt x="9148" y="0"/>
                            </a:moveTo>
                            <a:lnTo>
                              <a:pt x="9148" y="0"/>
                            </a:lnTo>
                            <a:cubicBezTo>
                              <a:pt x="6119" y="2968"/>
                              <a:pt x="3152" y="6180"/>
                              <a:pt x="306" y="9271"/>
                            </a:cubicBezTo>
                            <a:lnTo>
                              <a:pt x="0" y="12391"/>
                            </a:lnTo>
                            <a:cubicBezTo>
                              <a:pt x="581" y="11810"/>
                              <a:pt x="1377" y="11688"/>
                              <a:pt x="2019" y="11229"/>
                            </a:cubicBezTo>
                            <a:cubicBezTo>
                              <a:pt x="2815" y="10647"/>
                              <a:pt x="3396" y="9699"/>
                              <a:pt x="4069" y="8965"/>
                            </a:cubicBezTo>
                            <a:cubicBezTo>
                              <a:pt x="5293" y="7618"/>
                              <a:pt x="6425" y="6180"/>
                              <a:pt x="7435" y="4681"/>
                            </a:cubicBezTo>
                            <a:cubicBezTo>
                              <a:pt x="8414" y="3274"/>
                              <a:pt x="8995" y="1683"/>
                              <a:pt x="914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lt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6" name="Google Shape;1016;p37"/>
                      <p:cNvSpPr/>
                      <p:nvPr/>
                    </p:nvSpPr>
                    <p:spPr>
                      <a:xfrm>
                        <a:off x="4054750" y="1578075"/>
                        <a:ext cx="195850" cy="215850"/>
                      </a:xfrm>
                      <a:custGeom>
                        <a:rect b="b" l="l" r="r" t="t"/>
                        <a:pathLst>
                          <a:path extrusionOk="0" h="8634" w="7834">
                            <a:moveTo>
                              <a:pt x="6365" y="1"/>
                            </a:moveTo>
                            <a:cubicBezTo>
                              <a:pt x="5999" y="1"/>
                              <a:pt x="5630" y="73"/>
                              <a:pt x="5232" y="312"/>
                            </a:cubicBezTo>
                            <a:cubicBezTo>
                              <a:pt x="4406" y="771"/>
                              <a:pt x="3733" y="1627"/>
                              <a:pt x="3121" y="2362"/>
                            </a:cubicBezTo>
                            <a:cubicBezTo>
                              <a:pt x="1622" y="4167"/>
                              <a:pt x="1041" y="6125"/>
                              <a:pt x="1" y="8175"/>
                            </a:cubicBezTo>
                            <a:lnTo>
                              <a:pt x="184" y="8634"/>
                            </a:lnTo>
                            <a:cubicBezTo>
                              <a:pt x="245" y="8083"/>
                              <a:pt x="2265" y="7196"/>
                              <a:pt x="2662" y="6308"/>
                            </a:cubicBezTo>
                            <a:cubicBezTo>
                              <a:pt x="3121" y="5299"/>
                              <a:pt x="2846" y="4534"/>
                              <a:pt x="3733" y="3830"/>
                            </a:cubicBezTo>
                            <a:cubicBezTo>
                              <a:pt x="4039" y="3585"/>
                              <a:pt x="4284" y="3647"/>
                              <a:pt x="4590" y="3310"/>
                            </a:cubicBezTo>
                            <a:cubicBezTo>
                              <a:pt x="4957" y="2882"/>
                              <a:pt x="5018" y="2209"/>
                              <a:pt x="5355" y="1780"/>
                            </a:cubicBezTo>
                            <a:cubicBezTo>
                              <a:pt x="6028" y="924"/>
                              <a:pt x="7221" y="832"/>
                              <a:pt x="7833" y="159"/>
                            </a:cubicBezTo>
                            <a:cubicBezTo>
                              <a:pt x="7313" y="124"/>
                              <a:pt x="6842" y="1"/>
                              <a:pt x="636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7" name="Google Shape;1017;p37"/>
                      <p:cNvSpPr/>
                      <p:nvPr/>
                    </p:nvSpPr>
                    <p:spPr>
                      <a:xfrm>
                        <a:off x="3894900" y="1608800"/>
                        <a:ext cx="250125" cy="250150"/>
                      </a:xfrm>
                      <a:custGeom>
                        <a:rect b="b" l="l" r="r" t="t"/>
                        <a:pathLst>
                          <a:path extrusionOk="0" h="10006" w="10005">
                            <a:moveTo>
                              <a:pt x="10005" y="1"/>
                            </a:moveTo>
                            <a:lnTo>
                              <a:pt x="10005" y="1"/>
                            </a:lnTo>
                            <a:cubicBezTo>
                              <a:pt x="8108" y="949"/>
                              <a:pt x="6395" y="2234"/>
                              <a:pt x="4957" y="3794"/>
                            </a:cubicBezTo>
                            <a:cubicBezTo>
                              <a:pt x="3978" y="4865"/>
                              <a:pt x="3366" y="6150"/>
                              <a:pt x="2387" y="7221"/>
                            </a:cubicBezTo>
                            <a:lnTo>
                              <a:pt x="0" y="10005"/>
                            </a:lnTo>
                            <a:cubicBezTo>
                              <a:pt x="428" y="9546"/>
                              <a:pt x="1132" y="9240"/>
                              <a:pt x="1683" y="8843"/>
                            </a:cubicBezTo>
                            <a:cubicBezTo>
                              <a:pt x="2784" y="8078"/>
                              <a:pt x="3243" y="7252"/>
                              <a:pt x="3978" y="6211"/>
                            </a:cubicBezTo>
                            <a:cubicBezTo>
                              <a:pt x="4559" y="5416"/>
                              <a:pt x="5385" y="5079"/>
                              <a:pt x="6180" y="4467"/>
                            </a:cubicBezTo>
                            <a:cubicBezTo>
                              <a:pt x="6884" y="3917"/>
                              <a:pt x="7863" y="3397"/>
                              <a:pt x="8475" y="2754"/>
                            </a:cubicBezTo>
                            <a:cubicBezTo>
                              <a:pt x="9179" y="1989"/>
                              <a:pt x="9485" y="857"/>
                              <a:pt x="1000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8" name="Google Shape;1018;p37"/>
                      <p:cNvSpPr/>
                      <p:nvPr/>
                    </p:nvSpPr>
                    <p:spPr>
                      <a:xfrm>
                        <a:off x="3557575" y="1716650"/>
                        <a:ext cx="426825" cy="159900"/>
                      </a:xfrm>
                      <a:custGeom>
                        <a:rect b="b" l="l" r="r" t="t"/>
                        <a:pathLst>
                          <a:path extrusionOk="0" h="6396" w="17073">
                            <a:moveTo>
                              <a:pt x="17073" y="1"/>
                            </a:moveTo>
                            <a:lnTo>
                              <a:pt x="17073" y="1"/>
                            </a:lnTo>
                            <a:cubicBezTo>
                              <a:pt x="16247" y="918"/>
                              <a:pt x="14289" y="1408"/>
                              <a:pt x="13095" y="1806"/>
                            </a:cubicBezTo>
                            <a:cubicBezTo>
                              <a:pt x="11474" y="2295"/>
                              <a:pt x="9638" y="3152"/>
                              <a:pt x="8017" y="3305"/>
                            </a:cubicBezTo>
                            <a:cubicBezTo>
                              <a:pt x="7160" y="3366"/>
                              <a:pt x="6395" y="3274"/>
                              <a:pt x="5569" y="3488"/>
                            </a:cubicBezTo>
                            <a:cubicBezTo>
                              <a:pt x="3580" y="4070"/>
                              <a:pt x="1959" y="5447"/>
                              <a:pt x="0" y="6364"/>
                            </a:cubicBezTo>
                            <a:cubicBezTo>
                              <a:pt x="475" y="6364"/>
                              <a:pt x="964" y="6395"/>
                              <a:pt x="1450" y="6395"/>
                            </a:cubicBezTo>
                            <a:cubicBezTo>
                              <a:pt x="1936" y="6395"/>
                              <a:pt x="2417" y="6364"/>
                              <a:pt x="2876" y="6242"/>
                            </a:cubicBezTo>
                            <a:cubicBezTo>
                              <a:pt x="3733" y="6058"/>
                              <a:pt x="4437" y="5477"/>
                              <a:pt x="5263" y="5232"/>
                            </a:cubicBezTo>
                            <a:cubicBezTo>
                              <a:pt x="6793" y="4743"/>
                              <a:pt x="8445" y="4988"/>
                              <a:pt x="10005" y="4590"/>
                            </a:cubicBezTo>
                            <a:cubicBezTo>
                              <a:pt x="13157" y="3764"/>
                              <a:pt x="15727" y="3152"/>
                              <a:pt x="1707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CDEBF">
                          <a:alpha val="1266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19" name="Google Shape;1019;p37"/>
                      <p:cNvSpPr/>
                      <p:nvPr/>
                    </p:nvSpPr>
                    <p:spPr>
                      <a:xfrm>
                        <a:off x="3227150" y="4872600"/>
                        <a:ext cx="1550" cy="775"/>
                      </a:xfrm>
                      <a:custGeom>
                        <a:rect b="b" l="l" r="r" t="t"/>
                        <a:pathLst>
                          <a:path extrusionOk="0" h="31" w="62">
                            <a:moveTo>
                              <a:pt x="31" y="0"/>
                            </a:moveTo>
                            <a:cubicBezTo>
                              <a:pt x="0" y="0"/>
                              <a:pt x="0" y="31"/>
                              <a:pt x="31" y="31"/>
                            </a:cubicBezTo>
                            <a:cubicBezTo>
                              <a:pt x="61" y="31"/>
                              <a:pt x="61" y="0"/>
                              <a:pt x="3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0" name="Google Shape;1020;p37"/>
                      <p:cNvSpPr/>
                      <p:nvPr/>
                    </p:nvSpPr>
                    <p:spPr>
                      <a:xfrm>
                        <a:off x="3182000" y="4475225"/>
                        <a:ext cx="1244525" cy="621125"/>
                      </a:xfrm>
                      <a:custGeom>
                        <a:rect b="b" l="l" r="r" t="t"/>
                        <a:pathLst>
                          <a:path extrusionOk="0" h="24845" w="49781">
                            <a:moveTo>
                              <a:pt x="24655" y="1"/>
                            </a:moveTo>
                            <a:cubicBezTo>
                              <a:pt x="23371" y="1"/>
                              <a:pt x="22084" y="97"/>
                              <a:pt x="20806" y="292"/>
                            </a:cubicBezTo>
                            <a:cubicBezTo>
                              <a:pt x="15697" y="1026"/>
                              <a:pt x="10985" y="3443"/>
                              <a:pt x="7405" y="7176"/>
                            </a:cubicBezTo>
                            <a:cubicBezTo>
                              <a:pt x="3734" y="11061"/>
                              <a:pt x="1255" y="15926"/>
                              <a:pt x="276" y="21188"/>
                            </a:cubicBezTo>
                            <a:cubicBezTo>
                              <a:pt x="154" y="21800"/>
                              <a:pt x="62" y="22443"/>
                              <a:pt x="1" y="23055"/>
                            </a:cubicBezTo>
                            <a:cubicBezTo>
                              <a:pt x="1" y="23072"/>
                              <a:pt x="21" y="23090"/>
                              <a:pt x="39" y="23090"/>
                            </a:cubicBezTo>
                            <a:cubicBezTo>
                              <a:pt x="51" y="23090"/>
                              <a:pt x="62" y="23081"/>
                              <a:pt x="62" y="23055"/>
                            </a:cubicBezTo>
                            <a:lnTo>
                              <a:pt x="93" y="23085"/>
                            </a:lnTo>
                            <a:cubicBezTo>
                              <a:pt x="858" y="17823"/>
                              <a:pt x="3030" y="12866"/>
                              <a:pt x="6365" y="8736"/>
                            </a:cubicBezTo>
                            <a:cubicBezTo>
                              <a:pt x="9608" y="4759"/>
                              <a:pt x="14075" y="2005"/>
                              <a:pt x="19093" y="842"/>
                            </a:cubicBezTo>
                            <a:cubicBezTo>
                              <a:pt x="20924" y="434"/>
                              <a:pt x="22785" y="231"/>
                              <a:pt x="24644" y="231"/>
                            </a:cubicBezTo>
                            <a:cubicBezTo>
                              <a:pt x="27382" y="231"/>
                              <a:pt x="30114" y="671"/>
                              <a:pt x="32738" y="1546"/>
                            </a:cubicBezTo>
                            <a:cubicBezTo>
                              <a:pt x="37052" y="2953"/>
                              <a:pt x="40907" y="5493"/>
                              <a:pt x="43906" y="8920"/>
                            </a:cubicBezTo>
                            <a:cubicBezTo>
                              <a:pt x="47088" y="12652"/>
                              <a:pt x="49015" y="17303"/>
                              <a:pt x="49474" y="22198"/>
                            </a:cubicBezTo>
                            <a:cubicBezTo>
                              <a:pt x="49535" y="23055"/>
                              <a:pt x="49597" y="23911"/>
                              <a:pt x="49627" y="24799"/>
                            </a:cubicBezTo>
                            <a:cubicBezTo>
                              <a:pt x="49627" y="24829"/>
                              <a:pt x="49658" y="24845"/>
                              <a:pt x="49688" y="24845"/>
                            </a:cubicBezTo>
                            <a:cubicBezTo>
                              <a:pt x="49719" y="24845"/>
                              <a:pt x="49750" y="24829"/>
                              <a:pt x="49750" y="24799"/>
                            </a:cubicBezTo>
                            <a:cubicBezTo>
                              <a:pt x="49780" y="19536"/>
                              <a:pt x="48159" y="14396"/>
                              <a:pt x="45068" y="10143"/>
                            </a:cubicBezTo>
                            <a:cubicBezTo>
                              <a:pt x="42345" y="6503"/>
                              <a:pt x="38704" y="3657"/>
                              <a:pt x="34482" y="1944"/>
                            </a:cubicBezTo>
                            <a:cubicBezTo>
                              <a:pt x="31361" y="660"/>
                              <a:pt x="28016" y="1"/>
                              <a:pt x="2465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1" name="Google Shape;1021;p37"/>
                      <p:cNvSpPr/>
                      <p:nvPr/>
                    </p:nvSpPr>
                    <p:spPr>
                      <a:xfrm>
                        <a:off x="1326375" y="2668525"/>
                        <a:ext cx="4955000" cy="2427825"/>
                      </a:xfrm>
                      <a:custGeom>
                        <a:rect b="b" l="l" r="r" t="t"/>
                        <a:pathLst>
                          <a:path extrusionOk="0" h="97113" w="198200">
                            <a:moveTo>
                              <a:pt x="98348" y="1"/>
                            </a:moveTo>
                            <a:cubicBezTo>
                              <a:pt x="93164" y="1"/>
                              <a:pt x="87985" y="396"/>
                              <a:pt x="82854" y="1180"/>
                            </a:cubicBezTo>
                            <a:cubicBezTo>
                              <a:pt x="73094" y="2587"/>
                              <a:pt x="63640" y="5494"/>
                              <a:pt x="54798" y="9777"/>
                            </a:cubicBezTo>
                            <a:cubicBezTo>
                              <a:pt x="45466" y="14428"/>
                              <a:pt x="37022" y="20608"/>
                              <a:pt x="29801" y="28104"/>
                            </a:cubicBezTo>
                            <a:cubicBezTo>
                              <a:pt x="22519" y="35600"/>
                              <a:pt x="16400" y="44167"/>
                              <a:pt x="11597" y="53468"/>
                            </a:cubicBezTo>
                            <a:cubicBezTo>
                              <a:pt x="6763" y="62800"/>
                              <a:pt x="3275" y="72743"/>
                              <a:pt x="1194" y="83023"/>
                            </a:cubicBezTo>
                            <a:cubicBezTo>
                              <a:pt x="735" y="85440"/>
                              <a:pt x="337" y="87888"/>
                              <a:pt x="1" y="90305"/>
                            </a:cubicBezTo>
                            <a:cubicBezTo>
                              <a:pt x="1" y="90323"/>
                              <a:pt x="21" y="90340"/>
                              <a:pt x="39" y="90340"/>
                            </a:cubicBezTo>
                            <a:cubicBezTo>
                              <a:pt x="51" y="90340"/>
                              <a:pt x="62" y="90331"/>
                              <a:pt x="62" y="90305"/>
                            </a:cubicBezTo>
                            <a:cubicBezTo>
                              <a:pt x="1531" y="80025"/>
                              <a:pt x="4376" y="69959"/>
                              <a:pt x="8537" y="60413"/>
                            </a:cubicBezTo>
                            <a:cubicBezTo>
                              <a:pt x="12698" y="50806"/>
                              <a:pt x="18205" y="41841"/>
                              <a:pt x="24906" y="33825"/>
                            </a:cubicBezTo>
                            <a:cubicBezTo>
                              <a:pt x="31514" y="25871"/>
                              <a:pt x="39378" y="19078"/>
                              <a:pt x="48189" y="13663"/>
                            </a:cubicBezTo>
                            <a:cubicBezTo>
                              <a:pt x="56756" y="8431"/>
                              <a:pt x="66241" y="4851"/>
                              <a:pt x="76031" y="2679"/>
                            </a:cubicBezTo>
                            <a:cubicBezTo>
                              <a:pt x="83370" y="1054"/>
                              <a:pt x="90847" y="241"/>
                              <a:pt x="98335" y="241"/>
                            </a:cubicBezTo>
                            <a:cubicBezTo>
                              <a:pt x="100151" y="241"/>
                              <a:pt x="101967" y="289"/>
                              <a:pt x="103781" y="384"/>
                            </a:cubicBezTo>
                            <a:cubicBezTo>
                              <a:pt x="112899" y="874"/>
                              <a:pt x="121894" y="2557"/>
                              <a:pt x="130583" y="5371"/>
                            </a:cubicBezTo>
                            <a:cubicBezTo>
                              <a:pt x="139181" y="8186"/>
                              <a:pt x="147380" y="12102"/>
                              <a:pt x="154968" y="17028"/>
                            </a:cubicBezTo>
                            <a:cubicBezTo>
                              <a:pt x="162464" y="21893"/>
                              <a:pt x="169256" y="27767"/>
                              <a:pt x="175161" y="34499"/>
                            </a:cubicBezTo>
                            <a:cubicBezTo>
                              <a:pt x="181127" y="41291"/>
                              <a:pt x="186053" y="48940"/>
                              <a:pt x="189755" y="57170"/>
                            </a:cubicBezTo>
                            <a:cubicBezTo>
                              <a:pt x="194008" y="66624"/>
                              <a:pt x="196425" y="76690"/>
                              <a:pt x="197465" y="86970"/>
                            </a:cubicBezTo>
                            <a:cubicBezTo>
                              <a:pt x="197802" y="90305"/>
                              <a:pt x="198016" y="93701"/>
                              <a:pt x="198108" y="97067"/>
                            </a:cubicBezTo>
                            <a:cubicBezTo>
                              <a:pt x="198108" y="97097"/>
                              <a:pt x="198131" y="97113"/>
                              <a:pt x="198154" y="97113"/>
                            </a:cubicBezTo>
                            <a:cubicBezTo>
                              <a:pt x="198177" y="97113"/>
                              <a:pt x="198200" y="97097"/>
                              <a:pt x="198200" y="97067"/>
                            </a:cubicBezTo>
                            <a:cubicBezTo>
                              <a:pt x="198047" y="85716"/>
                              <a:pt x="196333" y="74273"/>
                              <a:pt x="192478" y="63564"/>
                            </a:cubicBezTo>
                            <a:cubicBezTo>
                              <a:pt x="189357" y="54936"/>
                              <a:pt x="184982" y="46859"/>
                              <a:pt x="179475" y="39547"/>
                            </a:cubicBezTo>
                            <a:cubicBezTo>
                              <a:pt x="174090" y="32418"/>
                              <a:pt x="167726" y="26085"/>
                              <a:pt x="160567" y="20700"/>
                            </a:cubicBezTo>
                            <a:cubicBezTo>
                              <a:pt x="153346" y="15284"/>
                              <a:pt x="145422" y="10817"/>
                              <a:pt x="137008" y="7452"/>
                            </a:cubicBezTo>
                            <a:cubicBezTo>
                              <a:pt x="128564" y="4086"/>
                              <a:pt x="119722" y="1822"/>
                              <a:pt x="110696" y="751"/>
                            </a:cubicBezTo>
                            <a:cubicBezTo>
                              <a:pt x="106591" y="250"/>
                              <a:pt x="102468" y="1"/>
                              <a:pt x="9834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2" name="Google Shape;1022;p37"/>
                      <p:cNvSpPr/>
                      <p:nvPr/>
                    </p:nvSpPr>
                    <p:spPr>
                      <a:xfrm>
                        <a:off x="4288050" y="2103675"/>
                        <a:ext cx="2612900" cy="2992675"/>
                      </a:xfrm>
                      <a:custGeom>
                        <a:rect b="b" l="l" r="r" t="t"/>
                        <a:pathLst>
                          <a:path extrusionOk="0" h="119707" w="104516">
                            <a:moveTo>
                              <a:pt x="214" y="1"/>
                            </a:moveTo>
                            <a:cubicBezTo>
                              <a:pt x="61" y="1"/>
                              <a:pt x="0" y="215"/>
                              <a:pt x="153" y="246"/>
                            </a:cubicBezTo>
                            <a:cubicBezTo>
                              <a:pt x="10862" y="1959"/>
                              <a:pt x="21325" y="4988"/>
                              <a:pt x="31300" y="9302"/>
                            </a:cubicBezTo>
                            <a:cubicBezTo>
                              <a:pt x="41121" y="13555"/>
                              <a:pt x="50391" y="19001"/>
                              <a:pt x="58866" y="25579"/>
                            </a:cubicBezTo>
                            <a:cubicBezTo>
                              <a:pt x="67311" y="32126"/>
                              <a:pt x="74868" y="39775"/>
                              <a:pt x="81293" y="48312"/>
                            </a:cubicBezTo>
                            <a:cubicBezTo>
                              <a:pt x="87810" y="57031"/>
                              <a:pt x="93042" y="66608"/>
                              <a:pt x="96836" y="76827"/>
                            </a:cubicBezTo>
                            <a:cubicBezTo>
                              <a:pt x="101241" y="88759"/>
                              <a:pt x="103444" y="101334"/>
                              <a:pt x="104148" y="114031"/>
                            </a:cubicBezTo>
                            <a:cubicBezTo>
                              <a:pt x="104270" y="115897"/>
                              <a:pt x="104362" y="117794"/>
                              <a:pt x="104393" y="119661"/>
                            </a:cubicBezTo>
                            <a:cubicBezTo>
                              <a:pt x="104393" y="119691"/>
                              <a:pt x="104423" y="119707"/>
                              <a:pt x="104454" y="119707"/>
                            </a:cubicBezTo>
                            <a:cubicBezTo>
                              <a:pt x="104484" y="119707"/>
                              <a:pt x="104515" y="119691"/>
                              <a:pt x="104515" y="119661"/>
                            </a:cubicBezTo>
                            <a:cubicBezTo>
                              <a:pt x="104301" y="106413"/>
                              <a:pt x="102435" y="93073"/>
                              <a:pt x="98243" y="80468"/>
                            </a:cubicBezTo>
                            <a:cubicBezTo>
                              <a:pt x="94816" y="70126"/>
                              <a:pt x="89921" y="60336"/>
                              <a:pt x="83710" y="51402"/>
                            </a:cubicBezTo>
                            <a:cubicBezTo>
                              <a:pt x="77591" y="42621"/>
                              <a:pt x="70279" y="34666"/>
                              <a:pt x="62018" y="27843"/>
                            </a:cubicBezTo>
                            <a:cubicBezTo>
                              <a:pt x="53757" y="21020"/>
                              <a:pt x="44701" y="15268"/>
                              <a:pt x="35002" y="10740"/>
                            </a:cubicBezTo>
                            <a:cubicBezTo>
                              <a:pt x="25181" y="6120"/>
                              <a:pt x="14809" y="2755"/>
                              <a:pt x="4131" y="705"/>
                            </a:cubicBezTo>
                            <a:cubicBezTo>
                              <a:pt x="2846" y="460"/>
                              <a:pt x="1530" y="215"/>
                              <a:pt x="21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3" name="Google Shape;1023;p37"/>
                      <p:cNvSpPr/>
                      <p:nvPr/>
                    </p:nvSpPr>
                    <p:spPr>
                      <a:xfrm>
                        <a:off x="707600" y="2062725"/>
                        <a:ext cx="3356350" cy="2821750"/>
                      </a:xfrm>
                      <a:custGeom>
                        <a:rect b="b" l="l" r="r" t="t"/>
                        <a:pathLst>
                          <a:path extrusionOk="0" h="112870" w="134254">
                            <a:moveTo>
                              <a:pt x="122977" y="0"/>
                            </a:moveTo>
                            <a:cubicBezTo>
                              <a:pt x="111676" y="0"/>
                              <a:pt x="100404" y="1474"/>
                              <a:pt x="89462" y="4423"/>
                            </a:cubicBezTo>
                            <a:cubicBezTo>
                              <a:pt x="77070" y="7758"/>
                              <a:pt x="65352" y="12990"/>
                              <a:pt x="54766" y="20272"/>
                            </a:cubicBezTo>
                            <a:cubicBezTo>
                              <a:pt x="45067" y="26972"/>
                              <a:pt x="36439" y="35080"/>
                              <a:pt x="29096" y="44320"/>
                            </a:cubicBezTo>
                            <a:cubicBezTo>
                              <a:pt x="21692" y="53621"/>
                              <a:pt x="15512" y="63840"/>
                              <a:pt x="10739" y="74732"/>
                            </a:cubicBezTo>
                            <a:cubicBezTo>
                              <a:pt x="5936" y="85594"/>
                              <a:pt x="2509" y="97036"/>
                              <a:pt x="612" y="108755"/>
                            </a:cubicBezTo>
                            <a:cubicBezTo>
                              <a:pt x="398" y="110131"/>
                              <a:pt x="184" y="111478"/>
                              <a:pt x="0" y="112824"/>
                            </a:cubicBezTo>
                            <a:cubicBezTo>
                              <a:pt x="0" y="112854"/>
                              <a:pt x="15" y="112870"/>
                              <a:pt x="31" y="112870"/>
                            </a:cubicBezTo>
                            <a:cubicBezTo>
                              <a:pt x="46" y="112870"/>
                              <a:pt x="61" y="112854"/>
                              <a:pt x="61" y="112824"/>
                            </a:cubicBezTo>
                            <a:lnTo>
                              <a:pt x="61" y="112854"/>
                            </a:lnTo>
                            <a:cubicBezTo>
                              <a:pt x="1683" y="101167"/>
                              <a:pt x="4773" y="89724"/>
                              <a:pt x="9240" y="78801"/>
                            </a:cubicBezTo>
                            <a:cubicBezTo>
                              <a:pt x="13676" y="67787"/>
                              <a:pt x="19520" y="57384"/>
                              <a:pt x="26618" y="47869"/>
                            </a:cubicBezTo>
                            <a:cubicBezTo>
                              <a:pt x="33655" y="38384"/>
                              <a:pt x="42038" y="29971"/>
                              <a:pt x="51493" y="22903"/>
                            </a:cubicBezTo>
                            <a:cubicBezTo>
                              <a:pt x="61375" y="15560"/>
                              <a:pt x="72389" y="9930"/>
                              <a:pt x="84138" y="6228"/>
                            </a:cubicBezTo>
                            <a:cubicBezTo>
                              <a:pt x="96633" y="2267"/>
                              <a:pt x="109683" y="246"/>
                              <a:pt x="122785" y="246"/>
                            </a:cubicBezTo>
                            <a:cubicBezTo>
                              <a:pt x="124761" y="246"/>
                              <a:pt x="126739" y="292"/>
                              <a:pt x="128716" y="385"/>
                            </a:cubicBezTo>
                            <a:cubicBezTo>
                              <a:pt x="130521" y="446"/>
                              <a:pt x="132296" y="568"/>
                              <a:pt x="134101" y="721"/>
                            </a:cubicBezTo>
                            <a:cubicBezTo>
                              <a:pt x="134254" y="721"/>
                              <a:pt x="134254" y="507"/>
                              <a:pt x="134101" y="476"/>
                            </a:cubicBezTo>
                            <a:cubicBezTo>
                              <a:pt x="130397" y="159"/>
                              <a:pt x="126686" y="0"/>
                              <a:pt x="12297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4" name="Google Shape;1024;p37"/>
                      <p:cNvSpPr/>
                      <p:nvPr/>
                    </p:nvSpPr>
                    <p:spPr>
                      <a:xfrm>
                        <a:off x="5812675" y="2601525"/>
                        <a:ext cx="1233600" cy="2494825"/>
                      </a:xfrm>
                      <a:custGeom>
                        <a:rect b="b" l="l" r="r" t="t"/>
                        <a:pathLst>
                          <a:path extrusionOk="0" h="99793" w="49344">
                            <a:moveTo>
                              <a:pt x="152" y="1"/>
                            </a:moveTo>
                            <a:cubicBezTo>
                              <a:pt x="69" y="1"/>
                              <a:pt x="1" y="133"/>
                              <a:pt x="84" y="188"/>
                            </a:cubicBezTo>
                            <a:cubicBezTo>
                              <a:pt x="2654" y="1749"/>
                              <a:pt x="3144" y="5267"/>
                              <a:pt x="5744" y="6797"/>
                            </a:cubicBezTo>
                            <a:cubicBezTo>
                              <a:pt x="6509" y="7195"/>
                              <a:pt x="7274" y="7531"/>
                              <a:pt x="8039" y="7837"/>
                            </a:cubicBezTo>
                            <a:cubicBezTo>
                              <a:pt x="8896" y="8174"/>
                              <a:pt x="9661" y="8755"/>
                              <a:pt x="10242" y="9489"/>
                            </a:cubicBezTo>
                            <a:cubicBezTo>
                              <a:pt x="10670" y="10163"/>
                              <a:pt x="11221" y="10774"/>
                              <a:pt x="11864" y="11264"/>
                            </a:cubicBezTo>
                            <a:cubicBezTo>
                              <a:pt x="12567" y="11753"/>
                              <a:pt x="13332" y="12121"/>
                              <a:pt x="14036" y="12549"/>
                            </a:cubicBezTo>
                            <a:cubicBezTo>
                              <a:pt x="15627" y="13528"/>
                              <a:pt x="16789" y="15088"/>
                              <a:pt x="18013" y="16435"/>
                            </a:cubicBezTo>
                            <a:cubicBezTo>
                              <a:pt x="19421" y="17995"/>
                              <a:pt x="20767" y="19617"/>
                              <a:pt x="22113" y="21238"/>
                            </a:cubicBezTo>
                            <a:cubicBezTo>
                              <a:pt x="24561" y="24237"/>
                              <a:pt x="26855" y="27388"/>
                              <a:pt x="28997" y="30631"/>
                            </a:cubicBezTo>
                            <a:cubicBezTo>
                              <a:pt x="37258" y="43114"/>
                              <a:pt x="43071" y="57066"/>
                              <a:pt x="46161" y="71721"/>
                            </a:cubicBezTo>
                            <a:cubicBezTo>
                              <a:pt x="47844" y="79921"/>
                              <a:pt x="48823" y="88243"/>
                              <a:pt x="49129" y="96595"/>
                            </a:cubicBezTo>
                            <a:cubicBezTo>
                              <a:pt x="49190" y="97636"/>
                              <a:pt x="49221" y="98706"/>
                              <a:pt x="49251" y="99747"/>
                            </a:cubicBezTo>
                            <a:cubicBezTo>
                              <a:pt x="49251" y="99777"/>
                              <a:pt x="49274" y="99793"/>
                              <a:pt x="49297" y="99793"/>
                            </a:cubicBezTo>
                            <a:cubicBezTo>
                              <a:pt x="49320" y="99793"/>
                              <a:pt x="49343" y="99777"/>
                              <a:pt x="49343" y="99747"/>
                            </a:cubicBezTo>
                            <a:cubicBezTo>
                              <a:pt x="49221" y="91272"/>
                              <a:pt x="48395" y="82858"/>
                              <a:pt x="46865" y="74536"/>
                            </a:cubicBezTo>
                            <a:cubicBezTo>
                              <a:pt x="44111" y="59728"/>
                              <a:pt x="38574" y="45562"/>
                              <a:pt x="30557" y="32773"/>
                            </a:cubicBezTo>
                            <a:cubicBezTo>
                              <a:pt x="26396" y="26133"/>
                              <a:pt x="21562" y="19892"/>
                              <a:pt x="16208" y="14171"/>
                            </a:cubicBezTo>
                            <a:cubicBezTo>
                              <a:pt x="15627" y="13528"/>
                              <a:pt x="14984" y="12947"/>
                              <a:pt x="14281" y="12488"/>
                            </a:cubicBezTo>
                            <a:cubicBezTo>
                              <a:pt x="13546" y="12029"/>
                              <a:pt x="12781" y="11662"/>
                              <a:pt x="12078" y="11203"/>
                            </a:cubicBezTo>
                            <a:cubicBezTo>
                              <a:pt x="11282" y="10621"/>
                              <a:pt x="10793" y="9857"/>
                              <a:pt x="10181" y="9092"/>
                            </a:cubicBezTo>
                            <a:cubicBezTo>
                              <a:pt x="9630" y="8480"/>
                              <a:pt x="8988" y="7990"/>
                              <a:pt x="8223" y="7684"/>
                            </a:cubicBezTo>
                            <a:cubicBezTo>
                              <a:pt x="7458" y="7348"/>
                              <a:pt x="6632" y="7072"/>
                              <a:pt x="5928" y="6644"/>
                            </a:cubicBezTo>
                            <a:cubicBezTo>
                              <a:pt x="5224" y="6246"/>
                              <a:pt x="4643" y="5696"/>
                              <a:pt x="4153" y="5053"/>
                            </a:cubicBezTo>
                            <a:cubicBezTo>
                              <a:pt x="3266" y="3890"/>
                              <a:pt x="2624" y="2514"/>
                              <a:pt x="1706" y="1382"/>
                            </a:cubicBezTo>
                            <a:cubicBezTo>
                              <a:pt x="1277" y="831"/>
                              <a:pt x="788" y="372"/>
                              <a:pt x="176" y="5"/>
                            </a:cubicBezTo>
                            <a:cubicBezTo>
                              <a:pt x="168" y="2"/>
                              <a:pt x="160" y="1"/>
                              <a:pt x="15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5" name="Google Shape;1025;p37"/>
                      <p:cNvSpPr/>
                      <p:nvPr/>
                    </p:nvSpPr>
                    <p:spPr>
                      <a:xfrm>
                        <a:off x="560725" y="2986775"/>
                        <a:ext cx="844650" cy="1887950"/>
                      </a:xfrm>
                      <a:custGeom>
                        <a:rect b="b" l="l" r="r" t="t"/>
                        <a:pathLst>
                          <a:path extrusionOk="0" h="75518" w="33786">
                            <a:moveTo>
                              <a:pt x="33617" y="1"/>
                            </a:moveTo>
                            <a:cubicBezTo>
                              <a:pt x="33587" y="1"/>
                              <a:pt x="33557" y="14"/>
                              <a:pt x="33534" y="46"/>
                            </a:cubicBezTo>
                            <a:cubicBezTo>
                              <a:pt x="30015" y="4145"/>
                              <a:pt x="26711" y="8459"/>
                              <a:pt x="23682" y="12988"/>
                            </a:cubicBezTo>
                            <a:cubicBezTo>
                              <a:pt x="20622" y="17516"/>
                              <a:pt x="17838" y="22227"/>
                              <a:pt x="15329" y="27062"/>
                            </a:cubicBezTo>
                            <a:cubicBezTo>
                              <a:pt x="10281" y="36760"/>
                              <a:pt x="6334" y="46979"/>
                              <a:pt x="3519" y="57566"/>
                            </a:cubicBezTo>
                            <a:cubicBezTo>
                              <a:pt x="2142" y="62859"/>
                              <a:pt x="1041" y="68243"/>
                              <a:pt x="276" y="73659"/>
                            </a:cubicBezTo>
                            <a:cubicBezTo>
                              <a:pt x="184" y="74271"/>
                              <a:pt x="92" y="74883"/>
                              <a:pt x="1" y="75495"/>
                            </a:cubicBezTo>
                            <a:cubicBezTo>
                              <a:pt x="1" y="75510"/>
                              <a:pt x="16" y="75518"/>
                              <a:pt x="31" y="75518"/>
                            </a:cubicBezTo>
                            <a:cubicBezTo>
                              <a:pt x="47" y="75518"/>
                              <a:pt x="62" y="75510"/>
                              <a:pt x="62" y="75495"/>
                            </a:cubicBezTo>
                            <a:cubicBezTo>
                              <a:pt x="2357" y="59309"/>
                              <a:pt x="7282" y="43583"/>
                              <a:pt x="14595" y="28989"/>
                            </a:cubicBezTo>
                            <a:cubicBezTo>
                              <a:pt x="17042" y="24124"/>
                              <a:pt x="19735" y="19443"/>
                              <a:pt x="22672" y="14915"/>
                            </a:cubicBezTo>
                            <a:cubicBezTo>
                              <a:pt x="25670" y="10326"/>
                              <a:pt x="28914" y="5920"/>
                              <a:pt x="32401" y="1728"/>
                            </a:cubicBezTo>
                            <a:lnTo>
                              <a:pt x="33717" y="199"/>
                            </a:lnTo>
                            <a:cubicBezTo>
                              <a:pt x="33785" y="108"/>
                              <a:pt x="33702" y="1"/>
                              <a:pt x="3361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6" name="Google Shape;1026;p37"/>
                      <p:cNvSpPr/>
                      <p:nvPr/>
                    </p:nvSpPr>
                    <p:spPr>
                      <a:xfrm>
                        <a:off x="5594000" y="2359825"/>
                        <a:ext cx="1582300" cy="2799825"/>
                      </a:xfrm>
                      <a:custGeom>
                        <a:rect b="b" l="l" r="r" t="t"/>
                        <a:pathLst>
                          <a:path extrusionOk="0" h="111993" w="63292">
                            <a:moveTo>
                              <a:pt x="171" y="0"/>
                            </a:moveTo>
                            <a:cubicBezTo>
                              <a:pt x="66" y="0"/>
                              <a:pt x="0" y="132"/>
                              <a:pt x="111" y="188"/>
                            </a:cubicBezTo>
                            <a:lnTo>
                              <a:pt x="111" y="219"/>
                            </a:lnTo>
                            <a:cubicBezTo>
                              <a:pt x="7179" y="4471"/>
                              <a:pt x="13849" y="9336"/>
                              <a:pt x="20060" y="14782"/>
                            </a:cubicBezTo>
                            <a:cubicBezTo>
                              <a:pt x="26240" y="20228"/>
                              <a:pt x="31900" y="26256"/>
                              <a:pt x="36949" y="32803"/>
                            </a:cubicBezTo>
                            <a:cubicBezTo>
                              <a:pt x="41997" y="39320"/>
                              <a:pt x="46372" y="46357"/>
                              <a:pt x="50013" y="53761"/>
                            </a:cubicBezTo>
                            <a:cubicBezTo>
                              <a:pt x="53776" y="61410"/>
                              <a:pt x="56713" y="69396"/>
                              <a:pt x="58794" y="77656"/>
                            </a:cubicBezTo>
                            <a:cubicBezTo>
                              <a:pt x="61303" y="87539"/>
                              <a:pt x="62557" y="97697"/>
                              <a:pt x="63047" y="107854"/>
                            </a:cubicBezTo>
                            <a:cubicBezTo>
                              <a:pt x="63108" y="109231"/>
                              <a:pt x="63169" y="110577"/>
                              <a:pt x="63200" y="111924"/>
                            </a:cubicBezTo>
                            <a:cubicBezTo>
                              <a:pt x="63200" y="111969"/>
                              <a:pt x="63223" y="111992"/>
                              <a:pt x="63246" y="111992"/>
                            </a:cubicBezTo>
                            <a:cubicBezTo>
                              <a:pt x="63269" y="111992"/>
                              <a:pt x="63291" y="111969"/>
                              <a:pt x="63291" y="111924"/>
                            </a:cubicBezTo>
                            <a:cubicBezTo>
                              <a:pt x="63169" y="101460"/>
                              <a:pt x="61976" y="91057"/>
                              <a:pt x="59712" y="80808"/>
                            </a:cubicBezTo>
                            <a:cubicBezTo>
                              <a:pt x="55979" y="64255"/>
                              <a:pt x="48820" y="48621"/>
                              <a:pt x="38754" y="34914"/>
                            </a:cubicBezTo>
                            <a:cubicBezTo>
                              <a:pt x="33889" y="28306"/>
                              <a:pt x="28412" y="22186"/>
                              <a:pt x="22354" y="16587"/>
                            </a:cubicBezTo>
                            <a:cubicBezTo>
                              <a:pt x="16327" y="11019"/>
                              <a:pt x="9810" y="6032"/>
                              <a:pt x="2865" y="1626"/>
                            </a:cubicBezTo>
                            <a:cubicBezTo>
                              <a:pt x="1978" y="1075"/>
                              <a:pt x="1091" y="555"/>
                              <a:pt x="203" y="4"/>
                            </a:cubicBezTo>
                            <a:cubicBezTo>
                              <a:pt x="192" y="2"/>
                              <a:pt x="182" y="0"/>
                              <a:pt x="171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7" name="Google Shape;1027;p37"/>
                      <p:cNvSpPr/>
                      <p:nvPr/>
                    </p:nvSpPr>
                    <p:spPr>
                      <a:xfrm>
                        <a:off x="2315775" y="1861975"/>
                        <a:ext cx="1248700" cy="320800"/>
                      </a:xfrm>
                      <a:custGeom>
                        <a:rect b="b" l="l" r="r" t="t"/>
                        <a:pathLst>
                          <a:path extrusionOk="0" h="12832" w="49948">
                            <a:moveTo>
                              <a:pt x="49764" y="1"/>
                            </a:moveTo>
                            <a:cubicBezTo>
                              <a:pt x="36363" y="827"/>
                              <a:pt x="23146" y="3580"/>
                              <a:pt x="10541" y="8200"/>
                            </a:cubicBezTo>
                            <a:cubicBezTo>
                              <a:pt x="7022" y="9516"/>
                              <a:pt x="3534" y="10985"/>
                              <a:pt x="107" y="12606"/>
                            </a:cubicBezTo>
                            <a:cubicBezTo>
                              <a:pt x="0" y="12660"/>
                              <a:pt x="81" y="12831"/>
                              <a:pt x="185" y="12831"/>
                            </a:cubicBezTo>
                            <a:cubicBezTo>
                              <a:pt x="200" y="12831"/>
                              <a:pt x="215" y="12828"/>
                              <a:pt x="230" y="12820"/>
                            </a:cubicBezTo>
                            <a:cubicBezTo>
                              <a:pt x="6318" y="9914"/>
                              <a:pt x="12652" y="7527"/>
                              <a:pt x="19138" y="5630"/>
                            </a:cubicBezTo>
                            <a:cubicBezTo>
                              <a:pt x="25532" y="3733"/>
                              <a:pt x="32049" y="2326"/>
                              <a:pt x="38627" y="1408"/>
                            </a:cubicBezTo>
                            <a:cubicBezTo>
                              <a:pt x="42329" y="857"/>
                              <a:pt x="46032" y="490"/>
                              <a:pt x="49764" y="245"/>
                            </a:cubicBezTo>
                            <a:cubicBezTo>
                              <a:pt x="49948" y="245"/>
                              <a:pt x="49948" y="1"/>
                              <a:pt x="4976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8" name="Google Shape;1028;p37"/>
                      <p:cNvSpPr/>
                      <p:nvPr/>
                    </p:nvSpPr>
                    <p:spPr>
                      <a:xfrm>
                        <a:off x="431475" y="2697750"/>
                        <a:ext cx="1136875" cy="2231275"/>
                      </a:xfrm>
                      <a:custGeom>
                        <a:rect b="b" l="l" r="r" t="t"/>
                        <a:pathLst>
                          <a:path extrusionOk="0" h="89251" w="45475">
                            <a:moveTo>
                              <a:pt x="45309" y="1"/>
                            </a:moveTo>
                            <a:cubicBezTo>
                              <a:pt x="45280" y="1"/>
                              <a:pt x="45249" y="12"/>
                              <a:pt x="45220" y="41"/>
                            </a:cubicBezTo>
                            <a:cubicBezTo>
                              <a:pt x="40325" y="4417"/>
                              <a:pt x="35797" y="9220"/>
                              <a:pt x="31697" y="14391"/>
                            </a:cubicBezTo>
                            <a:cubicBezTo>
                              <a:pt x="27658" y="19531"/>
                              <a:pt x="23926" y="24916"/>
                              <a:pt x="20591" y="30545"/>
                            </a:cubicBezTo>
                            <a:cubicBezTo>
                              <a:pt x="17134" y="36297"/>
                              <a:pt x="14043" y="42263"/>
                              <a:pt x="11382" y="48413"/>
                            </a:cubicBezTo>
                            <a:cubicBezTo>
                              <a:pt x="8720" y="54532"/>
                              <a:pt x="6425" y="60804"/>
                              <a:pt x="4589" y="67199"/>
                            </a:cubicBezTo>
                            <a:cubicBezTo>
                              <a:pt x="2723" y="73655"/>
                              <a:pt x="1316" y="80263"/>
                              <a:pt x="337" y="86933"/>
                            </a:cubicBezTo>
                            <a:cubicBezTo>
                              <a:pt x="214" y="87698"/>
                              <a:pt x="92" y="88463"/>
                              <a:pt x="0" y="89228"/>
                            </a:cubicBezTo>
                            <a:cubicBezTo>
                              <a:pt x="0" y="89243"/>
                              <a:pt x="15" y="89251"/>
                              <a:pt x="31" y="89251"/>
                            </a:cubicBezTo>
                            <a:cubicBezTo>
                              <a:pt x="46" y="89251"/>
                              <a:pt x="61" y="89243"/>
                              <a:pt x="61" y="89228"/>
                            </a:cubicBezTo>
                            <a:cubicBezTo>
                              <a:pt x="1928" y="76041"/>
                              <a:pt x="5446" y="63099"/>
                              <a:pt x="10586" y="50800"/>
                            </a:cubicBezTo>
                            <a:cubicBezTo>
                              <a:pt x="15726" y="38561"/>
                              <a:pt x="22365" y="27027"/>
                              <a:pt x="30381" y="16471"/>
                            </a:cubicBezTo>
                            <a:cubicBezTo>
                              <a:pt x="34359" y="11209"/>
                              <a:pt x="38795" y="6314"/>
                              <a:pt x="43599" y="1816"/>
                            </a:cubicBezTo>
                            <a:cubicBezTo>
                              <a:pt x="44180" y="1265"/>
                              <a:pt x="44792" y="715"/>
                              <a:pt x="45404" y="194"/>
                            </a:cubicBezTo>
                            <a:cubicBezTo>
                              <a:pt x="45474" y="124"/>
                              <a:pt x="45401" y="1"/>
                              <a:pt x="4530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29" name="Google Shape;1029;p37"/>
                      <p:cNvSpPr/>
                      <p:nvPr/>
                    </p:nvSpPr>
                    <p:spPr>
                      <a:xfrm>
                        <a:off x="2563225" y="3858750"/>
                        <a:ext cx="2482075" cy="1237600"/>
                      </a:xfrm>
                      <a:custGeom>
                        <a:rect b="b" l="l" r="r" t="t"/>
                        <a:pathLst>
                          <a:path extrusionOk="0" h="49504" w="99283">
                            <a:moveTo>
                              <a:pt x="49269" y="1"/>
                            </a:moveTo>
                            <a:cubicBezTo>
                              <a:pt x="46654" y="1"/>
                              <a:pt x="44041" y="203"/>
                              <a:pt x="41457" y="596"/>
                            </a:cubicBezTo>
                            <a:cubicBezTo>
                              <a:pt x="36562" y="1331"/>
                              <a:pt x="31850" y="2799"/>
                              <a:pt x="27414" y="4972"/>
                            </a:cubicBezTo>
                            <a:cubicBezTo>
                              <a:pt x="22733" y="7358"/>
                              <a:pt x="18480" y="10509"/>
                              <a:pt x="14870" y="14303"/>
                            </a:cubicBezTo>
                            <a:cubicBezTo>
                              <a:pt x="11229" y="18158"/>
                              <a:pt x="8139" y="22503"/>
                              <a:pt x="5752" y="27245"/>
                            </a:cubicBezTo>
                            <a:cubicBezTo>
                              <a:pt x="3335" y="31988"/>
                              <a:pt x="1591" y="37036"/>
                              <a:pt x="581" y="42268"/>
                            </a:cubicBezTo>
                            <a:cubicBezTo>
                              <a:pt x="337" y="43492"/>
                              <a:pt x="153" y="44746"/>
                              <a:pt x="0" y="46000"/>
                            </a:cubicBezTo>
                            <a:cubicBezTo>
                              <a:pt x="0" y="46031"/>
                              <a:pt x="8" y="46046"/>
                              <a:pt x="19" y="46046"/>
                            </a:cubicBezTo>
                            <a:cubicBezTo>
                              <a:pt x="31" y="46046"/>
                              <a:pt x="46" y="46031"/>
                              <a:pt x="61" y="46000"/>
                            </a:cubicBezTo>
                            <a:lnTo>
                              <a:pt x="61" y="46031"/>
                            </a:lnTo>
                            <a:cubicBezTo>
                              <a:pt x="796" y="40769"/>
                              <a:pt x="2234" y="35659"/>
                              <a:pt x="4345" y="30794"/>
                            </a:cubicBezTo>
                            <a:cubicBezTo>
                              <a:pt x="6395" y="25960"/>
                              <a:pt x="9148" y="21401"/>
                              <a:pt x="12483" y="17332"/>
                            </a:cubicBezTo>
                            <a:cubicBezTo>
                              <a:pt x="15818" y="13263"/>
                              <a:pt x="19765" y="9806"/>
                              <a:pt x="24201" y="7022"/>
                            </a:cubicBezTo>
                            <a:cubicBezTo>
                              <a:pt x="28515" y="4421"/>
                              <a:pt x="33196" y="2555"/>
                              <a:pt x="38092" y="1484"/>
                            </a:cubicBezTo>
                            <a:cubicBezTo>
                              <a:pt x="41748" y="649"/>
                              <a:pt x="45482" y="248"/>
                              <a:pt x="49233" y="248"/>
                            </a:cubicBezTo>
                            <a:cubicBezTo>
                              <a:pt x="50159" y="248"/>
                              <a:pt x="51086" y="273"/>
                              <a:pt x="52013" y="321"/>
                            </a:cubicBezTo>
                            <a:cubicBezTo>
                              <a:pt x="61130" y="841"/>
                              <a:pt x="69972" y="3748"/>
                              <a:pt x="77591" y="8796"/>
                            </a:cubicBezTo>
                            <a:cubicBezTo>
                              <a:pt x="81354" y="11274"/>
                              <a:pt x="84781" y="14273"/>
                              <a:pt x="87718" y="17699"/>
                            </a:cubicBezTo>
                            <a:cubicBezTo>
                              <a:pt x="90716" y="21157"/>
                              <a:pt x="93164" y="25073"/>
                              <a:pt x="95030" y="29265"/>
                            </a:cubicBezTo>
                            <a:cubicBezTo>
                              <a:pt x="97080" y="34038"/>
                              <a:pt x="98396" y="39147"/>
                              <a:pt x="98855" y="44348"/>
                            </a:cubicBezTo>
                            <a:cubicBezTo>
                              <a:pt x="99038" y="46031"/>
                              <a:pt x="99130" y="47744"/>
                              <a:pt x="99191" y="49458"/>
                            </a:cubicBezTo>
                            <a:cubicBezTo>
                              <a:pt x="99191" y="49488"/>
                              <a:pt x="99214" y="49504"/>
                              <a:pt x="99237" y="49504"/>
                            </a:cubicBezTo>
                            <a:cubicBezTo>
                              <a:pt x="99260" y="49504"/>
                              <a:pt x="99283" y="49488"/>
                              <a:pt x="99283" y="49458"/>
                            </a:cubicBezTo>
                            <a:cubicBezTo>
                              <a:pt x="99283" y="43675"/>
                              <a:pt x="98335" y="37923"/>
                              <a:pt x="96438" y="32447"/>
                            </a:cubicBezTo>
                            <a:cubicBezTo>
                              <a:pt x="94908" y="28102"/>
                              <a:pt x="92736" y="23972"/>
                              <a:pt x="89982" y="20239"/>
                            </a:cubicBezTo>
                            <a:cubicBezTo>
                              <a:pt x="87289" y="16598"/>
                              <a:pt x="84077" y="13355"/>
                              <a:pt x="80497" y="10601"/>
                            </a:cubicBezTo>
                            <a:cubicBezTo>
                              <a:pt x="76887" y="7817"/>
                              <a:pt x="72910" y="5553"/>
                              <a:pt x="68687" y="3840"/>
                            </a:cubicBezTo>
                            <a:cubicBezTo>
                              <a:pt x="64435" y="2096"/>
                              <a:pt x="59968" y="933"/>
                              <a:pt x="55439" y="382"/>
                            </a:cubicBezTo>
                            <a:cubicBezTo>
                              <a:pt x="53390" y="126"/>
                              <a:pt x="51329" y="1"/>
                              <a:pt x="49269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0" name="Google Shape;1030;p37"/>
                      <p:cNvSpPr/>
                      <p:nvPr/>
                    </p:nvSpPr>
                    <p:spPr>
                      <a:xfrm>
                        <a:off x="3329750" y="1550600"/>
                        <a:ext cx="2518550" cy="1071925"/>
                      </a:xfrm>
                      <a:custGeom>
                        <a:rect b="b" l="l" r="r" t="t"/>
                        <a:pathLst>
                          <a:path extrusionOk="0" h="42877" w="100742">
                            <a:moveTo>
                              <a:pt x="40220" y="1"/>
                            </a:moveTo>
                            <a:cubicBezTo>
                              <a:pt x="39864" y="1"/>
                              <a:pt x="39490" y="119"/>
                              <a:pt x="39189" y="279"/>
                            </a:cubicBezTo>
                            <a:cubicBezTo>
                              <a:pt x="38822" y="462"/>
                              <a:pt x="38485" y="707"/>
                              <a:pt x="38118" y="891"/>
                            </a:cubicBezTo>
                            <a:cubicBezTo>
                              <a:pt x="37810" y="1054"/>
                              <a:pt x="37469" y="1142"/>
                              <a:pt x="37122" y="1142"/>
                            </a:cubicBezTo>
                            <a:cubicBezTo>
                              <a:pt x="36883" y="1142"/>
                              <a:pt x="36642" y="1100"/>
                              <a:pt x="36405" y="1013"/>
                            </a:cubicBezTo>
                            <a:cubicBezTo>
                              <a:pt x="35976" y="860"/>
                              <a:pt x="35517" y="768"/>
                              <a:pt x="35028" y="738"/>
                            </a:cubicBezTo>
                            <a:cubicBezTo>
                              <a:pt x="34538" y="768"/>
                              <a:pt x="34079" y="891"/>
                              <a:pt x="33621" y="1135"/>
                            </a:cubicBezTo>
                            <a:cubicBezTo>
                              <a:pt x="31724" y="2023"/>
                              <a:pt x="30194" y="3491"/>
                              <a:pt x="28603" y="4837"/>
                            </a:cubicBezTo>
                            <a:cubicBezTo>
                              <a:pt x="26859" y="6337"/>
                              <a:pt x="24870" y="7530"/>
                              <a:pt x="22729" y="8417"/>
                            </a:cubicBezTo>
                            <a:cubicBezTo>
                              <a:pt x="20495" y="9274"/>
                              <a:pt x="18170" y="9549"/>
                              <a:pt x="15844" y="10130"/>
                            </a:cubicBezTo>
                            <a:cubicBezTo>
                              <a:pt x="13642" y="10681"/>
                              <a:pt x="11622" y="11660"/>
                              <a:pt x="9603" y="12670"/>
                            </a:cubicBezTo>
                            <a:cubicBezTo>
                              <a:pt x="8563" y="13190"/>
                              <a:pt x="7522" y="13741"/>
                              <a:pt x="6482" y="14169"/>
                            </a:cubicBezTo>
                            <a:cubicBezTo>
                              <a:pt x="5411" y="14628"/>
                              <a:pt x="4218" y="15026"/>
                              <a:pt x="3086" y="15423"/>
                            </a:cubicBezTo>
                            <a:cubicBezTo>
                              <a:pt x="2046" y="15821"/>
                              <a:pt x="1036" y="16188"/>
                              <a:pt x="27" y="16617"/>
                            </a:cubicBezTo>
                            <a:cubicBezTo>
                              <a:pt x="0" y="16617"/>
                              <a:pt x="19" y="16684"/>
                              <a:pt x="44" y="16684"/>
                            </a:cubicBezTo>
                            <a:cubicBezTo>
                              <a:pt x="48" y="16684"/>
                              <a:pt x="53" y="16682"/>
                              <a:pt x="57" y="16678"/>
                            </a:cubicBezTo>
                            <a:cubicBezTo>
                              <a:pt x="2168" y="15791"/>
                              <a:pt x="4371" y="15148"/>
                              <a:pt x="6513" y="14261"/>
                            </a:cubicBezTo>
                            <a:cubicBezTo>
                              <a:pt x="8624" y="13374"/>
                              <a:pt x="10521" y="12272"/>
                              <a:pt x="12601" y="11385"/>
                            </a:cubicBezTo>
                            <a:cubicBezTo>
                              <a:pt x="14804" y="10436"/>
                              <a:pt x="17099" y="10039"/>
                              <a:pt x="19424" y="9549"/>
                            </a:cubicBezTo>
                            <a:cubicBezTo>
                              <a:pt x="21627" y="9090"/>
                              <a:pt x="23738" y="8264"/>
                              <a:pt x="25696" y="7163"/>
                            </a:cubicBezTo>
                            <a:cubicBezTo>
                              <a:pt x="27501" y="6122"/>
                              <a:pt x="29001" y="4715"/>
                              <a:pt x="30592" y="3399"/>
                            </a:cubicBezTo>
                            <a:cubicBezTo>
                              <a:pt x="31479" y="2665"/>
                              <a:pt x="32397" y="2023"/>
                              <a:pt x="33406" y="1472"/>
                            </a:cubicBezTo>
                            <a:cubicBezTo>
                              <a:pt x="33957" y="1135"/>
                              <a:pt x="34569" y="982"/>
                              <a:pt x="35212" y="982"/>
                            </a:cubicBezTo>
                            <a:cubicBezTo>
                              <a:pt x="35762" y="1013"/>
                              <a:pt x="36282" y="1258"/>
                              <a:pt x="36864" y="1349"/>
                            </a:cubicBezTo>
                            <a:cubicBezTo>
                              <a:pt x="36964" y="1365"/>
                              <a:pt x="37061" y="1372"/>
                              <a:pt x="37155" y="1372"/>
                            </a:cubicBezTo>
                            <a:cubicBezTo>
                              <a:pt x="37813" y="1372"/>
                              <a:pt x="38352" y="1024"/>
                              <a:pt x="38914" y="676"/>
                            </a:cubicBezTo>
                            <a:cubicBezTo>
                              <a:pt x="39281" y="401"/>
                              <a:pt x="39709" y="248"/>
                              <a:pt x="40168" y="217"/>
                            </a:cubicBezTo>
                            <a:cubicBezTo>
                              <a:pt x="40688" y="217"/>
                              <a:pt x="40964" y="523"/>
                              <a:pt x="41208" y="982"/>
                            </a:cubicBezTo>
                            <a:cubicBezTo>
                              <a:pt x="41545" y="1594"/>
                              <a:pt x="41759" y="2298"/>
                              <a:pt x="42065" y="2971"/>
                            </a:cubicBezTo>
                            <a:cubicBezTo>
                              <a:pt x="42402" y="3705"/>
                              <a:pt x="42769" y="4440"/>
                              <a:pt x="43136" y="5143"/>
                            </a:cubicBezTo>
                            <a:cubicBezTo>
                              <a:pt x="43840" y="6551"/>
                              <a:pt x="44727" y="7958"/>
                              <a:pt x="46257" y="8570"/>
                            </a:cubicBezTo>
                            <a:cubicBezTo>
                              <a:pt x="47174" y="8968"/>
                              <a:pt x="48184" y="8968"/>
                              <a:pt x="49133" y="9151"/>
                            </a:cubicBezTo>
                            <a:cubicBezTo>
                              <a:pt x="50173" y="9427"/>
                              <a:pt x="51121" y="10008"/>
                              <a:pt x="51794" y="10804"/>
                            </a:cubicBezTo>
                            <a:cubicBezTo>
                              <a:pt x="52376" y="11507"/>
                              <a:pt x="53018" y="12150"/>
                              <a:pt x="53691" y="12731"/>
                            </a:cubicBezTo>
                            <a:cubicBezTo>
                              <a:pt x="54517" y="13312"/>
                              <a:pt x="55405" y="13802"/>
                              <a:pt x="56323" y="14169"/>
                            </a:cubicBezTo>
                            <a:cubicBezTo>
                              <a:pt x="58434" y="15056"/>
                              <a:pt x="60606" y="15362"/>
                              <a:pt x="62839" y="15638"/>
                            </a:cubicBezTo>
                            <a:cubicBezTo>
                              <a:pt x="64002" y="15729"/>
                              <a:pt x="65134" y="16035"/>
                              <a:pt x="66205" y="16494"/>
                            </a:cubicBezTo>
                            <a:cubicBezTo>
                              <a:pt x="67123" y="17014"/>
                              <a:pt x="67979" y="17626"/>
                              <a:pt x="68744" y="18361"/>
                            </a:cubicBezTo>
                            <a:cubicBezTo>
                              <a:pt x="70121" y="19615"/>
                              <a:pt x="71467" y="20747"/>
                              <a:pt x="73211" y="21481"/>
                            </a:cubicBezTo>
                            <a:cubicBezTo>
                              <a:pt x="76454" y="22858"/>
                              <a:pt x="80065" y="23072"/>
                              <a:pt x="83338" y="24388"/>
                            </a:cubicBezTo>
                            <a:cubicBezTo>
                              <a:pt x="85113" y="25061"/>
                              <a:pt x="86673" y="26254"/>
                              <a:pt x="87805" y="27815"/>
                            </a:cubicBezTo>
                            <a:cubicBezTo>
                              <a:pt x="88999" y="29528"/>
                              <a:pt x="89886" y="31425"/>
                              <a:pt x="90987" y="33200"/>
                            </a:cubicBezTo>
                            <a:cubicBezTo>
                              <a:pt x="92823" y="36351"/>
                              <a:pt x="95301" y="39074"/>
                              <a:pt x="98208" y="41277"/>
                            </a:cubicBezTo>
                            <a:cubicBezTo>
                              <a:pt x="99003" y="41858"/>
                              <a:pt x="99799" y="42378"/>
                              <a:pt x="100656" y="42868"/>
                            </a:cubicBezTo>
                            <a:cubicBezTo>
                              <a:pt x="100667" y="42874"/>
                              <a:pt x="100678" y="42876"/>
                              <a:pt x="100687" y="42876"/>
                            </a:cubicBezTo>
                            <a:cubicBezTo>
                              <a:pt x="100726" y="42876"/>
                              <a:pt x="100742" y="42831"/>
                              <a:pt x="100717" y="42807"/>
                            </a:cubicBezTo>
                            <a:cubicBezTo>
                              <a:pt x="97290" y="40787"/>
                              <a:pt x="94384" y="38034"/>
                              <a:pt x="92211" y="34760"/>
                            </a:cubicBezTo>
                            <a:cubicBezTo>
                              <a:pt x="91110" y="33138"/>
                              <a:pt x="90131" y="31425"/>
                              <a:pt x="89243" y="29681"/>
                            </a:cubicBezTo>
                            <a:cubicBezTo>
                              <a:pt x="88356" y="27937"/>
                              <a:pt x="87255" y="26346"/>
                              <a:pt x="85603" y="25245"/>
                            </a:cubicBezTo>
                            <a:cubicBezTo>
                              <a:pt x="82696" y="23256"/>
                              <a:pt x="78994" y="22950"/>
                              <a:pt x="75659" y="22002"/>
                            </a:cubicBezTo>
                            <a:cubicBezTo>
                              <a:pt x="73854" y="21543"/>
                              <a:pt x="72171" y="20747"/>
                              <a:pt x="70672" y="19646"/>
                            </a:cubicBezTo>
                            <a:cubicBezTo>
                              <a:pt x="69142" y="18452"/>
                              <a:pt x="67827" y="16861"/>
                              <a:pt x="65991" y="16097"/>
                            </a:cubicBezTo>
                            <a:cubicBezTo>
                              <a:pt x="63910" y="15240"/>
                              <a:pt x="61554" y="15423"/>
                              <a:pt x="59382" y="14934"/>
                            </a:cubicBezTo>
                            <a:cubicBezTo>
                              <a:pt x="57210" y="14444"/>
                              <a:pt x="54854" y="13649"/>
                              <a:pt x="53232" y="12119"/>
                            </a:cubicBezTo>
                            <a:cubicBezTo>
                              <a:pt x="52559" y="11477"/>
                              <a:pt x="51978" y="10712"/>
                              <a:pt x="51274" y="10100"/>
                            </a:cubicBezTo>
                            <a:cubicBezTo>
                              <a:pt x="50601" y="9488"/>
                              <a:pt x="49775" y="9090"/>
                              <a:pt x="48888" y="8937"/>
                            </a:cubicBezTo>
                            <a:cubicBezTo>
                              <a:pt x="47878" y="8754"/>
                              <a:pt x="46807" y="8723"/>
                              <a:pt x="45889" y="8203"/>
                            </a:cubicBezTo>
                            <a:cubicBezTo>
                              <a:pt x="45094" y="7744"/>
                              <a:pt x="44421" y="7071"/>
                              <a:pt x="43962" y="6245"/>
                            </a:cubicBezTo>
                            <a:cubicBezTo>
                              <a:pt x="43166" y="4837"/>
                              <a:pt x="42463" y="3369"/>
                              <a:pt x="41881" y="1839"/>
                            </a:cubicBezTo>
                            <a:cubicBezTo>
                              <a:pt x="41637" y="1319"/>
                              <a:pt x="41422" y="554"/>
                              <a:pt x="40933" y="217"/>
                            </a:cubicBezTo>
                            <a:cubicBezTo>
                              <a:pt x="40727" y="63"/>
                              <a:pt x="40478" y="1"/>
                              <a:pt x="4022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1" name="Google Shape;1031;p37"/>
                      <p:cNvSpPr/>
                      <p:nvPr/>
                    </p:nvSpPr>
                    <p:spPr>
                      <a:xfrm>
                        <a:off x="1318725" y="2140075"/>
                        <a:ext cx="1311050" cy="950675"/>
                      </a:xfrm>
                      <a:custGeom>
                        <a:rect b="b" l="l" r="r" t="t"/>
                        <a:pathLst>
                          <a:path extrusionOk="0" h="38027" w="52442">
                            <a:moveTo>
                              <a:pt x="52418" y="1"/>
                            </a:moveTo>
                            <a:cubicBezTo>
                              <a:pt x="52414" y="1"/>
                              <a:pt x="52411" y="5"/>
                              <a:pt x="52411" y="14"/>
                            </a:cubicBezTo>
                            <a:lnTo>
                              <a:pt x="52411" y="44"/>
                            </a:lnTo>
                            <a:cubicBezTo>
                              <a:pt x="52228" y="411"/>
                              <a:pt x="51616" y="319"/>
                              <a:pt x="51279" y="350"/>
                            </a:cubicBezTo>
                            <a:cubicBezTo>
                              <a:pt x="50943" y="381"/>
                              <a:pt x="50667" y="411"/>
                              <a:pt x="50361" y="442"/>
                            </a:cubicBezTo>
                            <a:cubicBezTo>
                              <a:pt x="49688" y="503"/>
                              <a:pt x="49015" y="564"/>
                              <a:pt x="48342" y="656"/>
                            </a:cubicBezTo>
                            <a:cubicBezTo>
                              <a:pt x="47118" y="809"/>
                              <a:pt x="45864" y="962"/>
                              <a:pt x="44609" y="1115"/>
                            </a:cubicBezTo>
                            <a:cubicBezTo>
                              <a:pt x="42162" y="1390"/>
                              <a:pt x="39653" y="1482"/>
                              <a:pt x="37205" y="1819"/>
                            </a:cubicBezTo>
                            <a:cubicBezTo>
                              <a:pt x="34849" y="2155"/>
                              <a:pt x="32555" y="2767"/>
                              <a:pt x="30382" y="3685"/>
                            </a:cubicBezTo>
                            <a:cubicBezTo>
                              <a:pt x="28271" y="4542"/>
                              <a:pt x="26160" y="5490"/>
                              <a:pt x="23927" y="5888"/>
                            </a:cubicBezTo>
                            <a:cubicBezTo>
                              <a:pt x="22825" y="6102"/>
                              <a:pt x="21724" y="6010"/>
                              <a:pt x="20622" y="6194"/>
                            </a:cubicBezTo>
                            <a:cubicBezTo>
                              <a:pt x="19521" y="6377"/>
                              <a:pt x="18695" y="7020"/>
                              <a:pt x="17899" y="7785"/>
                            </a:cubicBezTo>
                            <a:cubicBezTo>
                              <a:pt x="16339" y="9223"/>
                              <a:pt x="14870" y="10783"/>
                              <a:pt x="13555" y="12435"/>
                            </a:cubicBezTo>
                            <a:cubicBezTo>
                              <a:pt x="12209" y="14118"/>
                              <a:pt x="11199" y="16046"/>
                              <a:pt x="10587" y="18126"/>
                            </a:cubicBezTo>
                            <a:cubicBezTo>
                              <a:pt x="9945" y="20421"/>
                              <a:pt x="9730" y="22746"/>
                              <a:pt x="8935" y="25010"/>
                            </a:cubicBezTo>
                            <a:cubicBezTo>
                              <a:pt x="8109" y="27550"/>
                              <a:pt x="6793" y="29906"/>
                              <a:pt x="5110" y="32017"/>
                            </a:cubicBezTo>
                            <a:cubicBezTo>
                              <a:pt x="4284" y="33026"/>
                              <a:pt x="3336" y="33944"/>
                              <a:pt x="2510" y="34923"/>
                            </a:cubicBezTo>
                            <a:cubicBezTo>
                              <a:pt x="1653" y="35933"/>
                              <a:pt x="919" y="37034"/>
                              <a:pt x="1" y="37983"/>
                            </a:cubicBezTo>
                            <a:cubicBezTo>
                              <a:pt x="1" y="38004"/>
                              <a:pt x="16" y="38026"/>
                              <a:pt x="25" y="38026"/>
                            </a:cubicBezTo>
                            <a:cubicBezTo>
                              <a:pt x="29" y="38026"/>
                              <a:pt x="32" y="38022"/>
                              <a:pt x="32" y="38013"/>
                            </a:cubicBezTo>
                            <a:cubicBezTo>
                              <a:pt x="858" y="37187"/>
                              <a:pt x="1623" y="36300"/>
                              <a:pt x="2326" y="35352"/>
                            </a:cubicBezTo>
                            <a:cubicBezTo>
                              <a:pt x="3091" y="34434"/>
                              <a:pt x="3978" y="33608"/>
                              <a:pt x="4774" y="32720"/>
                            </a:cubicBezTo>
                            <a:cubicBezTo>
                              <a:pt x="6242" y="31038"/>
                              <a:pt x="7466" y="29141"/>
                              <a:pt x="8384" y="27091"/>
                            </a:cubicBezTo>
                            <a:cubicBezTo>
                              <a:pt x="9271" y="25010"/>
                              <a:pt x="9914" y="22807"/>
                              <a:pt x="10312" y="20574"/>
                            </a:cubicBezTo>
                            <a:cubicBezTo>
                              <a:pt x="10495" y="19350"/>
                              <a:pt x="10801" y="18187"/>
                              <a:pt x="11168" y="17025"/>
                            </a:cubicBezTo>
                            <a:cubicBezTo>
                              <a:pt x="11566" y="15954"/>
                              <a:pt x="12086" y="14944"/>
                              <a:pt x="12698" y="13996"/>
                            </a:cubicBezTo>
                            <a:cubicBezTo>
                              <a:pt x="13953" y="12129"/>
                              <a:pt x="15421" y="10416"/>
                              <a:pt x="17043" y="8856"/>
                            </a:cubicBezTo>
                            <a:cubicBezTo>
                              <a:pt x="17869" y="8030"/>
                              <a:pt x="18726" y="7020"/>
                              <a:pt x="19858" y="6592"/>
                            </a:cubicBezTo>
                            <a:cubicBezTo>
                              <a:pt x="20959" y="6163"/>
                              <a:pt x="22152" y="6316"/>
                              <a:pt x="23284" y="6163"/>
                            </a:cubicBezTo>
                            <a:cubicBezTo>
                              <a:pt x="25579" y="5857"/>
                              <a:pt x="27690" y="4939"/>
                              <a:pt x="29801" y="4052"/>
                            </a:cubicBezTo>
                            <a:cubicBezTo>
                              <a:pt x="31973" y="3104"/>
                              <a:pt x="34237" y="2431"/>
                              <a:pt x="36593" y="2033"/>
                            </a:cubicBezTo>
                            <a:cubicBezTo>
                              <a:pt x="39408" y="1574"/>
                              <a:pt x="42254" y="1513"/>
                              <a:pt x="45068" y="1146"/>
                            </a:cubicBezTo>
                            <a:cubicBezTo>
                              <a:pt x="46476" y="962"/>
                              <a:pt x="47853" y="778"/>
                              <a:pt x="49260" y="595"/>
                            </a:cubicBezTo>
                            <a:cubicBezTo>
                              <a:pt x="49994" y="534"/>
                              <a:pt x="50729" y="442"/>
                              <a:pt x="51463" y="381"/>
                            </a:cubicBezTo>
                            <a:cubicBezTo>
                              <a:pt x="51799" y="350"/>
                              <a:pt x="52289" y="411"/>
                              <a:pt x="52442" y="44"/>
                            </a:cubicBezTo>
                            <a:cubicBezTo>
                              <a:pt x="52442" y="22"/>
                              <a:pt x="52427" y="1"/>
                              <a:pt x="52418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2" name="Google Shape;1032;p37"/>
                      <p:cNvSpPr/>
                      <p:nvPr/>
                    </p:nvSpPr>
                    <p:spPr>
                      <a:xfrm>
                        <a:off x="2294750" y="1789325"/>
                        <a:ext cx="1466300" cy="394000"/>
                      </a:xfrm>
                      <a:custGeom>
                        <a:rect b="b" l="l" r="r" t="t"/>
                        <a:pathLst>
                          <a:path extrusionOk="0" h="15760" w="58652">
                            <a:moveTo>
                              <a:pt x="58652" y="0"/>
                            </a:moveTo>
                            <a:cubicBezTo>
                              <a:pt x="51462" y="1713"/>
                              <a:pt x="45496" y="6639"/>
                              <a:pt x="38214" y="8169"/>
                            </a:cubicBezTo>
                            <a:cubicBezTo>
                              <a:pt x="37266" y="8383"/>
                              <a:pt x="36317" y="8475"/>
                              <a:pt x="35338" y="8628"/>
                            </a:cubicBezTo>
                            <a:cubicBezTo>
                              <a:pt x="34451" y="8842"/>
                              <a:pt x="33594" y="9148"/>
                              <a:pt x="32799" y="9577"/>
                            </a:cubicBezTo>
                            <a:cubicBezTo>
                              <a:pt x="30932" y="10464"/>
                              <a:pt x="29005" y="11168"/>
                              <a:pt x="27016" y="11688"/>
                            </a:cubicBezTo>
                            <a:cubicBezTo>
                              <a:pt x="22977" y="12697"/>
                              <a:pt x="18816" y="13248"/>
                              <a:pt x="14717" y="13921"/>
                            </a:cubicBezTo>
                            <a:cubicBezTo>
                              <a:pt x="12299" y="14319"/>
                              <a:pt x="9913" y="14747"/>
                              <a:pt x="7496" y="15145"/>
                            </a:cubicBezTo>
                            <a:cubicBezTo>
                              <a:pt x="5660" y="15489"/>
                              <a:pt x="3790" y="15661"/>
                              <a:pt x="1924" y="15661"/>
                            </a:cubicBezTo>
                            <a:cubicBezTo>
                              <a:pt x="1302" y="15661"/>
                              <a:pt x="681" y="15642"/>
                              <a:pt x="61" y="15604"/>
                            </a:cubicBezTo>
                            <a:cubicBezTo>
                              <a:pt x="0" y="15604"/>
                              <a:pt x="0" y="15635"/>
                              <a:pt x="61" y="15635"/>
                            </a:cubicBezTo>
                            <a:cubicBezTo>
                              <a:pt x="894" y="15718"/>
                              <a:pt x="1727" y="15759"/>
                              <a:pt x="2560" y="15759"/>
                            </a:cubicBezTo>
                            <a:cubicBezTo>
                              <a:pt x="3869" y="15759"/>
                              <a:pt x="5177" y="15657"/>
                              <a:pt x="6486" y="15451"/>
                            </a:cubicBezTo>
                            <a:cubicBezTo>
                              <a:pt x="8597" y="15176"/>
                              <a:pt x="10708" y="14808"/>
                              <a:pt x="12820" y="14441"/>
                            </a:cubicBezTo>
                            <a:cubicBezTo>
                              <a:pt x="16981" y="13768"/>
                              <a:pt x="21233" y="13187"/>
                              <a:pt x="25364" y="12269"/>
                            </a:cubicBezTo>
                            <a:cubicBezTo>
                              <a:pt x="27353" y="11871"/>
                              <a:pt x="29280" y="11290"/>
                              <a:pt x="31146" y="10525"/>
                            </a:cubicBezTo>
                            <a:cubicBezTo>
                              <a:pt x="32003" y="10158"/>
                              <a:pt x="32829" y="9699"/>
                              <a:pt x="33686" y="9332"/>
                            </a:cubicBezTo>
                            <a:cubicBezTo>
                              <a:pt x="34665" y="8934"/>
                              <a:pt x="35705" y="8659"/>
                              <a:pt x="36776" y="8567"/>
                            </a:cubicBezTo>
                            <a:cubicBezTo>
                              <a:pt x="40386" y="8077"/>
                              <a:pt x="43752" y="6609"/>
                              <a:pt x="47026" y="5079"/>
                            </a:cubicBezTo>
                            <a:cubicBezTo>
                              <a:pt x="50850" y="3243"/>
                              <a:pt x="54583" y="1285"/>
                              <a:pt x="58652" y="61"/>
                            </a:cubicBezTo>
                            <a:cubicBezTo>
                              <a:pt x="58652" y="61"/>
                              <a:pt x="58652" y="31"/>
                              <a:pt x="58652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3" name="Google Shape;1033;p37"/>
                      <p:cNvSpPr/>
                      <p:nvPr/>
                    </p:nvSpPr>
                    <p:spPr>
                      <a:xfrm>
                        <a:off x="5576125" y="2335100"/>
                        <a:ext cx="291450" cy="332650"/>
                      </a:xfrm>
                      <a:custGeom>
                        <a:rect b="b" l="l" r="r" t="t"/>
                        <a:pathLst>
                          <a:path extrusionOk="0" h="13306" w="11658">
                            <a:moveTo>
                              <a:pt x="32" y="1"/>
                            </a:moveTo>
                            <a:cubicBezTo>
                              <a:pt x="14" y="1"/>
                              <a:pt x="0" y="14"/>
                              <a:pt x="0" y="14"/>
                            </a:cubicBezTo>
                            <a:cubicBezTo>
                              <a:pt x="1500" y="2584"/>
                              <a:pt x="2509" y="5552"/>
                              <a:pt x="4926" y="7449"/>
                            </a:cubicBezTo>
                            <a:cubicBezTo>
                              <a:pt x="7221" y="9285"/>
                              <a:pt x="10372" y="10417"/>
                              <a:pt x="11596" y="13293"/>
                            </a:cubicBezTo>
                            <a:cubicBezTo>
                              <a:pt x="11596" y="13302"/>
                              <a:pt x="11601" y="13306"/>
                              <a:pt x="11609" y="13306"/>
                            </a:cubicBezTo>
                            <a:cubicBezTo>
                              <a:pt x="11627" y="13306"/>
                              <a:pt x="11657" y="13284"/>
                              <a:pt x="11657" y="13262"/>
                            </a:cubicBezTo>
                            <a:cubicBezTo>
                              <a:pt x="10709" y="10478"/>
                              <a:pt x="7833" y="9101"/>
                              <a:pt x="5569" y="7541"/>
                            </a:cubicBezTo>
                            <a:cubicBezTo>
                              <a:pt x="4223" y="6623"/>
                              <a:pt x="3121" y="5399"/>
                              <a:pt x="2326" y="3992"/>
                            </a:cubicBezTo>
                            <a:cubicBezTo>
                              <a:pt x="1561" y="2676"/>
                              <a:pt x="979" y="1208"/>
                              <a:pt x="62" y="14"/>
                            </a:cubicBezTo>
                            <a:cubicBezTo>
                              <a:pt x="51" y="4"/>
                              <a:pt x="41" y="1"/>
                              <a:pt x="3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4" name="Google Shape;1034;p37"/>
                      <p:cNvSpPr/>
                      <p:nvPr/>
                    </p:nvSpPr>
                    <p:spPr>
                      <a:xfrm>
                        <a:off x="4614800" y="1817400"/>
                        <a:ext cx="373150" cy="329150"/>
                      </a:xfrm>
                      <a:custGeom>
                        <a:rect b="b" l="l" r="r" t="t"/>
                        <a:pathLst>
                          <a:path extrusionOk="0" h="13166" w="14926">
                            <a:moveTo>
                              <a:pt x="50" y="1"/>
                            </a:moveTo>
                            <a:cubicBezTo>
                              <a:pt x="35" y="1"/>
                              <a:pt x="1" y="40"/>
                              <a:pt x="25" y="40"/>
                            </a:cubicBezTo>
                            <a:lnTo>
                              <a:pt x="25" y="70"/>
                            </a:lnTo>
                            <a:cubicBezTo>
                              <a:pt x="1892" y="1600"/>
                              <a:pt x="2932" y="3834"/>
                              <a:pt x="4247" y="5792"/>
                            </a:cubicBezTo>
                            <a:cubicBezTo>
                              <a:pt x="4829" y="6771"/>
                              <a:pt x="5594" y="7627"/>
                              <a:pt x="6450" y="8392"/>
                            </a:cubicBezTo>
                            <a:cubicBezTo>
                              <a:pt x="7552" y="9280"/>
                              <a:pt x="8867" y="9892"/>
                              <a:pt x="10091" y="10534"/>
                            </a:cubicBezTo>
                            <a:cubicBezTo>
                              <a:pt x="11682" y="11421"/>
                              <a:pt x="13243" y="12339"/>
                              <a:pt x="14864" y="13165"/>
                            </a:cubicBezTo>
                            <a:cubicBezTo>
                              <a:pt x="14895" y="13165"/>
                              <a:pt x="14925" y="13135"/>
                              <a:pt x="14895" y="13104"/>
                            </a:cubicBezTo>
                            <a:cubicBezTo>
                              <a:pt x="13549" y="12309"/>
                              <a:pt x="12172" y="11574"/>
                              <a:pt x="10795" y="10809"/>
                            </a:cubicBezTo>
                            <a:cubicBezTo>
                              <a:pt x="9479" y="10136"/>
                              <a:pt x="8194" y="9371"/>
                              <a:pt x="6940" y="8515"/>
                            </a:cubicBezTo>
                            <a:cubicBezTo>
                              <a:pt x="4951" y="7046"/>
                              <a:pt x="3850" y="4751"/>
                              <a:pt x="2503" y="2732"/>
                            </a:cubicBezTo>
                            <a:cubicBezTo>
                              <a:pt x="1861" y="1692"/>
                              <a:pt x="1035" y="774"/>
                              <a:pt x="56" y="9"/>
                            </a:cubicBezTo>
                            <a:cubicBezTo>
                              <a:pt x="56" y="3"/>
                              <a:pt x="53" y="1"/>
                              <a:pt x="50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5" name="Google Shape;1035;p37"/>
                      <p:cNvSpPr/>
                      <p:nvPr/>
                    </p:nvSpPr>
                    <p:spPr>
                      <a:xfrm>
                        <a:off x="3613400" y="1682775"/>
                        <a:ext cx="430525" cy="323025"/>
                      </a:xfrm>
                      <a:custGeom>
                        <a:rect b="b" l="l" r="r" t="t"/>
                        <a:pathLst>
                          <a:path extrusionOk="0" h="12921" w="17221">
                            <a:moveTo>
                              <a:pt x="17183" y="1"/>
                            </a:moveTo>
                            <a:cubicBezTo>
                              <a:pt x="17177" y="1"/>
                              <a:pt x="17171" y="3"/>
                              <a:pt x="17165" y="9"/>
                            </a:cubicBezTo>
                            <a:lnTo>
                              <a:pt x="17196" y="9"/>
                            </a:lnTo>
                            <a:cubicBezTo>
                              <a:pt x="14901" y="1172"/>
                              <a:pt x="13585" y="3497"/>
                              <a:pt x="12117" y="5517"/>
                            </a:cubicBezTo>
                            <a:cubicBezTo>
                              <a:pt x="11352" y="6618"/>
                              <a:pt x="10403" y="7566"/>
                              <a:pt x="9302" y="8301"/>
                            </a:cubicBezTo>
                            <a:cubicBezTo>
                              <a:pt x="7956" y="9127"/>
                              <a:pt x="6334" y="9096"/>
                              <a:pt x="4988" y="9831"/>
                            </a:cubicBezTo>
                            <a:cubicBezTo>
                              <a:pt x="4162" y="10289"/>
                              <a:pt x="3642" y="11085"/>
                              <a:pt x="2877" y="11636"/>
                            </a:cubicBezTo>
                            <a:cubicBezTo>
                              <a:pt x="1990" y="12156"/>
                              <a:pt x="1041" y="12584"/>
                              <a:pt x="62" y="12859"/>
                            </a:cubicBezTo>
                            <a:cubicBezTo>
                              <a:pt x="1" y="12859"/>
                              <a:pt x="32" y="12921"/>
                              <a:pt x="62" y="12921"/>
                            </a:cubicBezTo>
                            <a:cubicBezTo>
                              <a:pt x="858" y="12737"/>
                              <a:pt x="1622" y="12462"/>
                              <a:pt x="2326" y="12095"/>
                            </a:cubicBezTo>
                            <a:cubicBezTo>
                              <a:pt x="3030" y="11666"/>
                              <a:pt x="3672" y="11146"/>
                              <a:pt x="4254" y="10534"/>
                            </a:cubicBezTo>
                            <a:cubicBezTo>
                              <a:pt x="5539" y="9372"/>
                              <a:pt x="7344" y="9463"/>
                              <a:pt x="8843" y="8729"/>
                            </a:cubicBezTo>
                            <a:cubicBezTo>
                              <a:pt x="11138" y="7628"/>
                              <a:pt x="12453" y="5180"/>
                              <a:pt x="13891" y="3191"/>
                            </a:cubicBezTo>
                            <a:cubicBezTo>
                              <a:pt x="14779" y="1967"/>
                              <a:pt x="15788" y="774"/>
                              <a:pt x="17196" y="40"/>
                            </a:cubicBezTo>
                            <a:cubicBezTo>
                              <a:pt x="17220" y="40"/>
                              <a:pt x="17205" y="1"/>
                              <a:pt x="1718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6" name="Google Shape;1036;p37"/>
                      <p:cNvSpPr/>
                      <p:nvPr/>
                    </p:nvSpPr>
                    <p:spPr>
                      <a:xfrm>
                        <a:off x="4044050" y="1576800"/>
                        <a:ext cx="208225" cy="511075"/>
                      </a:xfrm>
                      <a:custGeom>
                        <a:rect b="b" l="l" r="r" t="t"/>
                        <a:pathLst>
                          <a:path extrusionOk="0" h="20443" w="8329">
                            <a:moveTo>
                              <a:pt x="7765" y="1"/>
                            </a:moveTo>
                            <a:cubicBezTo>
                              <a:pt x="7721" y="1"/>
                              <a:pt x="7673" y="9"/>
                              <a:pt x="7619" y="26"/>
                            </a:cubicBezTo>
                            <a:cubicBezTo>
                              <a:pt x="7592" y="26"/>
                              <a:pt x="7589" y="94"/>
                              <a:pt x="7607" y="94"/>
                            </a:cubicBezTo>
                            <a:cubicBezTo>
                              <a:pt x="7610" y="94"/>
                              <a:pt x="7614" y="92"/>
                              <a:pt x="7619" y="87"/>
                            </a:cubicBezTo>
                            <a:cubicBezTo>
                              <a:pt x="8200" y="87"/>
                              <a:pt x="7833" y="1311"/>
                              <a:pt x="7772" y="1556"/>
                            </a:cubicBezTo>
                            <a:lnTo>
                              <a:pt x="7466" y="3208"/>
                            </a:lnTo>
                            <a:cubicBezTo>
                              <a:pt x="7282" y="4279"/>
                              <a:pt x="7098" y="5350"/>
                              <a:pt x="6884" y="6421"/>
                            </a:cubicBezTo>
                            <a:cubicBezTo>
                              <a:pt x="6762" y="7308"/>
                              <a:pt x="6578" y="8134"/>
                              <a:pt x="6303" y="8960"/>
                            </a:cubicBezTo>
                            <a:cubicBezTo>
                              <a:pt x="6058" y="9572"/>
                              <a:pt x="5660" y="10092"/>
                              <a:pt x="5140" y="10520"/>
                            </a:cubicBezTo>
                            <a:cubicBezTo>
                              <a:pt x="4559" y="11010"/>
                              <a:pt x="4069" y="11622"/>
                              <a:pt x="3672" y="12264"/>
                            </a:cubicBezTo>
                            <a:cubicBezTo>
                              <a:pt x="3366" y="12937"/>
                              <a:pt x="3121" y="13641"/>
                              <a:pt x="2937" y="14345"/>
                            </a:cubicBezTo>
                            <a:cubicBezTo>
                              <a:pt x="2662" y="15416"/>
                              <a:pt x="2509" y="16517"/>
                              <a:pt x="2234" y="17588"/>
                            </a:cubicBezTo>
                            <a:cubicBezTo>
                              <a:pt x="1958" y="18659"/>
                              <a:pt x="1469" y="20342"/>
                              <a:pt x="61" y="20342"/>
                            </a:cubicBezTo>
                            <a:cubicBezTo>
                              <a:pt x="0" y="20342"/>
                              <a:pt x="0" y="20433"/>
                              <a:pt x="61" y="20433"/>
                            </a:cubicBezTo>
                            <a:cubicBezTo>
                              <a:pt x="118" y="20440"/>
                              <a:pt x="174" y="20443"/>
                              <a:pt x="228" y="20443"/>
                            </a:cubicBezTo>
                            <a:cubicBezTo>
                              <a:pt x="1225" y="20443"/>
                              <a:pt x="1792" y="19409"/>
                              <a:pt x="2111" y="18567"/>
                            </a:cubicBezTo>
                            <a:cubicBezTo>
                              <a:pt x="2570" y="17404"/>
                              <a:pt x="2662" y="16150"/>
                              <a:pt x="2968" y="14957"/>
                            </a:cubicBezTo>
                            <a:cubicBezTo>
                              <a:pt x="3152" y="14070"/>
                              <a:pt x="3427" y="13243"/>
                              <a:pt x="3825" y="12417"/>
                            </a:cubicBezTo>
                            <a:cubicBezTo>
                              <a:pt x="4253" y="11561"/>
                              <a:pt x="4926" y="11041"/>
                              <a:pt x="5569" y="10367"/>
                            </a:cubicBezTo>
                            <a:cubicBezTo>
                              <a:pt x="6854" y="9113"/>
                              <a:pt x="6915" y="7308"/>
                              <a:pt x="7221" y="5656"/>
                            </a:cubicBezTo>
                            <a:cubicBezTo>
                              <a:pt x="7466" y="4309"/>
                              <a:pt x="7710" y="2963"/>
                              <a:pt x="7955" y="1617"/>
                            </a:cubicBezTo>
                            <a:cubicBezTo>
                              <a:pt x="7984" y="1390"/>
                              <a:pt x="8329" y="1"/>
                              <a:pt x="7765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7" name="Google Shape;1037;p37"/>
                      <p:cNvSpPr/>
                      <p:nvPr/>
                    </p:nvSpPr>
                    <p:spPr>
                      <a:xfrm>
                        <a:off x="4253625" y="1578075"/>
                        <a:ext cx="75750" cy="537375"/>
                      </a:xfrm>
                      <a:custGeom>
                        <a:rect b="b" l="l" r="r" t="t"/>
                        <a:pathLst>
                          <a:path extrusionOk="0" h="21495" w="3030">
                            <a:moveTo>
                              <a:pt x="1554" y="1"/>
                            </a:moveTo>
                            <a:cubicBezTo>
                              <a:pt x="1541" y="1"/>
                              <a:pt x="1530" y="10"/>
                              <a:pt x="1530" y="36"/>
                            </a:cubicBezTo>
                            <a:lnTo>
                              <a:pt x="1530" y="6"/>
                            </a:lnTo>
                            <a:cubicBezTo>
                              <a:pt x="1194" y="1719"/>
                              <a:pt x="918" y="3432"/>
                              <a:pt x="612" y="5146"/>
                            </a:cubicBezTo>
                            <a:cubicBezTo>
                              <a:pt x="306" y="6798"/>
                              <a:pt x="0" y="8450"/>
                              <a:pt x="184" y="10102"/>
                            </a:cubicBezTo>
                            <a:cubicBezTo>
                              <a:pt x="368" y="11785"/>
                              <a:pt x="949" y="13345"/>
                              <a:pt x="888" y="15028"/>
                            </a:cubicBezTo>
                            <a:cubicBezTo>
                              <a:pt x="827" y="16497"/>
                              <a:pt x="123" y="18057"/>
                              <a:pt x="551" y="19526"/>
                            </a:cubicBezTo>
                            <a:cubicBezTo>
                              <a:pt x="799" y="20461"/>
                              <a:pt x="1590" y="21494"/>
                              <a:pt x="2614" y="21494"/>
                            </a:cubicBezTo>
                            <a:cubicBezTo>
                              <a:pt x="2729" y="21494"/>
                              <a:pt x="2847" y="21481"/>
                              <a:pt x="2968" y="21453"/>
                            </a:cubicBezTo>
                            <a:cubicBezTo>
                              <a:pt x="3029" y="21453"/>
                              <a:pt x="3029" y="21331"/>
                              <a:pt x="2968" y="21331"/>
                            </a:cubicBezTo>
                            <a:cubicBezTo>
                              <a:pt x="2924" y="21334"/>
                              <a:pt x="2879" y="21335"/>
                              <a:pt x="2836" y="21335"/>
                            </a:cubicBezTo>
                            <a:cubicBezTo>
                              <a:pt x="1535" y="21335"/>
                              <a:pt x="702" y="20036"/>
                              <a:pt x="643" y="18822"/>
                            </a:cubicBezTo>
                            <a:cubicBezTo>
                              <a:pt x="551" y="17353"/>
                              <a:pt x="1163" y="15977"/>
                              <a:pt x="1102" y="14508"/>
                            </a:cubicBezTo>
                            <a:cubicBezTo>
                              <a:pt x="1010" y="13039"/>
                              <a:pt x="521" y="11540"/>
                              <a:pt x="337" y="10041"/>
                            </a:cubicBezTo>
                            <a:cubicBezTo>
                              <a:pt x="153" y="8420"/>
                              <a:pt x="459" y="6829"/>
                              <a:pt x="735" y="5268"/>
                            </a:cubicBezTo>
                            <a:cubicBezTo>
                              <a:pt x="1010" y="3524"/>
                              <a:pt x="1316" y="1780"/>
                              <a:pt x="1591" y="36"/>
                            </a:cubicBezTo>
                            <a:cubicBezTo>
                              <a:pt x="1591" y="19"/>
                              <a:pt x="1571" y="1"/>
                              <a:pt x="1554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8" name="Google Shape;1038;p37"/>
                      <p:cNvSpPr/>
                      <p:nvPr/>
                    </p:nvSpPr>
                    <p:spPr>
                      <a:xfrm>
                        <a:off x="4321075" y="1553525"/>
                        <a:ext cx="309400" cy="551300"/>
                      </a:xfrm>
                      <a:custGeom>
                        <a:rect b="b" l="l" r="r" t="t"/>
                        <a:pathLst>
                          <a:path extrusionOk="0" h="22052" w="12376">
                            <a:moveTo>
                              <a:pt x="39" y="0"/>
                            </a:moveTo>
                            <a:cubicBezTo>
                              <a:pt x="16" y="0"/>
                              <a:pt x="1" y="45"/>
                              <a:pt x="25" y="70"/>
                            </a:cubicBezTo>
                            <a:lnTo>
                              <a:pt x="56" y="70"/>
                            </a:lnTo>
                            <a:cubicBezTo>
                              <a:pt x="3299" y="2028"/>
                              <a:pt x="2810" y="6526"/>
                              <a:pt x="3513" y="9738"/>
                            </a:cubicBezTo>
                            <a:cubicBezTo>
                              <a:pt x="3911" y="11390"/>
                              <a:pt x="4615" y="12859"/>
                              <a:pt x="5992" y="13868"/>
                            </a:cubicBezTo>
                            <a:cubicBezTo>
                              <a:pt x="6879" y="14358"/>
                              <a:pt x="7521" y="15215"/>
                              <a:pt x="7736" y="16224"/>
                            </a:cubicBezTo>
                            <a:cubicBezTo>
                              <a:pt x="7889" y="17020"/>
                              <a:pt x="8133" y="17815"/>
                              <a:pt x="8409" y="18580"/>
                            </a:cubicBezTo>
                            <a:cubicBezTo>
                              <a:pt x="8776" y="19284"/>
                              <a:pt x="9388" y="19865"/>
                              <a:pt x="10122" y="20232"/>
                            </a:cubicBezTo>
                            <a:cubicBezTo>
                              <a:pt x="10948" y="20691"/>
                              <a:pt x="11927" y="21089"/>
                              <a:pt x="12325" y="22038"/>
                            </a:cubicBezTo>
                            <a:cubicBezTo>
                              <a:pt x="12325" y="22048"/>
                              <a:pt x="12332" y="22051"/>
                              <a:pt x="12340" y="22051"/>
                            </a:cubicBezTo>
                            <a:cubicBezTo>
                              <a:pt x="12356" y="22051"/>
                              <a:pt x="12376" y="22038"/>
                              <a:pt x="12356" y="22038"/>
                            </a:cubicBezTo>
                            <a:cubicBezTo>
                              <a:pt x="11805" y="20569"/>
                              <a:pt x="10000" y="20355"/>
                              <a:pt x="9051" y="19253"/>
                            </a:cubicBezTo>
                            <a:cubicBezTo>
                              <a:pt x="7827" y="17907"/>
                              <a:pt x="8225" y="15796"/>
                              <a:pt x="6971" y="14450"/>
                            </a:cubicBezTo>
                            <a:cubicBezTo>
                              <a:pt x="6634" y="14174"/>
                              <a:pt x="6298" y="13899"/>
                              <a:pt x="5930" y="13654"/>
                            </a:cubicBezTo>
                            <a:cubicBezTo>
                              <a:pt x="5502" y="13318"/>
                              <a:pt x="5104" y="12920"/>
                              <a:pt x="4798" y="12461"/>
                            </a:cubicBezTo>
                            <a:cubicBezTo>
                              <a:pt x="4278" y="11696"/>
                              <a:pt x="3881" y="10840"/>
                              <a:pt x="3697" y="9922"/>
                            </a:cubicBezTo>
                            <a:cubicBezTo>
                              <a:pt x="3238" y="8116"/>
                              <a:pt x="3238" y="6250"/>
                              <a:pt x="2840" y="4445"/>
                            </a:cubicBezTo>
                            <a:cubicBezTo>
                              <a:pt x="2443" y="2670"/>
                              <a:pt x="1678" y="957"/>
                              <a:pt x="56" y="9"/>
                            </a:cubicBezTo>
                            <a:cubicBezTo>
                              <a:pt x="50" y="3"/>
                              <a:pt x="44" y="0"/>
                              <a:pt x="3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39" name="Google Shape;1039;p37"/>
                      <p:cNvSpPr/>
                      <p:nvPr/>
                    </p:nvSpPr>
                    <p:spPr>
                      <a:xfrm>
                        <a:off x="4481550" y="1903275"/>
                        <a:ext cx="170600" cy="123950"/>
                      </a:xfrm>
                      <a:custGeom>
                        <a:rect b="b" l="l" r="r" t="t"/>
                        <a:pathLst>
                          <a:path extrusionOk="0" h="4958" w="6824">
                            <a:moveTo>
                              <a:pt x="32" y="1"/>
                            </a:moveTo>
                            <a:cubicBezTo>
                              <a:pt x="32" y="1"/>
                              <a:pt x="1" y="1"/>
                              <a:pt x="1" y="31"/>
                            </a:cubicBezTo>
                            <a:lnTo>
                              <a:pt x="32" y="31"/>
                            </a:lnTo>
                            <a:cubicBezTo>
                              <a:pt x="827" y="1194"/>
                              <a:pt x="2204" y="1714"/>
                              <a:pt x="3397" y="2387"/>
                            </a:cubicBezTo>
                            <a:cubicBezTo>
                              <a:pt x="4040" y="2785"/>
                              <a:pt x="4621" y="3244"/>
                              <a:pt x="5141" y="3795"/>
                            </a:cubicBezTo>
                            <a:cubicBezTo>
                              <a:pt x="5569" y="4315"/>
                              <a:pt x="6151" y="4713"/>
                              <a:pt x="6763" y="4957"/>
                            </a:cubicBezTo>
                            <a:cubicBezTo>
                              <a:pt x="6824" y="4957"/>
                              <a:pt x="6824" y="4896"/>
                              <a:pt x="6763" y="4896"/>
                            </a:cubicBezTo>
                            <a:cubicBezTo>
                              <a:pt x="6059" y="4590"/>
                              <a:pt x="5539" y="4039"/>
                              <a:pt x="5019" y="3489"/>
                            </a:cubicBezTo>
                            <a:cubicBezTo>
                              <a:pt x="4560" y="3030"/>
                              <a:pt x="4040" y="2632"/>
                              <a:pt x="3489" y="2296"/>
                            </a:cubicBezTo>
                            <a:cubicBezTo>
                              <a:pt x="2296" y="1592"/>
                              <a:pt x="980" y="1102"/>
                              <a:pt x="32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0" name="Google Shape;1040;p37"/>
                      <p:cNvSpPr/>
                      <p:nvPr/>
                    </p:nvSpPr>
                    <p:spPr>
                      <a:xfrm>
                        <a:off x="3910400" y="1572850"/>
                        <a:ext cx="289700" cy="408800"/>
                      </a:xfrm>
                      <a:custGeom>
                        <a:rect b="b" l="l" r="r" t="t"/>
                        <a:pathLst>
                          <a:path extrusionOk="0" h="16352" w="11588">
                            <a:moveTo>
                              <a:pt x="11557" y="1"/>
                            </a:moveTo>
                            <a:cubicBezTo>
                              <a:pt x="10364" y="123"/>
                              <a:pt x="9568" y="1102"/>
                              <a:pt x="8957" y="2020"/>
                            </a:cubicBezTo>
                            <a:cubicBezTo>
                              <a:pt x="8100" y="3335"/>
                              <a:pt x="7335" y="4712"/>
                              <a:pt x="6723" y="6150"/>
                            </a:cubicBezTo>
                            <a:cubicBezTo>
                              <a:pt x="6387" y="6915"/>
                              <a:pt x="6142" y="7680"/>
                              <a:pt x="5989" y="8445"/>
                            </a:cubicBezTo>
                            <a:cubicBezTo>
                              <a:pt x="5836" y="9210"/>
                              <a:pt x="5591" y="9914"/>
                              <a:pt x="5224" y="10587"/>
                            </a:cubicBezTo>
                            <a:cubicBezTo>
                              <a:pt x="4581" y="11657"/>
                              <a:pt x="3602" y="12484"/>
                              <a:pt x="2654" y="13279"/>
                            </a:cubicBezTo>
                            <a:cubicBezTo>
                              <a:pt x="1644" y="14166"/>
                              <a:pt x="573" y="15054"/>
                              <a:pt x="23" y="16308"/>
                            </a:cubicBezTo>
                            <a:cubicBezTo>
                              <a:pt x="1" y="16330"/>
                              <a:pt x="25" y="16351"/>
                              <a:pt x="52" y="16351"/>
                            </a:cubicBezTo>
                            <a:cubicBezTo>
                              <a:pt x="63" y="16351"/>
                              <a:pt x="75" y="16348"/>
                              <a:pt x="84" y="16339"/>
                            </a:cubicBezTo>
                            <a:cubicBezTo>
                              <a:pt x="1216" y="14197"/>
                              <a:pt x="3449" y="13157"/>
                              <a:pt x="4918" y="11290"/>
                            </a:cubicBezTo>
                            <a:cubicBezTo>
                              <a:pt x="5713" y="10281"/>
                              <a:pt x="5928" y="9149"/>
                              <a:pt x="6264" y="7925"/>
                            </a:cubicBezTo>
                            <a:cubicBezTo>
                              <a:pt x="6723" y="6364"/>
                              <a:pt x="7366" y="4896"/>
                              <a:pt x="8222" y="3519"/>
                            </a:cubicBezTo>
                            <a:cubicBezTo>
                              <a:pt x="8987" y="2203"/>
                              <a:pt x="9874" y="276"/>
                              <a:pt x="11557" y="62"/>
                            </a:cubicBezTo>
                            <a:cubicBezTo>
                              <a:pt x="11588" y="62"/>
                              <a:pt x="11588" y="1"/>
                              <a:pt x="11557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1" name="Google Shape;1041;p37"/>
                      <p:cNvSpPr/>
                      <p:nvPr/>
                    </p:nvSpPr>
                    <p:spPr>
                      <a:xfrm>
                        <a:off x="3821450" y="1870850"/>
                        <a:ext cx="59475" cy="119975"/>
                      </a:xfrm>
                      <a:custGeom>
                        <a:rect b="b" l="l" r="r" t="t"/>
                        <a:pathLst>
                          <a:path extrusionOk="0" h="4799" w="2379">
                            <a:moveTo>
                              <a:pt x="2338" y="0"/>
                            </a:moveTo>
                            <a:cubicBezTo>
                              <a:pt x="2331" y="0"/>
                              <a:pt x="2326" y="4"/>
                              <a:pt x="2326" y="13"/>
                            </a:cubicBezTo>
                            <a:cubicBezTo>
                              <a:pt x="1867" y="778"/>
                              <a:pt x="1439" y="1573"/>
                              <a:pt x="1041" y="2369"/>
                            </a:cubicBezTo>
                            <a:cubicBezTo>
                              <a:pt x="643" y="3134"/>
                              <a:pt x="307" y="3929"/>
                              <a:pt x="1" y="4755"/>
                            </a:cubicBezTo>
                            <a:cubicBezTo>
                              <a:pt x="1" y="4777"/>
                              <a:pt x="32" y="4798"/>
                              <a:pt x="49" y="4798"/>
                            </a:cubicBezTo>
                            <a:cubicBezTo>
                              <a:pt x="57" y="4798"/>
                              <a:pt x="62" y="4795"/>
                              <a:pt x="62" y="4786"/>
                            </a:cubicBezTo>
                            <a:cubicBezTo>
                              <a:pt x="460" y="3990"/>
                              <a:pt x="766" y="3195"/>
                              <a:pt x="1164" y="2369"/>
                            </a:cubicBezTo>
                            <a:cubicBezTo>
                              <a:pt x="1531" y="1573"/>
                              <a:pt x="1928" y="808"/>
                              <a:pt x="2357" y="43"/>
                            </a:cubicBezTo>
                            <a:cubicBezTo>
                              <a:pt x="2378" y="22"/>
                              <a:pt x="2354" y="0"/>
                              <a:pt x="2338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2" name="Google Shape;1042;p37"/>
                      <p:cNvSpPr/>
                      <p:nvPr/>
                    </p:nvSpPr>
                    <p:spPr>
                      <a:xfrm>
                        <a:off x="1738650" y="2344625"/>
                        <a:ext cx="1575" cy="1550"/>
                      </a:xfrm>
                      <a:custGeom>
                        <a:rect b="b" l="l" r="r" t="t"/>
                        <a:pathLst>
                          <a:path extrusionOk="0" h="62" w="63">
                            <a:moveTo>
                              <a:pt x="32" y="1"/>
                            </a:moveTo>
                            <a:cubicBezTo>
                              <a:pt x="1" y="1"/>
                              <a:pt x="1" y="62"/>
                              <a:pt x="32" y="62"/>
                            </a:cubicBezTo>
                            <a:cubicBezTo>
                              <a:pt x="62" y="31"/>
                              <a:pt x="62" y="1"/>
                              <a:pt x="32" y="1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3" name="Google Shape;1043;p37"/>
                      <p:cNvSpPr/>
                      <p:nvPr/>
                    </p:nvSpPr>
                    <p:spPr>
                      <a:xfrm>
                        <a:off x="1842850" y="2274725"/>
                        <a:ext cx="536050" cy="57400"/>
                      </a:xfrm>
                      <a:custGeom>
                        <a:rect b="b" l="l" r="r" t="t"/>
                        <a:pathLst>
                          <a:path extrusionOk="0" h="2296" w="21442">
                            <a:moveTo>
                              <a:pt x="19850" y="0"/>
                            </a:moveTo>
                            <a:cubicBezTo>
                              <a:pt x="18453" y="0"/>
                              <a:pt x="17048" y="29"/>
                              <a:pt x="15659" y="74"/>
                            </a:cubicBezTo>
                            <a:cubicBezTo>
                              <a:pt x="14741" y="74"/>
                              <a:pt x="13854" y="196"/>
                              <a:pt x="12967" y="441"/>
                            </a:cubicBezTo>
                            <a:cubicBezTo>
                              <a:pt x="12140" y="685"/>
                              <a:pt x="11376" y="1053"/>
                              <a:pt x="10549" y="1359"/>
                            </a:cubicBezTo>
                            <a:cubicBezTo>
                              <a:pt x="9005" y="1887"/>
                              <a:pt x="7384" y="2150"/>
                              <a:pt x="5762" y="2150"/>
                            </a:cubicBezTo>
                            <a:cubicBezTo>
                              <a:pt x="3819" y="2150"/>
                              <a:pt x="1873" y="1773"/>
                              <a:pt x="55" y="1022"/>
                            </a:cubicBezTo>
                            <a:cubicBezTo>
                              <a:pt x="49" y="1016"/>
                              <a:pt x="43" y="1013"/>
                              <a:pt x="37" y="1013"/>
                            </a:cubicBezTo>
                            <a:cubicBezTo>
                              <a:pt x="15" y="1013"/>
                              <a:pt x="0" y="1053"/>
                              <a:pt x="25" y="1053"/>
                            </a:cubicBezTo>
                            <a:lnTo>
                              <a:pt x="55" y="1053"/>
                            </a:lnTo>
                            <a:cubicBezTo>
                              <a:pt x="1923" y="1877"/>
                              <a:pt x="3933" y="2295"/>
                              <a:pt x="5954" y="2295"/>
                            </a:cubicBezTo>
                            <a:cubicBezTo>
                              <a:pt x="7310" y="2295"/>
                              <a:pt x="8672" y="2107"/>
                              <a:pt x="9999" y="1726"/>
                            </a:cubicBezTo>
                            <a:cubicBezTo>
                              <a:pt x="10886" y="1450"/>
                              <a:pt x="11712" y="1083"/>
                              <a:pt x="12538" y="777"/>
                            </a:cubicBezTo>
                            <a:cubicBezTo>
                              <a:pt x="13487" y="410"/>
                              <a:pt x="14466" y="227"/>
                              <a:pt x="15475" y="227"/>
                            </a:cubicBezTo>
                            <a:cubicBezTo>
                              <a:pt x="17434" y="135"/>
                              <a:pt x="19422" y="165"/>
                              <a:pt x="21380" y="74"/>
                            </a:cubicBezTo>
                            <a:cubicBezTo>
                              <a:pt x="21442" y="74"/>
                              <a:pt x="21442" y="12"/>
                              <a:pt x="21380" y="12"/>
                            </a:cubicBezTo>
                            <a:cubicBezTo>
                              <a:pt x="20872" y="4"/>
                              <a:pt x="20362" y="0"/>
                              <a:pt x="19850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4" name="Google Shape;1044;p37"/>
                      <p:cNvSpPr/>
                      <p:nvPr/>
                    </p:nvSpPr>
                    <p:spPr>
                      <a:xfrm>
                        <a:off x="1660650" y="2387575"/>
                        <a:ext cx="59450" cy="322500"/>
                      </a:xfrm>
                      <a:custGeom>
                        <a:rect b="b" l="l" r="r" t="t"/>
                        <a:pathLst>
                          <a:path extrusionOk="0" h="12900" w="2378">
                            <a:moveTo>
                              <a:pt x="2329" y="0"/>
                            </a:moveTo>
                            <a:cubicBezTo>
                              <a:pt x="2317" y="0"/>
                              <a:pt x="2304" y="8"/>
                              <a:pt x="2295" y="27"/>
                            </a:cubicBezTo>
                            <a:cubicBezTo>
                              <a:pt x="1805" y="914"/>
                              <a:pt x="1285" y="1923"/>
                              <a:pt x="1285" y="2964"/>
                            </a:cubicBezTo>
                            <a:cubicBezTo>
                              <a:pt x="1316" y="3453"/>
                              <a:pt x="1408" y="3912"/>
                              <a:pt x="1622" y="4371"/>
                            </a:cubicBezTo>
                            <a:cubicBezTo>
                              <a:pt x="1836" y="4983"/>
                              <a:pt x="1867" y="5656"/>
                              <a:pt x="1683" y="6268"/>
                            </a:cubicBezTo>
                            <a:cubicBezTo>
                              <a:pt x="1346" y="7370"/>
                              <a:pt x="704" y="8349"/>
                              <a:pt x="398" y="9450"/>
                            </a:cubicBezTo>
                            <a:cubicBezTo>
                              <a:pt x="92" y="10551"/>
                              <a:pt x="0" y="11714"/>
                              <a:pt x="123" y="12877"/>
                            </a:cubicBezTo>
                            <a:cubicBezTo>
                              <a:pt x="123" y="12892"/>
                              <a:pt x="138" y="12900"/>
                              <a:pt x="153" y="12900"/>
                            </a:cubicBezTo>
                            <a:cubicBezTo>
                              <a:pt x="168" y="12900"/>
                              <a:pt x="184" y="12892"/>
                              <a:pt x="184" y="12877"/>
                            </a:cubicBezTo>
                            <a:cubicBezTo>
                              <a:pt x="123" y="11714"/>
                              <a:pt x="245" y="10521"/>
                              <a:pt x="551" y="9389"/>
                            </a:cubicBezTo>
                            <a:cubicBezTo>
                              <a:pt x="857" y="8318"/>
                              <a:pt x="1469" y="7370"/>
                              <a:pt x="1775" y="6329"/>
                            </a:cubicBezTo>
                            <a:cubicBezTo>
                              <a:pt x="1928" y="5901"/>
                              <a:pt x="1958" y="5473"/>
                              <a:pt x="1928" y="5014"/>
                            </a:cubicBezTo>
                            <a:cubicBezTo>
                              <a:pt x="1805" y="4555"/>
                              <a:pt x="1652" y="4096"/>
                              <a:pt x="1469" y="3667"/>
                            </a:cubicBezTo>
                            <a:cubicBezTo>
                              <a:pt x="1163" y="2413"/>
                              <a:pt x="1805" y="1159"/>
                              <a:pt x="2356" y="57"/>
                            </a:cubicBezTo>
                            <a:cubicBezTo>
                              <a:pt x="2377" y="36"/>
                              <a:pt x="2355" y="0"/>
                              <a:pt x="23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5" name="Google Shape;1045;p37"/>
                      <p:cNvSpPr/>
                      <p:nvPr/>
                    </p:nvSpPr>
                    <p:spPr>
                      <a:xfrm>
                        <a:off x="1768500" y="2362225"/>
                        <a:ext cx="61200" cy="210175"/>
                      </a:xfrm>
                      <a:custGeom>
                        <a:rect b="b" l="l" r="r" t="t"/>
                        <a:pathLst>
                          <a:path extrusionOk="0" h="8407" w="2448">
                            <a:moveTo>
                              <a:pt x="398" y="0"/>
                            </a:moveTo>
                            <a:cubicBezTo>
                              <a:pt x="0" y="2968"/>
                              <a:pt x="2295" y="5477"/>
                              <a:pt x="2387" y="8384"/>
                            </a:cubicBezTo>
                            <a:cubicBezTo>
                              <a:pt x="2371" y="8399"/>
                              <a:pt x="2379" y="8406"/>
                              <a:pt x="2390" y="8406"/>
                            </a:cubicBezTo>
                            <a:cubicBezTo>
                              <a:pt x="2402" y="8406"/>
                              <a:pt x="2417" y="8399"/>
                              <a:pt x="2417" y="8384"/>
                            </a:cubicBezTo>
                            <a:cubicBezTo>
                              <a:pt x="2448" y="5446"/>
                              <a:pt x="184" y="2968"/>
                              <a:pt x="42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6" name="Google Shape;1046;p37"/>
                      <p:cNvSpPr/>
                      <p:nvPr/>
                    </p:nvSpPr>
                    <p:spPr>
                      <a:xfrm>
                        <a:off x="5060575" y="2162975"/>
                        <a:ext cx="393950" cy="65950"/>
                      </a:xfrm>
                      <a:custGeom>
                        <a:rect b="b" l="l" r="r" t="t"/>
                        <a:pathLst>
                          <a:path extrusionOk="0" h="2638" w="15758">
                            <a:moveTo>
                              <a:pt x="13555" y="0"/>
                            </a:moveTo>
                            <a:cubicBezTo>
                              <a:pt x="12828" y="0"/>
                              <a:pt x="12101" y="46"/>
                              <a:pt x="11382" y="138"/>
                            </a:cubicBezTo>
                            <a:cubicBezTo>
                              <a:pt x="10067" y="352"/>
                              <a:pt x="8904" y="964"/>
                              <a:pt x="7711" y="1545"/>
                            </a:cubicBezTo>
                            <a:cubicBezTo>
                              <a:pt x="6640" y="2093"/>
                              <a:pt x="5569" y="2499"/>
                              <a:pt x="4399" y="2499"/>
                            </a:cubicBezTo>
                            <a:cubicBezTo>
                              <a:pt x="4132" y="2499"/>
                              <a:pt x="3859" y="2478"/>
                              <a:pt x="3581" y="2432"/>
                            </a:cubicBezTo>
                            <a:cubicBezTo>
                              <a:pt x="2854" y="2318"/>
                              <a:pt x="2093" y="2108"/>
                              <a:pt x="1347" y="2108"/>
                            </a:cubicBezTo>
                            <a:cubicBezTo>
                              <a:pt x="899" y="2108"/>
                              <a:pt x="457" y="2184"/>
                              <a:pt x="31" y="2402"/>
                            </a:cubicBezTo>
                            <a:cubicBezTo>
                              <a:pt x="1" y="2402"/>
                              <a:pt x="31" y="2432"/>
                              <a:pt x="31" y="2432"/>
                            </a:cubicBezTo>
                            <a:cubicBezTo>
                              <a:pt x="443" y="2236"/>
                              <a:pt x="862" y="2166"/>
                              <a:pt x="1286" y="2166"/>
                            </a:cubicBezTo>
                            <a:cubicBezTo>
                              <a:pt x="2250" y="2166"/>
                              <a:pt x="3236" y="2531"/>
                              <a:pt x="4193" y="2616"/>
                            </a:cubicBezTo>
                            <a:cubicBezTo>
                              <a:pt x="4332" y="2630"/>
                              <a:pt x="4471" y="2637"/>
                              <a:pt x="4607" y="2637"/>
                            </a:cubicBezTo>
                            <a:cubicBezTo>
                              <a:pt x="5636" y="2637"/>
                              <a:pt x="6579" y="2253"/>
                              <a:pt x="7497" y="1821"/>
                            </a:cubicBezTo>
                            <a:cubicBezTo>
                              <a:pt x="8721" y="1239"/>
                              <a:pt x="9883" y="566"/>
                              <a:pt x="11230" y="321"/>
                            </a:cubicBezTo>
                            <a:cubicBezTo>
                              <a:pt x="11964" y="184"/>
                              <a:pt x="12713" y="138"/>
                              <a:pt x="13467" y="138"/>
                            </a:cubicBezTo>
                            <a:cubicBezTo>
                              <a:pt x="14220" y="138"/>
                              <a:pt x="14977" y="184"/>
                              <a:pt x="15727" y="230"/>
                            </a:cubicBezTo>
                            <a:cubicBezTo>
                              <a:pt x="15758" y="230"/>
                              <a:pt x="15758" y="168"/>
                              <a:pt x="15727" y="168"/>
                            </a:cubicBezTo>
                            <a:lnTo>
                              <a:pt x="15727" y="138"/>
                            </a:lnTo>
                            <a:cubicBezTo>
                              <a:pt x="15008" y="46"/>
                              <a:pt x="14281" y="0"/>
                              <a:pt x="13555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7" name="Google Shape;1047;p37"/>
                      <p:cNvSpPr/>
                      <p:nvPr/>
                    </p:nvSpPr>
                    <p:spPr>
                      <a:xfrm>
                        <a:off x="5116425" y="2159275"/>
                        <a:ext cx="152900" cy="32325"/>
                      </a:xfrm>
                      <a:custGeom>
                        <a:rect b="b" l="l" r="r" t="t"/>
                        <a:pathLst>
                          <a:path extrusionOk="0" h="1293" w="6116">
                            <a:moveTo>
                              <a:pt x="1346" y="0"/>
                            </a:moveTo>
                            <a:cubicBezTo>
                              <a:pt x="907" y="0"/>
                              <a:pt x="466" y="55"/>
                              <a:pt x="31" y="163"/>
                            </a:cubicBezTo>
                            <a:cubicBezTo>
                              <a:pt x="0" y="163"/>
                              <a:pt x="31" y="225"/>
                              <a:pt x="31" y="225"/>
                            </a:cubicBezTo>
                            <a:cubicBezTo>
                              <a:pt x="416" y="150"/>
                              <a:pt x="806" y="112"/>
                              <a:pt x="1193" y="112"/>
                            </a:cubicBezTo>
                            <a:cubicBezTo>
                              <a:pt x="1914" y="112"/>
                              <a:pt x="2629" y="241"/>
                              <a:pt x="3305" y="500"/>
                            </a:cubicBezTo>
                            <a:cubicBezTo>
                              <a:pt x="4028" y="774"/>
                              <a:pt x="4771" y="1293"/>
                              <a:pt x="5552" y="1293"/>
                            </a:cubicBezTo>
                            <a:cubicBezTo>
                              <a:pt x="5729" y="1293"/>
                              <a:pt x="5908" y="1266"/>
                              <a:pt x="6089" y="1204"/>
                            </a:cubicBezTo>
                            <a:cubicBezTo>
                              <a:pt x="6115" y="1204"/>
                              <a:pt x="6096" y="1136"/>
                              <a:pt x="6091" y="1136"/>
                            </a:cubicBezTo>
                            <a:lnTo>
                              <a:pt x="6091" y="1136"/>
                            </a:lnTo>
                            <a:cubicBezTo>
                              <a:pt x="6090" y="1136"/>
                              <a:pt x="6089" y="1138"/>
                              <a:pt x="6089" y="1142"/>
                            </a:cubicBezTo>
                            <a:cubicBezTo>
                              <a:pt x="5922" y="1193"/>
                              <a:pt x="5757" y="1216"/>
                              <a:pt x="5594" y="1216"/>
                            </a:cubicBezTo>
                            <a:cubicBezTo>
                              <a:pt x="4674" y="1216"/>
                              <a:pt x="3799" y="515"/>
                              <a:pt x="2968" y="255"/>
                            </a:cubicBezTo>
                            <a:cubicBezTo>
                              <a:pt x="2441" y="85"/>
                              <a:pt x="1895" y="0"/>
                              <a:pt x="1346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8" name="Google Shape;1048;p37"/>
                      <p:cNvSpPr/>
                      <p:nvPr/>
                    </p:nvSpPr>
                    <p:spPr>
                      <a:xfrm>
                        <a:off x="5287000" y="2207700"/>
                        <a:ext cx="147650" cy="137725"/>
                      </a:xfrm>
                      <a:custGeom>
                        <a:rect b="b" l="l" r="r" t="t"/>
                        <a:pathLst>
                          <a:path extrusionOk="0" h="5509" w="5906">
                            <a:moveTo>
                              <a:pt x="5813" y="1"/>
                            </a:moveTo>
                            <a:cubicBezTo>
                              <a:pt x="3274" y="1102"/>
                              <a:pt x="2601" y="4346"/>
                              <a:pt x="31" y="5447"/>
                            </a:cubicBezTo>
                            <a:cubicBezTo>
                              <a:pt x="0" y="5447"/>
                              <a:pt x="31" y="5508"/>
                              <a:pt x="61" y="5508"/>
                            </a:cubicBezTo>
                            <a:cubicBezTo>
                              <a:pt x="1316" y="5110"/>
                              <a:pt x="2173" y="4040"/>
                              <a:pt x="2937" y="2999"/>
                            </a:cubicBezTo>
                            <a:cubicBezTo>
                              <a:pt x="3763" y="1898"/>
                              <a:pt x="4559" y="674"/>
                              <a:pt x="5844" y="62"/>
                            </a:cubicBezTo>
                            <a:cubicBezTo>
                              <a:pt x="5905" y="32"/>
                              <a:pt x="5844" y="1"/>
                              <a:pt x="5813" y="1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049" name="Google Shape;1049;p37"/>
                      <p:cNvSpPr/>
                      <p:nvPr/>
                    </p:nvSpPr>
                    <p:spPr>
                      <a:xfrm>
                        <a:off x="5454800" y="2267175"/>
                        <a:ext cx="137400" cy="222375"/>
                      </a:xfrm>
                      <a:custGeom>
                        <a:rect b="b" l="l" r="r" t="t"/>
                        <a:pathLst>
                          <a:path extrusionOk="0" h="8895" w="5496">
                            <a:moveTo>
                              <a:pt x="77" y="0"/>
                            </a:moveTo>
                            <a:cubicBezTo>
                              <a:pt x="31" y="0"/>
                              <a:pt x="0" y="45"/>
                              <a:pt x="50" y="70"/>
                            </a:cubicBezTo>
                            <a:cubicBezTo>
                              <a:pt x="1060" y="896"/>
                              <a:pt x="754" y="2211"/>
                              <a:pt x="937" y="3343"/>
                            </a:cubicBezTo>
                            <a:cubicBezTo>
                              <a:pt x="1090" y="4108"/>
                              <a:pt x="1488" y="4812"/>
                              <a:pt x="2069" y="5332"/>
                            </a:cubicBezTo>
                            <a:cubicBezTo>
                              <a:pt x="3262" y="6434"/>
                              <a:pt x="5068" y="7168"/>
                              <a:pt x="5465" y="8881"/>
                            </a:cubicBezTo>
                            <a:cubicBezTo>
                              <a:pt x="5465" y="8891"/>
                              <a:pt x="5469" y="8895"/>
                              <a:pt x="5473" y="8895"/>
                            </a:cubicBezTo>
                            <a:cubicBezTo>
                              <a:pt x="5482" y="8895"/>
                              <a:pt x="5496" y="8881"/>
                              <a:pt x="5496" y="8881"/>
                            </a:cubicBezTo>
                            <a:cubicBezTo>
                              <a:pt x="5221" y="7229"/>
                              <a:pt x="3446" y="6372"/>
                              <a:pt x="2314" y="5332"/>
                            </a:cubicBezTo>
                            <a:cubicBezTo>
                              <a:pt x="1977" y="5057"/>
                              <a:pt x="1702" y="4720"/>
                              <a:pt x="1488" y="4353"/>
                            </a:cubicBezTo>
                            <a:cubicBezTo>
                              <a:pt x="1182" y="3802"/>
                              <a:pt x="1029" y="3190"/>
                              <a:pt x="1029" y="2548"/>
                            </a:cubicBezTo>
                            <a:cubicBezTo>
                              <a:pt x="998" y="1661"/>
                              <a:pt x="968" y="559"/>
                              <a:pt x="111" y="8"/>
                            </a:cubicBezTo>
                            <a:cubicBezTo>
                              <a:pt x="99" y="3"/>
                              <a:pt x="88" y="0"/>
                              <a:pt x="77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dk1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38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</a:t>
            </a:r>
            <a:r>
              <a:rPr lang="en" sz="2700"/>
              <a:t>emperature Levels</a:t>
            </a:r>
            <a:endParaRPr sz="2700"/>
          </a:p>
        </p:txBody>
      </p:sp>
      <p:pic>
        <p:nvPicPr>
          <p:cNvPr id="1055" name="Google Shape;105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39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High-Temperature Anomalies</a:t>
            </a:r>
            <a:endParaRPr sz="2700"/>
          </a:p>
        </p:txBody>
      </p:sp>
      <p:pic>
        <p:nvPicPr>
          <p:cNvPr id="1061" name="Google Shape;106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40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Low</a:t>
            </a:r>
            <a:r>
              <a:rPr lang="en" sz="2700"/>
              <a:t>-Temperature Anomalies</a:t>
            </a:r>
            <a:endParaRPr sz="2700"/>
          </a:p>
        </p:txBody>
      </p:sp>
      <p:pic>
        <p:nvPicPr>
          <p:cNvPr id="1067" name="Google Shape;106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41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High &amp; Low-Temperature Anomalies</a:t>
            </a:r>
            <a:endParaRPr sz="2700"/>
          </a:p>
        </p:txBody>
      </p:sp>
      <p:pic>
        <p:nvPicPr>
          <p:cNvPr id="1073" name="Google Shape;107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013" y="936200"/>
            <a:ext cx="6133963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ate Tectonics and Earthquakes - Earth Sciences - 10th Grade by Slidesgo">
  <a:themeElements>
    <a:clrScheme name="Simple Light">
      <a:dk1>
        <a:srgbClr val="000000"/>
      </a:dk1>
      <a:lt1>
        <a:srgbClr val="DFF3F7"/>
      </a:lt1>
      <a:dk2>
        <a:srgbClr val="6AA2EB"/>
      </a:dk2>
      <a:lt2>
        <a:srgbClr val="3E8A63"/>
      </a:lt2>
      <a:accent1>
        <a:srgbClr val="A3D94D"/>
      </a:accent1>
      <a:accent2>
        <a:srgbClr val="E2CA3B"/>
      </a:accent2>
      <a:accent3>
        <a:srgbClr val="DB4C2C"/>
      </a:accent3>
      <a:accent4>
        <a:srgbClr val="7F0A18"/>
      </a:accent4>
      <a:accent5>
        <a:srgbClr val="B74B25"/>
      </a:accent5>
      <a:accent6>
        <a:srgbClr val="FCDEB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